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  <Override PartName="/ppt/diagrams/data4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81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image" Target="../media/image6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A17DEB-1FF7-E541-AAAC-B1D9B2B0BEDB}" type="doc">
      <dgm:prSet loTypeId="urn:microsoft.com/office/officeart/2005/8/layout/hProcess3" loCatId="" qsTypeId="urn:microsoft.com/office/officeart/2005/8/quickstyle/simple1" qsCatId="simple" csTypeId="urn:microsoft.com/office/officeart/2005/8/colors/accent1_2" csCatId="accent1" phldr="1"/>
      <dgm:spPr/>
    </dgm:pt>
    <mc:AlternateContent xmlns:mc="http://schemas.openxmlformats.org/markup-compatibility/2006" xmlns:a14="http://schemas.microsoft.com/office/drawing/2010/main">
      <mc:Choice Requires="a14">
        <dgm:pt modelId="{C62E7066-8A3B-124C-A5F1-42A36F5CF93B}">
          <dgm:prSet phldrT="[Testo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𝑠𝑒𝑡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𝑟𝑎𝑛𝑔𝑒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m:oMathPara>
              </a14:m>
              <a:endParaRPr lang="it-IT" sz="600" dirty="0"/>
            </a:p>
          </dgm:t>
        </dgm:pt>
      </mc:Choice>
      <mc:Fallback xmlns="">
        <dgm:pt modelId="{C62E7066-8A3B-124C-A5F1-42A36F5CF93B}">
          <dgm:prSet phldrT="[Testo]" custT="1"/>
          <dgm:spPr/>
          <dgm:t>
            <a:bodyPr/>
            <a:lstStyle/>
            <a:p>
              <a:r>
                <a:rPr lang="en-US" sz="1200" b="0" i="0">
                  <a:latin typeface="Cambria Math" panose="02040503050406030204" pitchFamily="18" charset="0"/>
                </a:rPr>
                <a:t>Φ,𝐷,𝑌,𝑁_𝑚𝑎𝑥,𝑄_𝑠𝑒𝑡,𝑇_𝑟𝑎𝑛𝑔𝑒,𝜆</a:t>
              </a:r>
              <a:endParaRPr lang="it-IT" sz="600" dirty="0"/>
            </a:p>
          </dgm:t>
        </dgm:pt>
      </mc:Fallback>
    </mc:AlternateContent>
    <dgm:pt modelId="{6482624A-1182-8447-A4D6-94F73B3347FE}" type="parTrans" cxnId="{A1F84A4A-62B0-CA4A-9C8C-E00CBF068EF2}">
      <dgm:prSet/>
      <dgm:spPr/>
      <dgm:t>
        <a:bodyPr/>
        <a:lstStyle/>
        <a:p>
          <a:endParaRPr lang="it-IT"/>
        </a:p>
      </dgm:t>
    </dgm:pt>
    <dgm:pt modelId="{8114B050-570C-7D40-A1EB-7A44DA715D13}" type="sibTrans" cxnId="{A1F84A4A-62B0-CA4A-9C8C-E00CBF068EF2}">
      <dgm:prSet/>
      <dgm:spPr/>
      <dgm:t>
        <a:bodyPr/>
        <a:lstStyle/>
        <a:p>
          <a:endParaRPr lang="it-IT"/>
        </a:p>
      </dgm:t>
    </dgm:pt>
    <mc:AlternateContent xmlns:mc="http://schemas.openxmlformats.org/markup-compatibility/2006" xmlns:a14="http://schemas.microsoft.com/office/drawing/2010/main">
      <mc:Choice Requires="a14">
        <dgm:pt modelId="{1C86C14E-E208-7040-AD03-CFE02334F959}">
          <dgm:prSet phldrT="[Testo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m:oMathPara>
              </a14:m>
              <a:endParaRPr lang="it-IT" sz="1050" dirty="0"/>
            </a:p>
          </dgm:t>
        </dgm:pt>
      </mc:Choice>
      <mc:Fallback xmlns="">
        <dgm:pt modelId="{1C86C14E-E208-7040-AD03-CFE02334F959}">
          <dgm:prSet phldrT="[Testo]" custT="1"/>
          <dgm:spPr/>
          <dgm:t>
            <a:bodyPr/>
            <a:lstStyle/>
            <a:p>
              <a:r>
                <a:rPr lang="en-US" sz="1200" b="0" i="0">
                  <a:latin typeface="Cambria Math" panose="02040503050406030204" pitchFamily="18" charset="0"/>
                </a:rPr>
                <a:t>𝑓</a:t>
              </a:r>
              <a:endParaRPr lang="it-IT" sz="1050" dirty="0"/>
            </a:p>
          </dgm:t>
        </dgm:pt>
      </mc:Fallback>
    </mc:AlternateContent>
    <dgm:pt modelId="{1DFBEEE3-55C1-6A40-9AAB-E20FD221C02A}" type="parTrans" cxnId="{76164733-FA92-544B-99EE-2A296513D9B7}">
      <dgm:prSet/>
      <dgm:spPr/>
      <dgm:t>
        <a:bodyPr/>
        <a:lstStyle/>
        <a:p>
          <a:endParaRPr lang="it-IT"/>
        </a:p>
      </dgm:t>
    </dgm:pt>
    <dgm:pt modelId="{EDB0108D-FC27-604F-ACF4-1C3405E35CC7}" type="sibTrans" cxnId="{76164733-FA92-544B-99EE-2A296513D9B7}">
      <dgm:prSet/>
      <dgm:spPr/>
      <dgm:t>
        <a:bodyPr/>
        <a:lstStyle/>
        <a:p>
          <a:endParaRPr lang="it-IT"/>
        </a:p>
      </dgm:t>
    </dgm:pt>
    <mc:AlternateContent xmlns:mc="http://schemas.openxmlformats.org/markup-compatibility/2006" xmlns:a14="http://schemas.microsoft.com/office/drawing/2010/main">
      <mc:Choice Requires="a14">
        <dgm:pt modelId="{ACF41D86-DD51-8049-9D1B-0602C69C5472}">
          <dgm:prSet phldrT="[Testo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it-IT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</m:acc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m:oMathPara>
              </a14:m>
              <a:endParaRPr lang="it-IT" sz="800" dirty="0"/>
            </a:p>
          </dgm:t>
        </dgm:pt>
      </mc:Choice>
      <mc:Fallback xmlns="">
        <dgm:pt modelId="{ACF41D86-DD51-8049-9D1B-0602C69C5472}">
          <dgm:prSet phldrT="[Testo]" custT="1"/>
          <dgm:spPr/>
          <dgm:t>
            <a:bodyPr/>
            <a:lstStyle/>
            <a:p>
              <a:r>
                <a:rPr lang="en-US" sz="1200" b="0" i="0">
                  <a:latin typeface="Cambria Math" panose="02040503050406030204" pitchFamily="18" charset="0"/>
                </a:rPr>
                <a:t>Φ ̃</a:t>
              </a:r>
              <a:r>
                <a:rPr lang="it-IT" sz="1200" b="0" i="0">
                  <a:latin typeface="Cambria Math" panose="02040503050406030204" pitchFamily="18" charset="0"/>
                </a:rPr>
                <a:t>_(</a:t>
              </a:r>
              <a:r>
                <a:rPr lang="en-US" sz="1200" b="0" i="0">
                  <a:latin typeface="Cambria Math" panose="02040503050406030204" pitchFamily="18" charset="0"/>
                </a:rPr>
                <a:t>𝑛,𝑞,𝑡</a:t>
              </a:r>
              <a:r>
                <a:rPr lang="it-IT" sz="1200" b="0" i="0">
                  <a:latin typeface="Cambria Math" panose="02040503050406030204" pitchFamily="18" charset="0"/>
                </a:rPr>
                <a:t>)</a:t>
              </a:r>
              <a:endParaRPr lang="it-IT" sz="800" dirty="0"/>
            </a:p>
          </dgm:t>
        </dgm:pt>
      </mc:Fallback>
    </mc:AlternateContent>
    <dgm:pt modelId="{C03ED93A-F16D-B944-B0A5-CCBF11C8F191}" type="parTrans" cxnId="{AE0E8B0A-7C19-A542-A439-BC01B8698550}">
      <dgm:prSet/>
      <dgm:spPr/>
      <dgm:t>
        <a:bodyPr/>
        <a:lstStyle/>
        <a:p>
          <a:endParaRPr lang="it-IT"/>
        </a:p>
      </dgm:t>
    </dgm:pt>
    <dgm:pt modelId="{C1130179-E68D-EB45-8EC5-0881A703B321}" type="sibTrans" cxnId="{AE0E8B0A-7C19-A542-A439-BC01B8698550}">
      <dgm:prSet/>
      <dgm:spPr/>
      <dgm:t>
        <a:bodyPr/>
        <a:lstStyle/>
        <a:p>
          <a:endParaRPr lang="it-IT"/>
        </a:p>
      </dgm:t>
    </dgm:pt>
    <dgm:pt modelId="{B6C4CC6E-2B0E-3442-A13F-19E1CCF59E6E}" type="pres">
      <dgm:prSet presAssocID="{98A17DEB-1FF7-E541-AAAC-B1D9B2B0BEDB}" presName="Name0" presStyleCnt="0">
        <dgm:presLayoutVars>
          <dgm:dir/>
          <dgm:animLvl val="lvl"/>
          <dgm:resizeHandles val="exact"/>
        </dgm:presLayoutVars>
      </dgm:prSet>
      <dgm:spPr/>
    </dgm:pt>
    <dgm:pt modelId="{EBCBC317-EEE2-8044-9527-34E053CEF994}" type="pres">
      <dgm:prSet presAssocID="{98A17DEB-1FF7-E541-AAAC-B1D9B2B0BEDB}" presName="dummy" presStyleCnt="0"/>
      <dgm:spPr/>
    </dgm:pt>
    <dgm:pt modelId="{58B1B6CF-7225-C94C-83D6-265920F2B078}" type="pres">
      <dgm:prSet presAssocID="{98A17DEB-1FF7-E541-AAAC-B1D9B2B0BEDB}" presName="linH" presStyleCnt="0"/>
      <dgm:spPr/>
    </dgm:pt>
    <dgm:pt modelId="{5A1232D2-7765-3D4A-87B9-BA544D29AEB0}" type="pres">
      <dgm:prSet presAssocID="{98A17DEB-1FF7-E541-AAAC-B1D9B2B0BEDB}" presName="padding1" presStyleCnt="0"/>
      <dgm:spPr/>
    </dgm:pt>
    <dgm:pt modelId="{15C8EF2B-B668-1C4C-B338-594E2C5BC410}" type="pres">
      <dgm:prSet presAssocID="{C62E7066-8A3B-124C-A5F1-42A36F5CF93B}" presName="linV" presStyleCnt="0"/>
      <dgm:spPr/>
    </dgm:pt>
    <dgm:pt modelId="{D2CEA04A-9C18-C446-939C-74C79F3DDD60}" type="pres">
      <dgm:prSet presAssocID="{C62E7066-8A3B-124C-A5F1-42A36F5CF93B}" presName="spVertical1" presStyleCnt="0"/>
      <dgm:spPr/>
    </dgm:pt>
    <dgm:pt modelId="{59786FD2-C7A4-F244-A31B-06E6DA9D8DFD}" type="pres">
      <dgm:prSet presAssocID="{C62E7066-8A3B-124C-A5F1-42A36F5CF93B}" presName="parTx" presStyleLbl="revTx" presStyleIdx="0" presStyleCnt="3" custAng="0" custLinFactX="24318" custLinFactNeighborX="100000" custLinFactNeighborY="-96375">
        <dgm:presLayoutVars>
          <dgm:chMax val="0"/>
          <dgm:chPref val="0"/>
          <dgm:bulletEnabled val="1"/>
        </dgm:presLayoutVars>
      </dgm:prSet>
      <dgm:spPr/>
    </dgm:pt>
    <dgm:pt modelId="{1610169E-A623-D249-B35E-5D6522755EC2}" type="pres">
      <dgm:prSet presAssocID="{C62E7066-8A3B-124C-A5F1-42A36F5CF93B}" presName="spVertical2" presStyleCnt="0"/>
      <dgm:spPr/>
    </dgm:pt>
    <dgm:pt modelId="{2A55E599-8721-CF41-9924-4CE4DE1DE7D5}" type="pres">
      <dgm:prSet presAssocID="{C62E7066-8A3B-124C-A5F1-42A36F5CF93B}" presName="spVertical3" presStyleCnt="0"/>
      <dgm:spPr/>
    </dgm:pt>
    <dgm:pt modelId="{2CD03F15-A6D4-C447-85AA-A4D3508819C4}" type="pres">
      <dgm:prSet presAssocID="{8114B050-570C-7D40-A1EB-7A44DA715D13}" presName="space" presStyleCnt="0"/>
      <dgm:spPr/>
    </dgm:pt>
    <dgm:pt modelId="{69567C44-D932-AE43-A236-4275FD0D7732}" type="pres">
      <dgm:prSet presAssocID="{1C86C14E-E208-7040-AD03-CFE02334F959}" presName="linV" presStyleCnt="0"/>
      <dgm:spPr/>
    </dgm:pt>
    <dgm:pt modelId="{F3967D8C-D115-AB40-B983-4C7D61BACB90}" type="pres">
      <dgm:prSet presAssocID="{1C86C14E-E208-7040-AD03-CFE02334F959}" presName="spVertical1" presStyleCnt="0"/>
      <dgm:spPr/>
    </dgm:pt>
    <dgm:pt modelId="{3FD3EDE1-A680-7148-BF37-9A88C120E238}" type="pres">
      <dgm:prSet presAssocID="{1C86C14E-E208-7040-AD03-CFE02334F959}" presName="parTx" presStyleLbl="revTx" presStyleIdx="1" presStyleCnt="3" custLinFactNeighborX="7711" custLinFactNeighborY="69019">
        <dgm:presLayoutVars>
          <dgm:chMax val="0"/>
          <dgm:chPref val="0"/>
          <dgm:bulletEnabled val="1"/>
        </dgm:presLayoutVars>
      </dgm:prSet>
      <dgm:spPr/>
    </dgm:pt>
    <dgm:pt modelId="{5C74E945-3154-F04D-A39C-DBAB6888FA55}" type="pres">
      <dgm:prSet presAssocID="{1C86C14E-E208-7040-AD03-CFE02334F959}" presName="spVertical2" presStyleCnt="0"/>
      <dgm:spPr/>
    </dgm:pt>
    <dgm:pt modelId="{D41B3CE8-0620-3043-A283-F6970C5130F9}" type="pres">
      <dgm:prSet presAssocID="{1C86C14E-E208-7040-AD03-CFE02334F959}" presName="spVertical3" presStyleCnt="0"/>
      <dgm:spPr/>
    </dgm:pt>
    <dgm:pt modelId="{58B292CE-8B09-5544-8238-14650E1E8B6C}" type="pres">
      <dgm:prSet presAssocID="{EDB0108D-FC27-604F-ACF4-1C3405E35CC7}" presName="space" presStyleCnt="0"/>
      <dgm:spPr/>
    </dgm:pt>
    <dgm:pt modelId="{7909E20B-8C1D-7544-B491-7FEC8D22A283}" type="pres">
      <dgm:prSet presAssocID="{ACF41D86-DD51-8049-9D1B-0602C69C5472}" presName="linV" presStyleCnt="0"/>
      <dgm:spPr/>
    </dgm:pt>
    <dgm:pt modelId="{18AFCDBC-B619-9F4C-98B0-2BE25E1BC723}" type="pres">
      <dgm:prSet presAssocID="{ACF41D86-DD51-8049-9D1B-0602C69C5472}" presName="spVertical1" presStyleCnt="0"/>
      <dgm:spPr/>
    </dgm:pt>
    <dgm:pt modelId="{4C68CD03-1629-794A-AB88-27B2CECD0C3E}" type="pres">
      <dgm:prSet presAssocID="{ACF41D86-DD51-8049-9D1B-0602C69C5472}" presName="parTx" presStyleLbl="revTx" presStyleIdx="2" presStyleCnt="3" custLinFactX="-11283" custLinFactY="64944" custLinFactNeighborX="-100000" custLinFactNeighborY="100000">
        <dgm:presLayoutVars>
          <dgm:chMax val="0"/>
          <dgm:chPref val="0"/>
          <dgm:bulletEnabled val="1"/>
        </dgm:presLayoutVars>
      </dgm:prSet>
      <dgm:spPr/>
    </dgm:pt>
    <dgm:pt modelId="{34AA0336-EC81-7640-9FCC-ACCF1F70C2EF}" type="pres">
      <dgm:prSet presAssocID="{ACF41D86-DD51-8049-9D1B-0602C69C5472}" presName="spVertical2" presStyleCnt="0"/>
      <dgm:spPr/>
    </dgm:pt>
    <dgm:pt modelId="{E7CFF0CB-1218-8042-B5D6-ADE94C798A49}" type="pres">
      <dgm:prSet presAssocID="{ACF41D86-DD51-8049-9D1B-0602C69C5472}" presName="spVertical3" presStyleCnt="0"/>
      <dgm:spPr/>
    </dgm:pt>
    <dgm:pt modelId="{F4E63E3D-8010-F645-A05E-C9EBE4D21810}" type="pres">
      <dgm:prSet presAssocID="{98A17DEB-1FF7-E541-AAAC-B1D9B2B0BEDB}" presName="padding2" presStyleCnt="0"/>
      <dgm:spPr/>
    </dgm:pt>
    <dgm:pt modelId="{E1F13BFF-1C6A-A94F-B99B-12AC3B02FC55}" type="pres">
      <dgm:prSet presAssocID="{98A17DEB-1FF7-E541-AAAC-B1D9B2B0BEDB}" presName="negArrow" presStyleCnt="0"/>
      <dgm:spPr/>
    </dgm:pt>
    <dgm:pt modelId="{CFC5D9A9-22A6-E740-ACC3-F41D83914762}" type="pres">
      <dgm:prSet presAssocID="{98A17DEB-1FF7-E541-AAAC-B1D9B2B0BEDB}" presName="backgroundArrow" presStyleLbl="node1" presStyleIdx="0" presStyleCnt="1" custAng="0" custScaleX="328" custScaleY="199207" custLinFactNeighborX="125" custLinFactNeighborY="8070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prstGeom prst="flowChartOffpageConnector">
          <a:avLst/>
        </a:prstGeom>
        <a:solidFill>
          <a:schemeClr val="bg2"/>
        </a:solidFill>
        <a:ln w="19050">
          <a:solidFill>
            <a:schemeClr val="bg2">
              <a:lumMod val="90000"/>
            </a:schemeClr>
          </a:solidFill>
          <a:headEnd type="none" w="med" len="med"/>
          <a:tailEnd type="none" w="med" len="med"/>
        </a:ln>
      </dgm:spPr>
    </dgm:pt>
  </dgm:ptLst>
  <dgm:cxnLst>
    <dgm:cxn modelId="{AE0E8B0A-7C19-A542-A439-BC01B8698550}" srcId="{98A17DEB-1FF7-E541-AAAC-B1D9B2B0BEDB}" destId="{ACF41D86-DD51-8049-9D1B-0602C69C5472}" srcOrd="2" destOrd="0" parTransId="{C03ED93A-F16D-B944-B0A5-CCBF11C8F191}" sibTransId="{C1130179-E68D-EB45-8EC5-0881A703B321}"/>
    <dgm:cxn modelId="{070B631B-88A1-364D-9F1F-39F583A510EB}" type="presOf" srcId="{ACF41D86-DD51-8049-9D1B-0602C69C5472}" destId="{4C68CD03-1629-794A-AB88-27B2CECD0C3E}" srcOrd="0" destOrd="0" presId="urn:microsoft.com/office/officeart/2005/8/layout/hProcess3"/>
    <dgm:cxn modelId="{76164733-FA92-544B-99EE-2A296513D9B7}" srcId="{98A17DEB-1FF7-E541-AAAC-B1D9B2B0BEDB}" destId="{1C86C14E-E208-7040-AD03-CFE02334F959}" srcOrd="1" destOrd="0" parTransId="{1DFBEEE3-55C1-6A40-9AAB-E20FD221C02A}" sibTransId="{EDB0108D-FC27-604F-ACF4-1C3405E35CC7}"/>
    <dgm:cxn modelId="{A1F84A4A-62B0-CA4A-9C8C-E00CBF068EF2}" srcId="{98A17DEB-1FF7-E541-AAAC-B1D9B2B0BEDB}" destId="{C62E7066-8A3B-124C-A5F1-42A36F5CF93B}" srcOrd="0" destOrd="0" parTransId="{6482624A-1182-8447-A4D6-94F73B3347FE}" sibTransId="{8114B050-570C-7D40-A1EB-7A44DA715D13}"/>
    <dgm:cxn modelId="{F36E485D-50AF-5944-82EA-BE207E205CDD}" type="presOf" srcId="{1C86C14E-E208-7040-AD03-CFE02334F959}" destId="{3FD3EDE1-A680-7148-BF37-9A88C120E238}" srcOrd="0" destOrd="0" presId="urn:microsoft.com/office/officeart/2005/8/layout/hProcess3"/>
    <dgm:cxn modelId="{793FBAB8-52BF-8B41-B30C-D8098929CA72}" type="presOf" srcId="{C62E7066-8A3B-124C-A5F1-42A36F5CF93B}" destId="{59786FD2-C7A4-F244-A31B-06E6DA9D8DFD}" srcOrd="0" destOrd="0" presId="urn:microsoft.com/office/officeart/2005/8/layout/hProcess3"/>
    <dgm:cxn modelId="{2AE40EFD-D382-1C41-90BE-CCE2BBBBD11B}" type="presOf" srcId="{98A17DEB-1FF7-E541-AAAC-B1D9B2B0BEDB}" destId="{B6C4CC6E-2B0E-3442-A13F-19E1CCF59E6E}" srcOrd="0" destOrd="0" presId="urn:microsoft.com/office/officeart/2005/8/layout/hProcess3"/>
    <dgm:cxn modelId="{E77A3EC7-E976-B744-B49D-AB1B07D1111A}" type="presParOf" srcId="{B6C4CC6E-2B0E-3442-A13F-19E1CCF59E6E}" destId="{EBCBC317-EEE2-8044-9527-34E053CEF994}" srcOrd="0" destOrd="0" presId="urn:microsoft.com/office/officeart/2005/8/layout/hProcess3"/>
    <dgm:cxn modelId="{109C3EDC-F69B-054D-A6DC-AF543BCCB4F1}" type="presParOf" srcId="{B6C4CC6E-2B0E-3442-A13F-19E1CCF59E6E}" destId="{58B1B6CF-7225-C94C-83D6-265920F2B078}" srcOrd="1" destOrd="0" presId="urn:microsoft.com/office/officeart/2005/8/layout/hProcess3"/>
    <dgm:cxn modelId="{1485A4B4-13E3-1A44-B8B0-CD3AFD5D5FE5}" type="presParOf" srcId="{58B1B6CF-7225-C94C-83D6-265920F2B078}" destId="{5A1232D2-7765-3D4A-87B9-BA544D29AEB0}" srcOrd="0" destOrd="0" presId="urn:microsoft.com/office/officeart/2005/8/layout/hProcess3"/>
    <dgm:cxn modelId="{96D2362E-2514-A24B-9967-082E6580DE0B}" type="presParOf" srcId="{58B1B6CF-7225-C94C-83D6-265920F2B078}" destId="{15C8EF2B-B668-1C4C-B338-594E2C5BC410}" srcOrd="1" destOrd="0" presId="urn:microsoft.com/office/officeart/2005/8/layout/hProcess3"/>
    <dgm:cxn modelId="{39ED1064-D136-694A-96F8-80A7A4D0D18E}" type="presParOf" srcId="{15C8EF2B-B668-1C4C-B338-594E2C5BC410}" destId="{D2CEA04A-9C18-C446-939C-74C79F3DDD60}" srcOrd="0" destOrd="0" presId="urn:microsoft.com/office/officeart/2005/8/layout/hProcess3"/>
    <dgm:cxn modelId="{5A62DB51-2AB0-434B-9907-C51A783DB51B}" type="presParOf" srcId="{15C8EF2B-B668-1C4C-B338-594E2C5BC410}" destId="{59786FD2-C7A4-F244-A31B-06E6DA9D8DFD}" srcOrd="1" destOrd="0" presId="urn:microsoft.com/office/officeart/2005/8/layout/hProcess3"/>
    <dgm:cxn modelId="{85F30578-8946-6F42-94D2-6864A7F5B371}" type="presParOf" srcId="{15C8EF2B-B668-1C4C-B338-594E2C5BC410}" destId="{1610169E-A623-D249-B35E-5D6522755EC2}" srcOrd="2" destOrd="0" presId="urn:microsoft.com/office/officeart/2005/8/layout/hProcess3"/>
    <dgm:cxn modelId="{337C9F37-8ABB-DB49-840E-566806E13D28}" type="presParOf" srcId="{15C8EF2B-B668-1C4C-B338-594E2C5BC410}" destId="{2A55E599-8721-CF41-9924-4CE4DE1DE7D5}" srcOrd="3" destOrd="0" presId="urn:microsoft.com/office/officeart/2005/8/layout/hProcess3"/>
    <dgm:cxn modelId="{8D0850A1-C890-A04A-B163-8F572EA9D919}" type="presParOf" srcId="{58B1B6CF-7225-C94C-83D6-265920F2B078}" destId="{2CD03F15-A6D4-C447-85AA-A4D3508819C4}" srcOrd="2" destOrd="0" presId="urn:microsoft.com/office/officeart/2005/8/layout/hProcess3"/>
    <dgm:cxn modelId="{F42A4472-5F15-A94D-96F0-9D0863B8F79F}" type="presParOf" srcId="{58B1B6CF-7225-C94C-83D6-265920F2B078}" destId="{69567C44-D932-AE43-A236-4275FD0D7732}" srcOrd="3" destOrd="0" presId="urn:microsoft.com/office/officeart/2005/8/layout/hProcess3"/>
    <dgm:cxn modelId="{0746520C-F0EE-404E-A4D5-0ED2EB64D00F}" type="presParOf" srcId="{69567C44-D932-AE43-A236-4275FD0D7732}" destId="{F3967D8C-D115-AB40-B983-4C7D61BACB90}" srcOrd="0" destOrd="0" presId="urn:microsoft.com/office/officeart/2005/8/layout/hProcess3"/>
    <dgm:cxn modelId="{59C713DB-BBCA-7745-B173-0756A102ECF3}" type="presParOf" srcId="{69567C44-D932-AE43-A236-4275FD0D7732}" destId="{3FD3EDE1-A680-7148-BF37-9A88C120E238}" srcOrd="1" destOrd="0" presId="urn:microsoft.com/office/officeart/2005/8/layout/hProcess3"/>
    <dgm:cxn modelId="{9446B900-B3F7-1F42-8046-7FE52424CA78}" type="presParOf" srcId="{69567C44-D932-AE43-A236-4275FD0D7732}" destId="{5C74E945-3154-F04D-A39C-DBAB6888FA55}" srcOrd="2" destOrd="0" presId="urn:microsoft.com/office/officeart/2005/8/layout/hProcess3"/>
    <dgm:cxn modelId="{798C2FD0-BCBF-8B44-AF75-56A30CA0D7ED}" type="presParOf" srcId="{69567C44-D932-AE43-A236-4275FD0D7732}" destId="{D41B3CE8-0620-3043-A283-F6970C5130F9}" srcOrd="3" destOrd="0" presId="urn:microsoft.com/office/officeart/2005/8/layout/hProcess3"/>
    <dgm:cxn modelId="{14CB9442-DB28-3545-AEF9-9BCB34F6D904}" type="presParOf" srcId="{58B1B6CF-7225-C94C-83D6-265920F2B078}" destId="{58B292CE-8B09-5544-8238-14650E1E8B6C}" srcOrd="4" destOrd="0" presId="urn:microsoft.com/office/officeart/2005/8/layout/hProcess3"/>
    <dgm:cxn modelId="{FCB6BD70-059B-DF47-B3B4-FC73C099B094}" type="presParOf" srcId="{58B1B6CF-7225-C94C-83D6-265920F2B078}" destId="{7909E20B-8C1D-7544-B491-7FEC8D22A283}" srcOrd="5" destOrd="0" presId="urn:microsoft.com/office/officeart/2005/8/layout/hProcess3"/>
    <dgm:cxn modelId="{421F4C17-D37E-B148-8572-EE1B16CCB50C}" type="presParOf" srcId="{7909E20B-8C1D-7544-B491-7FEC8D22A283}" destId="{18AFCDBC-B619-9F4C-98B0-2BE25E1BC723}" srcOrd="0" destOrd="0" presId="urn:microsoft.com/office/officeart/2005/8/layout/hProcess3"/>
    <dgm:cxn modelId="{137E2C17-E895-C548-B3A8-2BCC92130EDD}" type="presParOf" srcId="{7909E20B-8C1D-7544-B491-7FEC8D22A283}" destId="{4C68CD03-1629-794A-AB88-27B2CECD0C3E}" srcOrd="1" destOrd="0" presId="urn:microsoft.com/office/officeart/2005/8/layout/hProcess3"/>
    <dgm:cxn modelId="{FF41BBE1-A2E6-2A45-925D-65D0E109CF15}" type="presParOf" srcId="{7909E20B-8C1D-7544-B491-7FEC8D22A283}" destId="{34AA0336-EC81-7640-9FCC-ACCF1F70C2EF}" srcOrd="2" destOrd="0" presId="urn:microsoft.com/office/officeart/2005/8/layout/hProcess3"/>
    <dgm:cxn modelId="{8B38DDF1-B382-E341-9D30-70864E280020}" type="presParOf" srcId="{7909E20B-8C1D-7544-B491-7FEC8D22A283}" destId="{E7CFF0CB-1218-8042-B5D6-ADE94C798A49}" srcOrd="3" destOrd="0" presId="urn:microsoft.com/office/officeart/2005/8/layout/hProcess3"/>
    <dgm:cxn modelId="{3095929E-A6E9-0F49-9869-B81926F827CE}" type="presParOf" srcId="{58B1B6CF-7225-C94C-83D6-265920F2B078}" destId="{F4E63E3D-8010-F645-A05E-C9EBE4D21810}" srcOrd="6" destOrd="0" presId="urn:microsoft.com/office/officeart/2005/8/layout/hProcess3"/>
    <dgm:cxn modelId="{00D4E309-E3FA-0040-BD7F-AC378E524892}" type="presParOf" srcId="{58B1B6CF-7225-C94C-83D6-265920F2B078}" destId="{E1F13BFF-1C6A-A94F-B99B-12AC3B02FC55}" srcOrd="7" destOrd="0" presId="urn:microsoft.com/office/officeart/2005/8/layout/hProcess3"/>
    <dgm:cxn modelId="{E937DAAA-DB2A-464B-8DE4-32DEFCF69DF5}" type="presParOf" srcId="{58B1B6CF-7225-C94C-83D6-265920F2B078}" destId="{CFC5D9A9-22A6-E740-ACC3-F41D83914762}" srcOrd="8" destOrd="0" presId="urn:microsoft.com/office/officeart/2005/8/layout/hProcess3"/>
  </dgm:cxnLst>
  <dgm:bg/>
  <dgm:whole>
    <a:ln w="57150"/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A17DEB-1FF7-E541-AAAC-B1D9B2B0BEDB}" type="doc">
      <dgm:prSet loTypeId="urn:microsoft.com/office/officeart/2005/8/layout/hProcess3" loCatId="" qsTypeId="urn:microsoft.com/office/officeart/2005/8/quickstyle/simple1" qsCatId="simple" csTypeId="urn:microsoft.com/office/officeart/2005/8/colors/accent1_2" csCatId="accent1" phldr="1"/>
      <dgm:spPr/>
    </dgm:pt>
    <dgm:pt modelId="{C62E7066-8A3B-124C-A5F1-42A36F5CF93B}">
      <dgm:prSet phldrT="[Testo]" custT="1"/>
      <dgm:spPr>
        <a:blipFill>
          <a:blip xmlns:r="http://schemas.openxmlformats.org/officeDocument/2006/relationships" r:embed="rId1"/>
          <a:stretch>
            <a:fillRect l="-66154" r="-61538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6482624A-1182-8447-A4D6-94F73B3347FE}" type="parTrans" cxnId="{A1F84A4A-62B0-CA4A-9C8C-E00CBF068EF2}">
      <dgm:prSet/>
      <dgm:spPr/>
      <dgm:t>
        <a:bodyPr/>
        <a:lstStyle/>
        <a:p>
          <a:endParaRPr lang="it-IT"/>
        </a:p>
      </dgm:t>
    </dgm:pt>
    <dgm:pt modelId="{8114B050-570C-7D40-A1EB-7A44DA715D13}" type="sibTrans" cxnId="{A1F84A4A-62B0-CA4A-9C8C-E00CBF068EF2}">
      <dgm:prSet/>
      <dgm:spPr/>
      <dgm:t>
        <a:bodyPr/>
        <a:lstStyle/>
        <a:p>
          <a:endParaRPr lang="it-IT"/>
        </a:p>
      </dgm:t>
    </dgm:pt>
    <dgm:pt modelId="{1C86C14E-E208-7040-AD03-CFE02334F959}">
      <dgm:prSet phldrT="[Testo]"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1DFBEEE3-55C1-6A40-9AAB-E20FD221C02A}" type="parTrans" cxnId="{76164733-FA92-544B-99EE-2A296513D9B7}">
      <dgm:prSet/>
      <dgm:spPr/>
      <dgm:t>
        <a:bodyPr/>
        <a:lstStyle/>
        <a:p>
          <a:endParaRPr lang="it-IT"/>
        </a:p>
      </dgm:t>
    </dgm:pt>
    <dgm:pt modelId="{EDB0108D-FC27-604F-ACF4-1C3405E35CC7}" type="sibTrans" cxnId="{76164733-FA92-544B-99EE-2A296513D9B7}">
      <dgm:prSet/>
      <dgm:spPr/>
      <dgm:t>
        <a:bodyPr/>
        <a:lstStyle/>
        <a:p>
          <a:endParaRPr lang="it-IT"/>
        </a:p>
      </dgm:t>
    </dgm:pt>
    <dgm:pt modelId="{ACF41D86-DD51-8049-9D1B-0602C69C5472}">
      <dgm:prSet phldrT="[Testo]" custT="1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C03ED93A-F16D-B944-B0A5-CCBF11C8F191}" type="parTrans" cxnId="{AE0E8B0A-7C19-A542-A439-BC01B8698550}">
      <dgm:prSet/>
      <dgm:spPr/>
      <dgm:t>
        <a:bodyPr/>
        <a:lstStyle/>
        <a:p>
          <a:endParaRPr lang="it-IT"/>
        </a:p>
      </dgm:t>
    </dgm:pt>
    <dgm:pt modelId="{C1130179-E68D-EB45-8EC5-0881A703B321}" type="sibTrans" cxnId="{AE0E8B0A-7C19-A542-A439-BC01B8698550}">
      <dgm:prSet/>
      <dgm:spPr/>
      <dgm:t>
        <a:bodyPr/>
        <a:lstStyle/>
        <a:p>
          <a:endParaRPr lang="it-IT"/>
        </a:p>
      </dgm:t>
    </dgm:pt>
    <dgm:pt modelId="{B6C4CC6E-2B0E-3442-A13F-19E1CCF59E6E}" type="pres">
      <dgm:prSet presAssocID="{98A17DEB-1FF7-E541-AAAC-B1D9B2B0BEDB}" presName="Name0" presStyleCnt="0">
        <dgm:presLayoutVars>
          <dgm:dir/>
          <dgm:animLvl val="lvl"/>
          <dgm:resizeHandles val="exact"/>
        </dgm:presLayoutVars>
      </dgm:prSet>
      <dgm:spPr/>
    </dgm:pt>
    <dgm:pt modelId="{EBCBC317-EEE2-8044-9527-34E053CEF994}" type="pres">
      <dgm:prSet presAssocID="{98A17DEB-1FF7-E541-AAAC-B1D9B2B0BEDB}" presName="dummy" presStyleCnt="0"/>
      <dgm:spPr/>
    </dgm:pt>
    <dgm:pt modelId="{58B1B6CF-7225-C94C-83D6-265920F2B078}" type="pres">
      <dgm:prSet presAssocID="{98A17DEB-1FF7-E541-AAAC-B1D9B2B0BEDB}" presName="linH" presStyleCnt="0"/>
      <dgm:spPr/>
    </dgm:pt>
    <dgm:pt modelId="{5A1232D2-7765-3D4A-87B9-BA544D29AEB0}" type="pres">
      <dgm:prSet presAssocID="{98A17DEB-1FF7-E541-AAAC-B1D9B2B0BEDB}" presName="padding1" presStyleCnt="0"/>
      <dgm:spPr/>
    </dgm:pt>
    <dgm:pt modelId="{15C8EF2B-B668-1C4C-B338-594E2C5BC410}" type="pres">
      <dgm:prSet presAssocID="{C62E7066-8A3B-124C-A5F1-42A36F5CF93B}" presName="linV" presStyleCnt="0"/>
      <dgm:spPr/>
    </dgm:pt>
    <dgm:pt modelId="{D2CEA04A-9C18-C446-939C-74C79F3DDD60}" type="pres">
      <dgm:prSet presAssocID="{C62E7066-8A3B-124C-A5F1-42A36F5CF93B}" presName="spVertical1" presStyleCnt="0"/>
      <dgm:spPr/>
    </dgm:pt>
    <dgm:pt modelId="{59786FD2-C7A4-F244-A31B-06E6DA9D8DFD}" type="pres">
      <dgm:prSet presAssocID="{C62E7066-8A3B-124C-A5F1-42A36F5CF93B}" presName="parTx" presStyleLbl="revTx" presStyleIdx="0" presStyleCnt="3" custAng="0" custLinFactX="24318" custLinFactNeighborX="100000" custLinFactNeighborY="-96375">
        <dgm:presLayoutVars>
          <dgm:chMax val="0"/>
          <dgm:chPref val="0"/>
          <dgm:bulletEnabled val="1"/>
        </dgm:presLayoutVars>
      </dgm:prSet>
      <dgm:spPr/>
    </dgm:pt>
    <dgm:pt modelId="{1610169E-A623-D249-B35E-5D6522755EC2}" type="pres">
      <dgm:prSet presAssocID="{C62E7066-8A3B-124C-A5F1-42A36F5CF93B}" presName="spVertical2" presStyleCnt="0"/>
      <dgm:spPr/>
    </dgm:pt>
    <dgm:pt modelId="{2A55E599-8721-CF41-9924-4CE4DE1DE7D5}" type="pres">
      <dgm:prSet presAssocID="{C62E7066-8A3B-124C-A5F1-42A36F5CF93B}" presName="spVertical3" presStyleCnt="0"/>
      <dgm:spPr/>
    </dgm:pt>
    <dgm:pt modelId="{2CD03F15-A6D4-C447-85AA-A4D3508819C4}" type="pres">
      <dgm:prSet presAssocID="{8114B050-570C-7D40-A1EB-7A44DA715D13}" presName="space" presStyleCnt="0"/>
      <dgm:spPr/>
    </dgm:pt>
    <dgm:pt modelId="{69567C44-D932-AE43-A236-4275FD0D7732}" type="pres">
      <dgm:prSet presAssocID="{1C86C14E-E208-7040-AD03-CFE02334F959}" presName="linV" presStyleCnt="0"/>
      <dgm:spPr/>
    </dgm:pt>
    <dgm:pt modelId="{F3967D8C-D115-AB40-B983-4C7D61BACB90}" type="pres">
      <dgm:prSet presAssocID="{1C86C14E-E208-7040-AD03-CFE02334F959}" presName="spVertical1" presStyleCnt="0"/>
      <dgm:spPr/>
    </dgm:pt>
    <dgm:pt modelId="{3FD3EDE1-A680-7148-BF37-9A88C120E238}" type="pres">
      <dgm:prSet presAssocID="{1C86C14E-E208-7040-AD03-CFE02334F959}" presName="parTx" presStyleLbl="revTx" presStyleIdx="1" presStyleCnt="3" custLinFactNeighborX="7711" custLinFactNeighborY="69019">
        <dgm:presLayoutVars>
          <dgm:chMax val="0"/>
          <dgm:chPref val="0"/>
          <dgm:bulletEnabled val="1"/>
        </dgm:presLayoutVars>
      </dgm:prSet>
      <dgm:spPr/>
    </dgm:pt>
    <dgm:pt modelId="{5C74E945-3154-F04D-A39C-DBAB6888FA55}" type="pres">
      <dgm:prSet presAssocID="{1C86C14E-E208-7040-AD03-CFE02334F959}" presName="spVertical2" presStyleCnt="0"/>
      <dgm:spPr/>
    </dgm:pt>
    <dgm:pt modelId="{D41B3CE8-0620-3043-A283-F6970C5130F9}" type="pres">
      <dgm:prSet presAssocID="{1C86C14E-E208-7040-AD03-CFE02334F959}" presName="spVertical3" presStyleCnt="0"/>
      <dgm:spPr/>
    </dgm:pt>
    <dgm:pt modelId="{58B292CE-8B09-5544-8238-14650E1E8B6C}" type="pres">
      <dgm:prSet presAssocID="{EDB0108D-FC27-604F-ACF4-1C3405E35CC7}" presName="space" presStyleCnt="0"/>
      <dgm:spPr/>
    </dgm:pt>
    <dgm:pt modelId="{7909E20B-8C1D-7544-B491-7FEC8D22A283}" type="pres">
      <dgm:prSet presAssocID="{ACF41D86-DD51-8049-9D1B-0602C69C5472}" presName="linV" presStyleCnt="0"/>
      <dgm:spPr/>
    </dgm:pt>
    <dgm:pt modelId="{18AFCDBC-B619-9F4C-98B0-2BE25E1BC723}" type="pres">
      <dgm:prSet presAssocID="{ACF41D86-DD51-8049-9D1B-0602C69C5472}" presName="spVertical1" presStyleCnt="0"/>
      <dgm:spPr/>
    </dgm:pt>
    <dgm:pt modelId="{4C68CD03-1629-794A-AB88-27B2CECD0C3E}" type="pres">
      <dgm:prSet presAssocID="{ACF41D86-DD51-8049-9D1B-0602C69C5472}" presName="parTx" presStyleLbl="revTx" presStyleIdx="2" presStyleCnt="3" custLinFactX="-11283" custLinFactY="64944" custLinFactNeighborX="-100000" custLinFactNeighborY="100000">
        <dgm:presLayoutVars>
          <dgm:chMax val="0"/>
          <dgm:chPref val="0"/>
          <dgm:bulletEnabled val="1"/>
        </dgm:presLayoutVars>
      </dgm:prSet>
      <dgm:spPr/>
    </dgm:pt>
    <dgm:pt modelId="{34AA0336-EC81-7640-9FCC-ACCF1F70C2EF}" type="pres">
      <dgm:prSet presAssocID="{ACF41D86-DD51-8049-9D1B-0602C69C5472}" presName="spVertical2" presStyleCnt="0"/>
      <dgm:spPr/>
    </dgm:pt>
    <dgm:pt modelId="{E7CFF0CB-1218-8042-B5D6-ADE94C798A49}" type="pres">
      <dgm:prSet presAssocID="{ACF41D86-DD51-8049-9D1B-0602C69C5472}" presName="spVertical3" presStyleCnt="0"/>
      <dgm:spPr/>
    </dgm:pt>
    <dgm:pt modelId="{F4E63E3D-8010-F645-A05E-C9EBE4D21810}" type="pres">
      <dgm:prSet presAssocID="{98A17DEB-1FF7-E541-AAAC-B1D9B2B0BEDB}" presName="padding2" presStyleCnt="0"/>
      <dgm:spPr/>
    </dgm:pt>
    <dgm:pt modelId="{E1F13BFF-1C6A-A94F-B99B-12AC3B02FC55}" type="pres">
      <dgm:prSet presAssocID="{98A17DEB-1FF7-E541-AAAC-B1D9B2B0BEDB}" presName="negArrow" presStyleCnt="0"/>
      <dgm:spPr/>
    </dgm:pt>
    <dgm:pt modelId="{CFC5D9A9-22A6-E740-ACC3-F41D83914762}" type="pres">
      <dgm:prSet presAssocID="{98A17DEB-1FF7-E541-AAAC-B1D9B2B0BEDB}" presName="backgroundArrow" presStyleLbl="node1" presStyleIdx="0" presStyleCnt="1" custAng="0" custScaleX="328" custScaleY="199207" custLinFactNeighborX="125" custLinFactNeighborY="8070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prstGeom prst="flowChartOffpageConnector">
          <a:avLst/>
        </a:prstGeom>
        <a:solidFill>
          <a:schemeClr val="bg2"/>
        </a:solidFill>
        <a:ln w="19050">
          <a:solidFill>
            <a:schemeClr val="bg2">
              <a:lumMod val="90000"/>
            </a:schemeClr>
          </a:solidFill>
          <a:headEnd type="none" w="med" len="med"/>
          <a:tailEnd type="none" w="med" len="med"/>
        </a:ln>
      </dgm:spPr>
    </dgm:pt>
  </dgm:ptLst>
  <dgm:cxnLst>
    <dgm:cxn modelId="{AE0E8B0A-7C19-A542-A439-BC01B8698550}" srcId="{98A17DEB-1FF7-E541-AAAC-B1D9B2B0BEDB}" destId="{ACF41D86-DD51-8049-9D1B-0602C69C5472}" srcOrd="2" destOrd="0" parTransId="{C03ED93A-F16D-B944-B0A5-CCBF11C8F191}" sibTransId="{C1130179-E68D-EB45-8EC5-0881A703B321}"/>
    <dgm:cxn modelId="{070B631B-88A1-364D-9F1F-39F583A510EB}" type="presOf" srcId="{ACF41D86-DD51-8049-9D1B-0602C69C5472}" destId="{4C68CD03-1629-794A-AB88-27B2CECD0C3E}" srcOrd="0" destOrd="0" presId="urn:microsoft.com/office/officeart/2005/8/layout/hProcess3"/>
    <dgm:cxn modelId="{76164733-FA92-544B-99EE-2A296513D9B7}" srcId="{98A17DEB-1FF7-E541-AAAC-B1D9B2B0BEDB}" destId="{1C86C14E-E208-7040-AD03-CFE02334F959}" srcOrd="1" destOrd="0" parTransId="{1DFBEEE3-55C1-6A40-9AAB-E20FD221C02A}" sibTransId="{EDB0108D-FC27-604F-ACF4-1C3405E35CC7}"/>
    <dgm:cxn modelId="{A1F84A4A-62B0-CA4A-9C8C-E00CBF068EF2}" srcId="{98A17DEB-1FF7-E541-AAAC-B1D9B2B0BEDB}" destId="{C62E7066-8A3B-124C-A5F1-42A36F5CF93B}" srcOrd="0" destOrd="0" parTransId="{6482624A-1182-8447-A4D6-94F73B3347FE}" sibTransId="{8114B050-570C-7D40-A1EB-7A44DA715D13}"/>
    <dgm:cxn modelId="{F36E485D-50AF-5944-82EA-BE207E205CDD}" type="presOf" srcId="{1C86C14E-E208-7040-AD03-CFE02334F959}" destId="{3FD3EDE1-A680-7148-BF37-9A88C120E238}" srcOrd="0" destOrd="0" presId="urn:microsoft.com/office/officeart/2005/8/layout/hProcess3"/>
    <dgm:cxn modelId="{793FBAB8-52BF-8B41-B30C-D8098929CA72}" type="presOf" srcId="{C62E7066-8A3B-124C-A5F1-42A36F5CF93B}" destId="{59786FD2-C7A4-F244-A31B-06E6DA9D8DFD}" srcOrd="0" destOrd="0" presId="urn:microsoft.com/office/officeart/2005/8/layout/hProcess3"/>
    <dgm:cxn modelId="{2AE40EFD-D382-1C41-90BE-CCE2BBBBD11B}" type="presOf" srcId="{98A17DEB-1FF7-E541-AAAC-B1D9B2B0BEDB}" destId="{B6C4CC6E-2B0E-3442-A13F-19E1CCF59E6E}" srcOrd="0" destOrd="0" presId="urn:microsoft.com/office/officeart/2005/8/layout/hProcess3"/>
    <dgm:cxn modelId="{E77A3EC7-E976-B744-B49D-AB1B07D1111A}" type="presParOf" srcId="{B6C4CC6E-2B0E-3442-A13F-19E1CCF59E6E}" destId="{EBCBC317-EEE2-8044-9527-34E053CEF994}" srcOrd="0" destOrd="0" presId="urn:microsoft.com/office/officeart/2005/8/layout/hProcess3"/>
    <dgm:cxn modelId="{109C3EDC-F69B-054D-A6DC-AF543BCCB4F1}" type="presParOf" srcId="{B6C4CC6E-2B0E-3442-A13F-19E1CCF59E6E}" destId="{58B1B6CF-7225-C94C-83D6-265920F2B078}" srcOrd="1" destOrd="0" presId="urn:microsoft.com/office/officeart/2005/8/layout/hProcess3"/>
    <dgm:cxn modelId="{1485A4B4-13E3-1A44-B8B0-CD3AFD5D5FE5}" type="presParOf" srcId="{58B1B6CF-7225-C94C-83D6-265920F2B078}" destId="{5A1232D2-7765-3D4A-87B9-BA544D29AEB0}" srcOrd="0" destOrd="0" presId="urn:microsoft.com/office/officeart/2005/8/layout/hProcess3"/>
    <dgm:cxn modelId="{96D2362E-2514-A24B-9967-082E6580DE0B}" type="presParOf" srcId="{58B1B6CF-7225-C94C-83D6-265920F2B078}" destId="{15C8EF2B-B668-1C4C-B338-594E2C5BC410}" srcOrd="1" destOrd="0" presId="urn:microsoft.com/office/officeart/2005/8/layout/hProcess3"/>
    <dgm:cxn modelId="{39ED1064-D136-694A-96F8-80A7A4D0D18E}" type="presParOf" srcId="{15C8EF2B-B668-1C4C-B338-594E2C5BC410}" destId="{D2CEA04A-9C18-C446-939C-74C79F3DDD60}" srcOrd="0" destOrd="0" presId="urn:microsoft.com/office/officeart/2005/8/layout/hProcess3"/>
    <dgm:cxn modelId="{5A62DB51-2AB0-434B-9907-C51A783DB51B}" type="presParOf" srcId="{15C8EF2B-B668-1C4C-B338-594E2C5BC410}" destId="{59786FD2-C7A4-F244-A31B-06E6DA9D8DFD}" srcOrd="1" destOrd="0" presId="urn:microsoft.com/office/officeart/2005/8/layout/hProcess3"/>
    <dgm:cxn modelId="{85F30578-8946-6F42-94D2-6864A7F5B371}" type="presParOf" srcId="{15C8EF2B-B668-1C4C-B338-594E2C5BC410}" destId="{1610169E-A623-D249-B35E-5D6522755EC2}" srcOrd="2" destOrd="0" presId="urn:microsoft.com/office/officeart/2005/8/layout/hProcess3"/>
    <dgm:cxn modelId="{337C9F37-8ABB-DB49-840E-566806E13D28}" type="presParOf" srcId="{15C8EF2B-B668-1C4C-B338-594E2C5BC410}" destId="{2A55E599-8721-CF41-9924-4CE4DE1DE7D5}" srcOrd="3" destOrd="0" presId="urn:microsoft.com/office/officeart/2005/8/layout/hProcess3"/>
    <dgm:cxn modelId="{8D0850A1-C890-A04A-B163-8F572EA9D919}" type="presParOf" srcId="{58B1B6CF-7225-C94C-83D6-265920F2B078}" destId="{2CD03F15-A6D4-C447-85AA-A4D3508819C4}" srcOrd="2" destOrd="0" presId="urn:microsoft.com/office/officeart/2005/8/layout/hProcess3"/>
    <dgm:cxn modelId="{F42A4472-5F15-A94D-96F0-9D0863B8F79F}" type="presParOf" srcId="{58B1B6CF-7225-C94C-83D6-265920F2B078}" destId="{69567C44-D932-AE43-A236-4275FD0D7732}" srcOrd="3" destOrd="0" presId="urn:microsoft.com/office/officeart/2005/8/layout/hProcess3"/>
    <dgm:cxn modelId="{0746520C-F0EE-404E-A4D5-0ED2EB64D00F}" type="presParOf" srcId="{69567C44-D932-AE43-A236-4275FD0D7732}" destId="{F3967D8C-D115-AB40-B983-4C7D61BACB90}" srcOrd="0" destOrd="0" presId="urn:microsoft.com/office/officeart/2005/8/layout/hProcess3"/>
    <dgm:cxn modelId="{59C713DB-BBCA-7745-B173-0756A102ECF3}" type="presParOf" srcId="{69567C44-D932-AE43-A236-4275FD0D7732}" destId="{3FD3EDE1-A680-7148-BF37-9A88C120E238}" srcOrd="1" destOrd="0" presId="urn:microsoft.com/office/officeart/2005/8/layout/hProcess3"/>
    <dgm:cxn modelId="{9446B900-B3F7-1F42-8046-7FE52424CA78}" type="presParOf" srcId="{69567C44-D932-AE43-A236-4275FD0D7732}" destId="{5C74E945-3154-F04D-A39C-DBAB6888FA55}" srcOrd="2" destOrd="0" presId="urn:microsoft.com/office/officeart/2005/8/layout/hProcess3"/>
    <dgm:cxn modelId="{798C2FD0-BCBF-8B44-AF75-56A30CA0D7ED}" type="presParOf" srcId="{69567C44-D932-AE43-A236-4275FD0D7732}" destId="{D41B3CE8-0620-3043-A283-F6970C5130F9}" srcOrd="3" destOrd="0" presId="urn:microsoft.com/office/officeart/2005/8/layout/hProcess3"/>
    <dgm:cxn modelId="{14CB9442-DB28-3545-AEF9-9BCB34F6D904}" type="presParOf" srcId="{58B1B6CF-7225-C94C-83D6-265920F2B078}" destId="{58B292CE-8B09-5544-8238-14650E1E8B6C}" srcOrd="4" destOrd="0" presId="urn:microsoft.com/office/officeart/2005/8/layout/hProcess3"/>
    <dgm:cxn modelId="{FCB6BD70-059B-DF47-B3B4-FC73C099B094}" type="presParOf" srcId="{58B1B6CF-7225-C94C-83D6-265920F2B078}" destId="{7909E20B-8C1D-7544-B491-7FEC8D22A283}" srcOrd="5" destOrd="0" presId="urn:microsoft.com/office/officeart/2005/8/layout/hProcess3"/>
    <dgm:cxn modelId="{421F4C17-D37E-B148-8572-EE1B16CCB50C}" type="presParOf" srcId="{7909E20B-8C1D-7544-B491-7FEC8D22A283}" destId="{18AFCDBC-B619-9F4C-98B0-2BE25E1BC723}" srcOrd="0" destOrd="0" presId="urn:microsoft.com/office/officeart/2005/8/layout/hProcess3"/>
    <dgm:cxn modelId="{137E2C17-E895-C548-B3A8-2BCC92130EDD}" type="presParOf" srcId="{7909E20B-8C1D-7544-B491-7FEC8D22A283}" destId="{4C68CD03-1629-794A-AB88-27B2CECD0C3E}" srcOrd="1" destOrd="0" presId="urn:microsoft.com/office/officeart/2005/8/layout/hProcess3"/>
    <dgm:cxn modelId="{FF41BBE1-A2E6-2A45-925D-65D0E109CF15}" type="presParOf" srcId="{7909E20B-8C1D-7544-B491-7FEC8D22A283}" destId="{34AA0336-EC81-7640-9FCC-ACCF1F70C2EF}" srcOrd="2" destOrd="0" presId="urn:microsoft.com/office/officeart/2005/8/layout/hProcess3"/>
    <dgm:cxn modelId="{8B38DDF1-B382-E341-9D30-70864E280020}" type="presParOf" srcId="{7909E20B-8C1D-7544-B491-7FEC8D22A283}" destId="{E7CFF0CB-1218-8042-B5D6-ADE94C798A49}" srcOrd="3" destOrd="0" presId="urn:microsoft.com/office/officeart/2005/8/layout/hProcess3"/>
    <dgm:cxn modelId="{3095929E-A6E9-0F49-9869-B81926F827CE}" type="presParOf" srcId="{58B1B6CF-7225-C94C-83D6-265920F2B078}" destId="{F4E63E3D-8010-F645-A05E-C9EBE4D21810}" srcOrd="6" destOrd="0" presId="urn:microsoft.com/office/officeart/2005/8/layout/hProcess3"/>
    <dgm:cxn modelId="{00D4E309-E3FA-0040-BD7F-AC378E524892}" type="presParOf" srcId="{58B1B6CF-7225-C94C-83D6-265920F2B078}" destId="{E1F13BFF-1C6A-A94F-B99B-12AC3B02FC55}" srcOrd="7" destOrd="0" presId="urn:microsoft.com/office/officeart/2005/8/layout/hProcess3"/>
    <dgm:cxn modelId="{E937DAAA-DB2A-464B-8DE4-32DEFCF69DF5}" type="presParOf" srcId="{58B1B6CF-7225-C94C-83D6-265920F2B078}" destId="{CFC5D9A9-22A6-E740-ACC3-F41D83914762}" srcOrd="8" destOrd="0" presId="urn:microsoft.com/office/officeart/2005/8/layout/hProcess3"/>
  </dgm:cxnLst>
  <dgm:bg/>
  <dgm:whole>
    <a:ln w="57150"/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B224AD-C361-294D-86E4-FE9A9281F6F5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93769A40-2A4E-FD48-A948-B0EA98D5E6C1}">
      <dgm:prSet phldrT="[Testo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sz="2500" b="0" i="0" noProof="0" dirty="0">
              <a:latin typeface="Calisto MT" panose="02040603050505030304" pitchFamily="18" charset="77"/>
              <a:ea typeface="Apple Color Emoji" pitchFamily="2" charset="0"/>
            </a:rPr>
            <a:t>Encoding</a:t>
          </a:r>
        </a:p>
      </dgm:t>
    </dgm:pt>
    <dgm:pt modelId="{644C3690-60BF-F644-ACFE-91334132C7C6}" type="parTrans" cxnId="{6E780F91-4FDB-F54B-BD11-70CCE09705EA}">
      <dgm:prSet/>
      <dgm:spPr/>
      <dgm:t>
        <a:bodyPr/>
        <a:lstStyle/>
        <a:p>
          <a:endParaRPr lang="it-IT"/>
        </a:p>
      </dgm:t>
    </dgm:pt>
    <dgm:pt modelId="{A6139BD4-879A-D64B-8E31-CC36472ECF90}" type="sibTrans" cxnId="{6E780F91-4FDB-F54B-BD11-70CCE09705EA}">
      <dgm:prSet/>
      <dgm:spPr>
        <a:solidFill>
          <a:schemeClr val="bg2"/>
        </a:solidFill>
      </dgm:spPr>
      <dgm:t>
        <a:bodyPr/>
        <a:lstStyle/>
        <a:p>
          <a:endParaRPr lang="it-IT"/>
        </a:p>
      </dgm:t>
    </dgm:pt>
    <dgm:pt modelId="{649450AD-0E33-B741-9A54-666D6410E6C0}">
      <dgm:prSet phldrT="[Testo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sz="2500" b="0" i="0" noProof="0" dirty="0">
              <a:latin typeface="Calisto MT" panose="02040603050505030304" pitchFamily="18" charset="77"/>
            </a:rPr>
            <a:t>Testing</a:t>
          </a:r>
        </a:p>
      </dgm:t>
    </dgm:pt>
    <dgm:pt modelId="{70E55264-D6F3-7041-A174-43EEF2AAA64A}" type="parTrans" cxnId="{25CF06CB-4BE6-AD46-838C-71C33C1BF955}">
      <dgm:prSet/>
      <dgm:spPr/>
      <dgm:t>
        <a:bodyPr/>
        <a:lstStyle/>
        <a:p>
          <a:endParaRPr lang="it-IT"/>
        </a:p>
      </dgm:t>
    </dgm:pt>
    <dgm:pt modelId="{F29A645F-6F1B-344D-A375-99CDE390C0FA}" type="sibTrans" cxnId="{25CF06CB-4BE6-AD46-838C-71C33C1BF955}">
      <dgm:prSet/>
      <dgm:spPr/>
      <dgm:t>
        <a:bodyPr/>
        <a:lstStyle/>
        <a:p>
          <a:endParaRPr lang="it-IT"/>
        </a:p>
      </dgm:t>
    </dgm:pt>
    <dgm:pt modelId="{FA380CD2-D426-8849-B45E-E7E70EBA21B6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prstDash val="lgDash"/>
        </a:ln>
      </dgm:spPr>
      <dgm:t>
        <a:bodyPr/>
        <a:lstStyle/>
        <a:p>
          <a:endParaRPr lang="en-GB" sz="2500" b="0" i="0" noProof="0" dirty="0">
            <a:latin typeface="Calisto MT" panose="02040603050505030304" pitchFamily="18" charset="77"/>
          </a:endParaRPr>
        </a:p>
        <a:p>
          <a:r>
            <a:rPr lang="en-GB" sz="2500" b="0" i="0" noProof="0" dirty="0">
              <a:latin typeface="Calisto MT" panose="02040603050505030304" pitchFamily="18" charset="77"/>
            </a:rPr>
            <a:t>Approximation</a:t>
          </a:r>
        </a:p>
        <a:p>
          <a:r>
            <a:rPr lang="en-GB" sz="1400" b="0" i="0" noProof="0" dirty="0">
              <a:latin typeface="Calisto MT" panose="02040603050505030304" pitchFamily="18" charset="77"/>
            </a:rPr>
            <a:t>(OPTIONAL)</a:t>
          </a:r>
        </a:p>
      </dgm:t>
    </dgm:pt>
    <dgm:pt modelId="{4EDAD4FC-9933-3C45-8D6D-50A689DDE9C1}" type="parTrans" cxnId="{FBA1D4CC-5F5A-AD45-9DC8-430BEA0940E1}">
      <dgm:prSet/>
      <dgm:spPr/>
      <dgm:t>
        <a:bodyPr/>
        <a:lstStyle/>
        <a:p>
          <a:endParaRPr lang="it-IT"/>
        </a:p>
      </dgm:t>
    </dgm:pt>
    <dgm:pt modelId="{092FE5A0-9C50-D340-AF42-42210B54B3A4}" type="sibTrans" cxnId="{FBA1D4CC-5F5A-AD45-9DC8-430BEA0940E1}">
      <dgm:prSet/>
      <dgm:spPr>
        <a:solidFill>
          <a:schemeClr val="bg2"/>
        </a:solidFill>
      </dgm:spPr>
      <dgm:t>
        <a:bodyPr/>
        <a:lstStyle/>
        <a:p>
          <a:endParaRPr lang="it-IT"/>
        </a:p>
      </dgm:t>
    </dgm:pt>
    <dgm:pt modelId="{F8A6F3A1-934D-FC4A-AE35-66055AB44602}" type="pres">
      <dgm:prSet presAssocID="{4DB224AD-C361-294D-86E4-FE9A9281F6F5}" presName="Name0" presStyleCnt="0">
        <dgm:presLayoutVars>
          <dgm:dir/>
          <dgm:resizeHandles val="exact"/>
        </dgm:presLayoutVars>
      </dgm:prSet>
      <dgm:spPr/>
    </dgm:pt>
    <dgm:pt modelId="{98EA0696-DF24-BE4C-BE2E-3D71F4D38156}" type="pres">
      <dgm:prSet presAssocID="{FA380CD2-D426-8849-B45E-E7E70EBA21B6}" presName="node" presStyleLbl="node1" presStyleIdx="0" presStyleCnt="3">
        <dgm:presLayoutVars>
          <dgm:bulletEnabled val="1"/>
        </dgm:presLayoutVars>
      </dgm:prSet>
      <dgm:spPr/>
    </dgm:pt>
    <dgm:pt modelId="{624DB007-D91B-C843-968B-07189C6E688B}" type="pres">
      <dgm:prSet presAssocID="{092FE5A0-9C50-D340-AF42-42210B54B3A4}" presName="sibTrans" presStyleLbl="sibTrans2D1" presStyleIdx="0" presStyleCnt="2" custScaleX="124054" custScaleY="113901"/>
      <dgm:spPr/>
    </dgm:pt>
    <dgm:pt modelId="{D86856C8-D803-E243-8B94-02B63E374138}" type="pres">
      <dgm:prSet presAssocID="{092FE5A0-9C50-D340-AF42-42210B54B3A4}" presName="connectorText" presStyleLbl="sibTrans2D1" presStyleIdx="0" presStyleCnt="2"/>
      <dgm:spPr/>
    </dgm:pt>
    <dgm:pt modelId="{C0F1D1B5-9E55-4845-9FD9-4A0BC4CCEA17}" type="pres">
      <dgm:prSet presAssocID="{93769A40-2A4E-FD48-A948-B0EA98D5E6C1}" presName="node" presStyleLbl="node1" presStyleIdx="1" presStyleCnt="3">
        <dgm:presLayoutVars>
          <dgm:bulletEnabled val="1"/>
        </dgm:presLayoutVars>
      </dgm:prSet>
      <dgm:spPr/>
    </dgm:pt>
    <dgm:pt modelId="{B03B3A05-DA51-FF4C-B011-134417074FEE}" type="pres">
      <dgm:prSet presAssocID="{A6139BD4-879A-D64B-8E31-CC36472ECF90}" presName="sibTrans" presStyleLbl="sibTrans2D1" presStyleIdx="1" presStyleCnt="2" custScaleX="128613" custScaleY="113900"/>
      <dgm:spPr/>
    </dgm:pt>
    <dgm:pt modelId="{7E5B15B4-BE4B-614A-85BD-CA012966A2CF}" type="pres">
      <dgm:prSet presAssocID="{A6139BD4-879A-D64B-8E31-CC36472ECF90}" presName="connectorText" presStyleLbl="sibTrans2D1" presStyleIdx="1" presStyleCnt="2"/>
      <dgm:spPr/>
    </dgm:pt>
    <dgm:pt modelId="{576DD209-2F82-4447-9679-D1008F4A17FB}" type="pres">
      <dgm:prSet presAssocID="{649450AD-0E33-B741-9A54-666D6410E6C0}" presName="node" presStyleLbl="node1" presStyleIdx="2" presStyleCnt="3">
        <dgm:presLayoutVars>
          <dgm:bulletEnabled val="1"/>
        </dgm:presLayoutVars>
      </dgm:prSet>
      <dgm:spPr/>
    </dgm:pt>
  </dgm:ptLst>
  <dgm:cxnLst>
    <dgm:cxn modelId="{6C6F1E44-5DCF-F24A-BFDC-1267E9558588}" type="presOf" srcId="{649450AD-0E33-B741-9A54-666D6410E6C0}" destId="{576DD209-2F82-4447-9679-D1008F4A17FB}" srcOrd="0" destOrd="0" presId="urn:microsoft.com/office/officeart/2005/8/layout/process1"/>
    <dgm:cxn modelId="{4D699760-05EF-4141-9CA6-45FB7C3D38B4}" type="presOf" srcId="{FA380CD2-D426-8849-B45E-E7E70EBA21B6}" destId="{98EA0696-DF24-BE4C-BE2E-3D71F4D38156}" srcOrd="0" destOrd="0" presId="urn:microsoft.com/office/officeart/2005/8/layout/process1"/>
    <dgm:cxn modelId="{3FBD7072-9B67-234F-8597-DE1AD5E0B740}" type="presOf" srcId="{4DB224AD-C361-294D-86E4-FE9A9281F6F5}" destId="{F8A6F3A1-934D-FC4A-AE35-66055AB44602}" srcOrd="0" destOrd="0" presId="urn:microsoft.com/office/officeart/2005/8/layout/process1"/>
    <dgm:cxn modelId="{BDB4A075-46B6-8743-9CBF-4B06BBDEB277}" type="presOf" srcId="{092FE5A0-9C50-D340-AF42-42210B54B3A4}" destId="{D86856C8-D803-E243-8B94-02B63E374138}" srcOrd="1" destOrd="0" presId="urn:microsoft.com/office/officeart/2005/8/layout/process1"/>
    <dgm:cxn modelId="{6E780F91-4FDB-F54B-BD11-70CCE09705EA}" srcId="{4DB224AD-C361-294D-86E4-FE9A9281F6F5}" destId="{93769A40-2A4E-FD48-A948-B0EA98D5E6C1}" srcOrd="1" destOrd="0" parTransId="{644C3690-60BF-F644-ACFE-91334132C7C6}" sibTransId="{A6139BD4-879A-D64B-8E31-CC36472ECF90}"/>
    <dgm:cxn modelId="{93A058B3-277C-1044-B7E7-1A469EC2B6A4}" type="presOf" srcId="{93769A40-2A4E-FD48-A948-B0EA98D5E6C1}" destId="{C0F1D1B5-9E55-4845-9FD9-4A0BC4CCEA17}" srcOrd="0" destOrd="0" presId="urn:microsoft.com/office/officeart/2005/8/layout/process1"/>
    <dgm:cxn modelId="{49A826C4-01C4-0E42-8A3D-D74FF2FE43F2}" type="presOf" srcId="{A6139BD4-879A-D64B-8E31-CC36472ECF90}" destId="{B03B3A05-DA51-FF4C-B011-134417074FEE}" srcOrd="0" destOrd="0" presId="urn:microsoft.com/office/officeart/2005/8/layout/process1"/>
    <dgm:cxn modelId="{25CF06CB-4BE6-AD46-838C-71C33C1BF955}" srcId="{4DB224AD-C361-294D-86E4-FE9A9281F6F5}" destId="{649450AD-0E33-B741-9A54-666D6410E6C0}" srcOrd="2" destOrd="0" parTransId="{70E55264-D6F3-7041-A174-43EEF2AAA64A}" sibTransId="{F29A645F-6F1B-344D-A375-99CDE390C0FA}"/>
    <dgm:cxn modelId="{FBA1D4CC-5F5A-AD45-9DC8-430BEA0940E1}" srcId="{4DB224AD-C361-294D-86E4-FE9A9281F6F5}" destId="{FA380CD2-D426-8849-B45E-E7E70EBA21B6}" srcOrd="0" destOrd="0" parTransId="{4EDAD4FC-9933-3C45-8D6D-50A689DDE9C1}" sibTransId="{092FE5A0-9C50-D340-AF42-42210B54B3A4}"/>
    <dgm:cxn modelId="{46FDFBD4-799C-3647-902F-FB68E94E4875}" type="presOf" srcId="{092FE5A0-9C50-D340-AF42-42210B54B3A4}" destId="{624DB007-D91B-C843-968B-07189C6E688B}" srcOrd="0" destOrd="0" presId="urn:microsoft.com/office/officeart/2005/8/layout/process1"/>
    <dgm:cxn modelId="{75C28DD9-A44A-F24E-A5C3-5C70F4F491C4}" type="presOf" srcId="{A6139BD4-879A-D64B-8E31-CC36472ECF90}" destId="{7E5B15B4-BE4B-614A-85BD-CA012966A2CF}" srcOrd="1" destOrd="0" presId="urn:microsoft.com/office/officeart/2005/8/layout/process1"/>
    <dgm:cxn modelId="{F2A78FAC-5A58-634D-B973-6FB350AC751C}" type="presParOf" srcId="{F8A6F3A1-934D-FC4A-AE35-66055AB44602}" destId="{98EA0696-DF24-BE4C-BE2E-3D71F4D38156}" srcOrd="0" destOrd="0" presId="urn:microsoft.com/office/officeart/2005/8/layout/process1"/>
    <dgm:cxn modelId="{D8A87A4B-30C7-B54A-8551-4C1976EA17C4}" type="presParOf" srcId="{F8A6F3A1-934D-FC4A-AE35-66055AB44602}" destId="{624DB007-D91B-C843-968B-07189C6E688B}" srcOrd="1" destOrd="0" presId="urn:microsoft.com/office/officeart/2005/8/layout/process1"/>
    <dgm:cxn modelId="{55FFCA74-D2DD-384D-AFB2-1B47AEA2E7A7}" type="presParOf" srcId="{624DB007-D91B-C843-968B-07189C6E688B}" destId="{D86856C8-D803-E243-8B94-02B63E374138}" srcOrd="0" destOrd="0" presId="urn:microsoft.com/office/officeart/2005/8/layout/process1"/>
    <dgm:cxn modelId="{4014FAF8-DF53-FC4D-8FC9-13D5B99DFCCD}" type="presParOf" srcId="{F8A6F3A1-934D-FC4A-AE35-66055AB44602}" destId="{C0F1D1B5-9E55-4845-9FD9-4A0BC4CCEA17}" srcOrd="2" destOrd="0" presId="urn:microsoft.com/office/officeart/2005/8/layout/process1"/>
    <dgm:cxn modelId="{4CE62A56-448D-7A48-A8EE-F3A56829AEEC}" type="presParOf" srcId="{F8A6F3A1-934D-FC4A-AE35-66055AB44602}" destId="{B03B3A05-DA51-FF4C-B011-134417074FEE}" srcOrd="3" destOrd="0" presId="urn:microsoft.com/office/officeart/2005/8/layout/process1"/>
    <dgm:cxn modelId="{D1697383-CE92-4348-9718-C043B9E6A917}" type="presParOf" srcId="{B03B3A05-DA51-FF4C-B011-134417074FEE}" destId="{7E5B15B4-BE4B-614A-85BD-CA012966A2CF}" srcOrd="0" destOrd="0" presId="urn:microsoft.com/office/officeart/2005/8/layout/process1"/>
    <dgm:cxn modelId="{EDB98E9D-2C86-3E4A-9B20-28CD86A0C0BB}" type="presParOf" srcId="{F8A6F3A1-934D-FC4A-AE35-66055AB44602}" destId="{576DD209-2F82-4447-9679-D1008F4A17F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B224AD-C361-294D-86E4-FE9A9281F6F5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93769A40-2A4E-FD48-A948-B0EA98D5E6C1}">
      <dgm:prSet phldrT="[Testo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sz="2500" b="0" i="0" noProof="0" dirty="0">
              <a:latin typeface="Calisto MT" panose="02040603050505030304" pitchFamily="18" charset="77"/>
              <a:ea typeface="Apple Color Emoji" pitchFamily="2" charset="0"/>
            </a:rPr>
            <a:t>Encoding</a:t>
          </a:r>
        </a:p>
      </dgm:t>
    </dgm:pt>
    <dgm:pt modelId="{644C3690-60BF-F644-ACFE-91334132C7C6}" type="parTrans" cxnId="{6E780F91-4FDB-F54B-BD11-70CCE09705EA}">
      <dgm:prSet/>
      <dgm:spPr/>
      <dgm:t>
        <a:bodyPr/>
        <a:lstStyle/>
        <a:p>
          <a:endParaRPr lang="it-IT"/>
        </a:p>
      </dgm:t>
    </dgm:pt>
    <dgm:pt modelId="{A6139BD4-879A-D64B-8E31-CC36472ECF90}" type="sibTrans" cxnId="{6E780F91-4FDB-F54B-BD11-70CCE09705EA}">
      <dgm:prSet/>
      <dgm:spPr>
        <a:solidFill>
          <a:schemeClr val="bg2"/>
        </a:solidFill>
      </dgm:spPr>
      <dgm:t>
        <a:bodyPr/>
        <a:lstStyle/>
        <a:p>
          <a:endParaRPr lang="it-IT"/>
        </a:p>
      </dgm:t>
    </dgm:pt>
    <dgm:pt modelId="{649450AD-0E33-B741-9A54-666D6410E6C0}">
      <dgm:prSet phldrT="[Testo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sz="2500" b="0" i="0" noProof="0" dirty="0">
              <a:latin typeface="Calisto MT" panose="02040603050505030304" pitchFamily="18" charset="77"/>
            </a:rPr>
            <a:t>Testing</a:t>
          </a:r>
        </a:p>
      </dgm:t>
    </dgm:pt>
    <dgm:pt modelId="{70E55264-D6F3-7041-A174-43EEF2AAA64A}" type="parTrans" cxnId="{25CF06CB-4BE6-AD46-838C-71C33C1BF955}">
      <dgm:prSet/>
      <dgm:spPr/>
      <dgm:t>
        <a:bodyPr/>
        <a:lstStyle/>
        <a:p>
          <a:endParaRPr lang="it-IT"/>
        </a:p>
      </dgm:t>
    </dgm:pt>
    <dgm:pt modelId="{F29A645F-6F1B-344D-A375-99CDE390C0FA}" type="sibTrans" cxnId="{25CF06CB-4BE6-AD46-838C-71C33C1BF955}">
      <dgm:prSet/>
      <dgm:spPr/>
      <dgm:t>
        <a:bodyPr/>
        <a:lstStyle/>
        <a:p>
          <a:endParaRPr lang="it-IT"/>
        </a:p>
      </dgm:t>
    </dgm:pt>
    <dgm:pt modelId="{FA380CD2-D426-8849-B45E-E7E70EBA21B6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prstDash val="lgDash"/>
        </a:ln>
      </dgm:spPr>
      <dgm:t>
        <a:bodyPr/>
        <a:lstStyle/>
        <a:p>
          <a:endParaRPr lang="en-GB" sz="2500" b="0" i="0" noProof="0" dirty="0">
            <a:latin typeface="Calisto MT" panose="02040603050505030304" pitchFamily="18" charset="77"/>
          </a:endParaRPr>
        </a:p>
        <a:p>
          <a:r>
            <a:rPr lang="en-GB" sz="2500" b="0" i="0" noProof="0" dirty="0">
              <a:latin typeface="Calisto MT" panose="02040603050505030304" pitchFamily="18" charset="77"/>
            </a:rPr>
            <a:t>Approximation</a:t>
          </a:r>
        </a:p>
        <a:p>
          <a:r>
            <a:rPr lang="en-GB" sz="1400" b="0" i="0" noProof="0" dirty="0">
              <a:latin typeface="Calisto MT" panose="02040603050505030304" pitchFamily="18" charset="77"/>
            </a:rPr>
            <a:t>(OPTIONAL)</a:t>
          </a:r>
        </a:p>
      </dgm:t>
    </dgm:pt>
    <dgm:pt modelId="{4EDAD4FC-9933-3C45-8D6D-50A689DDE9C1}" type="parTrans" cxnId="{FBA1D4CC-5F5A-AD45-9DC8-430BEA0940E1}">
      <dgm:prSet/>
      <dgm:spPr/>
      <dgm:t>
        <a:bodyPr/>
        <a:lstStyle/>
        <a:p>
          <a:endParaRPr lang="it-IT"/>
        </a:p>
      </dgm:t>
    </dgm:pt>
    <dgm:pt modelId="{092FE5A0-9C50-D340-AF42-42210B54B3A4}" type="sibTrans" cxnId="{FBA1D4CC-5F5A-AD45-9DC8-430BEA0940E1}">
      <dgm:prSet/>
      <dgm:spPr>
        <a:solidFill>
          <a:schemeClr val="bg2"/>
        </a:solidFill>
      </dgm:spPr>
      <dgm:t>
        <a:bodyPr/>
        <a:lstStyle/>
        <a:p>
          <a:endParaRPr lang="it-IT"/>
        </a:p>
      </dgm:t>
    </dgm:pt>
    <dgm:pt modelId="{F8A6F3A1-934D-FC4A-AE35-66055AB44602}" type="pres">
      <dgm:prSet presAssocID="{4DB224AD-C361-294D-86E4-FE9A9281F6F5}" presName="Name0" presStyleCnt="0">
        <dgm:presLayoutVars>
          <dgm:dir/>
          <dgm:resizeHandles val="exact"/>
        </dgm:presLayoutVars>
      </dgm:prSet>
      <dgm:spPr/>
    </dgm:pt>
    <dgm:pt modelId="{98EA0696-DF24-BE4C-BE2E-3D71F4D38156}" type="pres">
      <dgm:prSet presAssocID="{FA380CD2-D426-8849-B45E-E7E70EBA21B6}" presName="node" presStyleLbl="node1" presStyleIdx="0" presStyleCnt="3">
        <dgm:presLayoutVars>
          <dgm:bulletEnabled val="1"/>
        </dgm:presLayoutVars>
      </dgm:prSet>
      <dgm:spPr/>
    </dgm:pt>
    <dgm:pt modelId="{624DB007-D91B-C843-968B-07189C6E688B}" type="pres">
      <dgm:prSet presAssocID="{092FE5A0-9C50-D340-AF42-42210B54B3A4}" presName="sibTrans" presStyleLbl="sibTrans2D1" presStyleIdx="0" presStyleCnt="2" custScaleX="124054" custScaleY="113901"/>
      <dgm:spPr/>
    </dgm:pt>
    <dgm:pt modelId="{D86856C8-D803-E243-8B94-02B63E374138}" type="pres">
      <dgm:prSet presAssocID="{092FE5A0-9C50-D340-AF42-42210B54B3A4}" presName="connectorText" presStyleLbl="sibTrans2D1" presStyleIdx="0" presStyleCnt="2"/>
      <dgm:spPr/>
    </dgm:pt>
    <dgm:pt modelId="{C0F1D1B5-9E55-4845-9FD9-4A0BC4CCEA17}" type="pres">
      <dgm:prSet presAssocID="{93769A40-2A4E-FD48-A948-B0EA98D5E6C1}" presName="node" presStyleLbl="node1" presStyleIdx="1" presStyleCnt="3">
        <dgm:presLayoutVars>
          <dgm:bulletEnabled val="1"/>
        </dgm:presLayoutVars>
      </dgm:prSet>
      <dgm:spPr/>
    </dgm:pt>
    <dgm:pt modelId="{B03B3A05-DA51-FF4C-B011-134417074FEE}" type="pres">
      <dgm:prSet presAssocID="{A6139BD4-879A-D64B-8E31-CC36472ECF90}" presName="sibTrans" presStyleLbl="sibTrans2D1" presStyleIdx="1" presStyleCnt="2" custScaleX="128613" custScaleY="113900"/>
      <dgm:spPr/>
    </dgm:pt>
    <dgm:pt modelId="{7E5B15B4-BE4B-614A-85BD-CA012966A2CF}" type="pres">
      <dgm:prSet presAssocID="{A6139BD4-879A-D64B-8E31-CC36472ECF90}" presName="connectorText" presStyleLbl="sibTrans2D1" presStyleIdx="1" presStyleCnt="2"/>
      <dgm:spPr/>
    </dgm:pt>
    <dgm:pt modelId="{576DD209-2F82-4447-9679-D1008F4A17FB}" type="pres">
      <dgm:prSet presAssocID="{649450AD-0E33-B741-9A54-666D6410E6C0}" presName="node" presStyleLbl="node1" presStyleIdx="2" presStyleCnt="3">
        <dgm:presLayoutVars>
          <dgm:bulletEnabled val="1"/>
        </dgm:presLayoutVars>
      </dgm:prSet>
      <dgm:spPr/>
    </dgm:pt>
  </dgm:ptLst>
  <dgm:cxnLst>
    <dgm:cxn modelId="{6C6F1E44-5DCF-F24A-BFDC-1267E9558588}" type="presOf" srcId="{649450AD-0E33-B741-9A54-666D6410E6C0}" destId="{576DD209-2F82-4447-9679-D1008F4A17FB}" srcOrd="0" destOrd="0" presId="urn:microsoft.com/office/officeart/2005/8/layout/process1"/>
    <dgm:cxn modelId="{4D699760-05EF-4141-9CA6-45FB7C3D38B4}" type="presOf" srcId="{FA380CD2-D426-8849-B45E-E7E70EBA21B6}" destId="{98EA0696-DF24-BE4C-BE2E-3D71F4D38156}" srcOrd="0" destOrd="0" presId="urn:microsoft.com/office/officeart/2005/8/layout/process1"/>
    <dgm:cxn modelId="{3FBD7072-9B67-234F-8597-DE1AD5E0B740}" type="presOf" srcId="{4DB224AD-C361-294D-86E4-FE9A9281F6F5}" destId="{F8A6F3A1-934D-FC4A-AE35-66055AB44602}" srcOrd="0" destOrd="0" presId="urn:microsoft.com/office/officeart/2005/8/layout/process1"/>
    <dgm:cxn modelId="{BDB4A075-46B6-8743-9CBF-4B06BBDEB277}" type="presOf" srcId="{092FE5A0-9C50-D340-AF42-42210B54B3A4}" destId="{D86856C8-D803-E243-8B94-02B63E374138}" srcOrd="1" destOrd="0" presId="urn:microsoft.com/office/officeart/2005/8/layout/process1"/>
    <dgm:cxn modelId="{6E780F91-4FDB-F54B-BD11-70CCE09705EA}" srcId="{4DB224AD-C361-294D-86E4-FE9A9281F6F5}" destId="{93769A40-2A4E-FD48-A948-B0EA98D5E6C1}" srcOrd="1" destOrd="0" parTransId="{644C3690-60BF-F644-ACFE-91334132C7C6}" sibTransId="{A6139BD4-879A-D64B-8E31-CC36472ECF90}"/>
    <dgm:cxn modelId="{93A058B3-277C-1044-B7E7-1A469EC2B6A4}" type="presOf" srcId="{93769A40-2A4E-FD48-A948-B0EA98D5E6C1}" destId="{C0F1D1B5-9E55-4845-9FD9-4A0BC4CCEA17}" srcOrd="0" destOrd="0" presId="urn:microsoft.com/office/officeart/2005/8/layout/process1"/>
    <dgm:cxn modelId="{49A826C4-01C4-0E42-8A3D-D74FF2FE43F2}" type="presOf" srcId="{A6139BD4-879A-D64B-8E31-CC36472ECF90}" destId="{B03B3A05-DA51-FF4C-B011-134417074FEE}" srcOrd="0" destOrd="0" presId="urn:microsoft.com/office/officeart/2005/8/layout/process1"/>
    <dgm:cxn modelId="{25CF06CB-4BE6-AD46-838C-71C33C1BF955}" srcId="{4DB224AD-C361-294D-86E4-FE9A9281F6F5}" destId="{649450AD-0E33-B741-9A54-666D6410E6C0}" srcOrd="2" destOrd="0" parTransId="{70E55264-D6F3-7041-A174-43EEF2AAA64A}" sibTransId="{F29A645F-6F1B-344D-A375-99CDE390C0FA}"/>
    <dgm:cxn modelId="{FBA1D4CC-5F5A-AD45-9DC8-430BEA0940E1}" srcId="{4DB224AD-C361-294D-86E4-FE9A9281F6F5}" destId="{FA380CD2-D426-8849-B45E-E7E70EBA21B6}" srcOrd="0" destOrd="0" parTransId="{4EDAD4FC-9933-3C45-8D6D-50A689DDE9C1}" sibTransId="{092FE5A0-9C50-D340-AF42-42210B54B3A4}"/>
    <dgm:cxn modelId="{46FDFBD4-799C-3647-902F-FB68E94E4875}" type="presOf" srcId="{092FE5A0-9C50-D340-AF42-42210B54B3A4}" destId="{624DB007-D91B-C843-968B-07189C6E688B}" srcOrd="0" destOrd="0" presId="urn:microsoft.com/office/officeart/2005/8/layout/process1"/>
    <dgm:cxn modelId="{75C28DD9-A44A-F24E-A5C3-5C70F4F491C4}" type="presOf" srcId="{A6139BD4-879A-D64B-8E31-CC36472ECF90}" destId="{7E5B15B4-BE4B-614A-85BD-CA012966A2CF}" srcOrd="1" destOrd="0" presId="urn:microsoft.com/office/officeart/2005/8/layout/process1"/>
    <dgm:cxn modelId="{F2A78FAC-5A58-634D-B973-6FB350AC751C}" type="presParOf" srcId="{F8A6F3A1-934D-FC4A-AE35-66055AB44602}" destId="{98EA0696-DF24-BE4C-BE2E-3D71F4D38156}" srcOrd="0" destOrd="0" presId="urn:microsoft.com/office/officeart/2005/8/layout/process1"/>
    <dgm:cxn modelId="{D8A87A4B-30C7-B54A-8551-4C1976EA17C4}" type="presParOf" srcId="{F8A6F3A1-934D-FC4A-AE35-66055AB44602}" destId="{624DB007-D91B-C843-968B-07189C6E688B}" srcOrd="1" destOrd="0" presId="urn:microsoft.com/office/officeart/2005/8/layout/process1"/>
    <dgm:cxn modelId="{55FFCA74-D2DD-384D-AFB2-1B47AEA2E7A7}" type="presParOf" srcId="{624DB007-D91B-C843-968B-07189C6E688B}" destId="{D86856C8-D803-E243-8B94-02B63E374138}" srcOrd="0" destOrd="0" presId="urn:microsoft.com/office/officeart/2005/8/layout/process1"/>
    <dgm:cxn modelId="{4014FAF8-DF53-FC4D-8FC9-13D5B99DFCCD}" type="presParOf" srcId="{F8A6F3A1-934D-FC4A-AE35-66055AB44602}" destId="{C0F1D1B5-9E55-4845-9FD9-4A0BC4CCEA17}" srcOrd="2" destOrd="0" presId="urn:microsoft.com/office/officeart/2005/8/layout/process1"/>
    <dgm:cxn modelId="{4CE62A56-448D-7A48-A8EE-F3A56829AEEC}" type="presParOf" srcId="{F8A6F3A1-934D-FC4A-AE35-66055AB44602}" destId="{B03B3A05-DA51-FF4C-B011-134417074FEE}" srcOrd="3" destOrd="0" presId="urn:microsoft.com/office/officeart/2005/8/layout/process1"/>
    <dgm:cxn modelId="{D1697383-CE92-4348-9718-C043B9E6A917}" type="presParOf" srcId="{B03B3A05-DA51-FF4C-B011-134417074FEE}" destId="{7E5B15B4-BE4B-614A-85BD-CA012966A2CF}" srcOrd="0" destOrd="0" presId="urn:microsoft.com/office/officeart/2005/8/layout/process1"/>
    <dgm:cxn modelId="{EDB98E9D-2C86-3E4A-9B20-28CD86A0C0BB}" type="presParOf" srcId="{F8A6F3A1-934D-FC4A-AE35-66055AB44602}" destId="{576DD209-2F82-4447-9679-D1008F4A17F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C5D9A9-22A6-E740-ACC3-F41D83914762}">
      <dsp:nvSpPr>
        <dsp:cNvPr id="0" name=""/>
        <dsp:cNvSpPr/>
      </dsp:nvSpPr>
      <dsp:spPr>
        <a:xfrm>
          <a:off x="6563" y="0"/>
          <a:ext cx="3355838" cy="1240018"/>
        </a:xfrm>
        <a:prstGeom prst="flowChartOffpageConnector">
          <a:avLst/>
        </a:prstGeom>
        <a:solidFill>
          <a:schemeClr val="bg2"/>
        </a:solidFill>
        <a:ln w="19050">
          <a:solidFill>
            <a:schemeClr val="bg2">
              <a:lumMod val="90000"/>
            </a:schemeClr>
          </a:solidFill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68CD03-1629-794A-AB88-27B2CECD0C3E}">
      <dsp:nvSpPr>
        <dsp:cNvPr id="0" name=""/>
        <dsp:cNvSpPr/>
      </dsp:nvSpPr>
      <dsp:spPr>
        <a:xfrm>
          <a:off x="1323879" y="736828"/>
          <a:ext cx="816838" cy="503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1920" rIns="0" bIns="1219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it-IT" sz="120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acc>
                      <m:accPr>
                        <m:chr m:val="̃"/>
                        <m:ctrlPr>
                          <a:rPr lang="en-US" sz="1200" b="0" i="1" kern="120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1200" b="0" i="0" kern="120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acc>
                  </m:e>
                  <m:sub>
                    <m:r>
                      <a:rPr lang="en-US" sz="1200" b="0" i="1" kern="120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200" b="0" i="1" kern="12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kern="120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200" b="0" i="1" kern="12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kern="1200" smtClean="0">
                        <a:latin typeface="Cambria Math" panose="02040503050406030204" pitchFamily="18" charset="0"/>
                      </a:rPr>
                      <m:t>𝑡</m:t>
                    </m:r>
                  </m:sub>
                </m:sSub>
              </m:oMath>
            </m:oMathPara>
          </a14:m>
          <a:endParaRPr lang="it-IT" sz="800" kern="1200" dirty="0"/>
        </a:p>
      </dsp:txBody>
      <dsp:txXfrm>
        <a:off x="1323879" y="736828"/>
        <a:ext cx="816838" cy="503190"/>
      </dsp:txXfrm>
    </dsp:sp>
    <dsp:sp modelId="{3FD3EDE1-A680-7148-BF37-9A88C120E238}">
      <dsp:nvSpPr>
        <dsp:cNvPr id="0" name=""/>
        <dsp:cNvSpPr/>
      </dsp:nvSpPr>
      <dsp:spPr>
        <a:xfrm>
          <a:off x="1315662" y="425243"/>
          <a:ext cx="816838" cy="503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1920" rIns="0" bIns="1219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200" b="0" i="1" kern="1200" smtClean="0">
                    <a:latin typeface="Cambria Math" panose="02040503050406030204" pitchFamily="18" charset="0"/>
                  </a:rPr>
                  <m:t>𝑓</m:t>
                </m:r>
              </m:oMath>
            </m:oMathPara>
          </a14:m>
          <a:endParaRPr lang="it-IT" sz="1050" kern="1200" dirty="0"/>
        </a:p>
      </dsp:txBody>
      <dsp:txXfrm>
        <a:off x="1315662" y="425243"/>
        <a:ext cx="816838" cy="503190"/>
      </dsp:txXfrm>
    </dsp:sp>
    <dsp:sp modelId="{59786FD2-C7A4-F244-A31B-06E6DA9D8DFD}">
      <dsp:nvSpPr>
        <dsp:cNvPr id="0" name=""/>
        <dsp:cNvSpPr/>
      </dsp:nvSpPr>
      <dsp:spPr>
        <a:xfrm>
          <a:off x="1287946" y="9120"/>
          <a:ext cx="816838" cy="503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1920" rIns="0" bIns="1219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m:rPr>
                    <m:sty m:val="p"/>
                  </m:rPr>
                  <a:rPr lang="en-US" sz="1200" b="0" i="0" kern="1200" smtClean="0">
                    <a:latin typeface="Cambria Math" panose="02040503050406030204" pitchFamily="18" charset="0"/>
                  </a:rPr>
                  <m:t>Φ</m:t>
                </m:r>
                <m:r>
                  <a:rPr lang="en-US" sz="1200" b="0" i="1" kern="1200" smtClean="0">
                    <a:latin typeface="Cambria Math" panose="02040503050406030204" pitchFamily="18" charset="0"/>
                  </a:rPr>
                  <m:t>,</m:t>
                </m:r>
                <m:r>
                  <a:rPr lang="en-US" sz="1200" b="0" i="1" kern="1200" smtClean="0">
                    <a:latin typeface="Cambria Math" panose="02040503050406030204" pitchFamily="18" charset="0"/>
                  </a:rPr>
                  <m:t>𝐷</m:t>
                </m:r>
                <m:r>
                  <a:rPr lang="en-US" sz="1200" b="0" i="1" kern="1200" smtClean="0">
                    <a:latin typeface="Cambria Math" panose="02040503050406030204" pitchFamily="18" charset="0"/>
                  </a:rPr>
                  <m:t>,</m:t>
                </m:r>
                <m:r>
                  <a:rPr lang="en-US" sz="1200" b="0" i="1" kern="1200" smtClean="0">
                    <a:latin typeface="Cambria Math" panose="02040503050406030204" pitchFamily="18" charset="0"/>
                  </a:rPr>
                  <m:t>𝑌</m:t>
                </m:r>
                <m:r>
                  <a:rPr lang="en-US" sz="1200" b="0" i="1" kern="1200" smtClean="0">
                    <a:latin typeface="Cambria Math" panose="02040503050406030204" pitchFamily="18" charset="0"/>
                  </a:rPr>
                  <m:t>,</m:t>
                </m:r>
                <m:sSub>
                  <m:sSubPr>
                    <m:ctrlPr>
                      <a:rPr lang="en-US" sz="12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200" b="0" i="1" kern="1200" smtClean="0">
                        <a:latin typeface="Cambria Math" panose="02040503050406030204" pitchFamily="18" charset="0"/>
                      </a:rPr>
                      <m:t>𝑁</m:t>
                    </m:r>
                  </m:e>
                  <m:sub>
                    <m:r>
                      <a:rPr lang="en-US" sz="1200" b="0" i="1" kern="1200" smtClean="0">
                        <a:latin typeface="Cambria Math" panose="02040503050406030204" pitchFamily="18" charset="0"/>
                      </a:rPr>
                      <m:t>𝑚𝑎𝑥</m:t>
                    </m:r>
                  </m:sub>
                </m:sSub>
                <m:r>
                  <a:rPr lang="en-US" sz="1200" b="0" i="1" kern="1200" smtClean="0">
                    <a:latin typeface="Cambria Math" panose="02040503050406030204" pitchFamily="18" charset="0"/>
                  </a:rPr>
                  <m:t>,</m:t>
                </m:r>
                <m:sSub>
                  <m:sSubPr>
                    <m:ctrlPr>
                      <a:rPr lang="en-US" sz="12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200" b="0" i="1" kern="1200" smtClean="0">
                        <a:latin typeface="Cambria Math" panose="02040503050406030204" pitchFamily="18" charset="0"/>
                      </a:rPr>
                      <m:t>𝑄</m:t>
                    </m:r>
                  </m:e>
                  <m:sub>
                    <m:r>
                      <a:rPr lang="en-US" sz="1200" b="0" i="1" kern="1200" smtClean="0">
                        <a:latin typeface="Cambria Math" panose="02040503050406030204" pitchFamily="18" charset="0"/>
                      </a:rPr>
                      <m:t>𝑠𝑒𝑡</m:t>
                    </m:r>
                  </m:sub>
                </m:sSub>
                <m:r>
                  <a:rPr lang="en-US" sz="1200" b="0" i="1" kern="1200" smtClean="0">
                    <a:latin typeface="Cambria Math" panose="02040503050406030204" pitchFamily="18" charset="0"/>
                  </a:rPr>
                  <m:t>,</m:t>
                </m:r>
                <m:sSub>
                  <m:sSubPr>
                    <m:ctrlPr>
                      <a:rPr lang="en-US" sz="12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200" b="0" i="1" kern="1200" smtClean="0">
                        <a:latin typeface="Cambria Math" panose="02040503050406030204" pitchFamily="18" charset="0"/>
                      </a:rPr>
                      <m:t>𝑇</m:t>
                    </m:r>
                  </m:e>
                  <m:sub>
                    <m:r>
                      <a:rPr lang="en-US" sz="1200" b="0" i="1" kern="1200" smtClean="0">
                        <a:latin typeface="Cambria Math" panose="02040503050406030204" pitchFamily="18" charset="0"/>
                      </a:rPr>
                      <m:t>𝑟𝑎𝑛𝑔𝑒</m:t>
                    </m:r>
                  </m:sub>
                </m:sSub>
                <m:r>
                  <a:rPr lang="en-US" sz="1200" b="0" i="1" kern="1200" smtClean="0">
                    <a:latin typeface="Cambria Math" panose="02040503050406030204" pitchFamily="18" charset="0"/>
                  </a:rPr>
                  <m:t>,</m:t>
                </m:r>
                <m:r>
                  <a:rPr lang="en-US" sz="1200" b="0" i="1" kern="1200" smtClean="0">
                    <a:latin typeface="Cambria Math" panose="02040503050406030204" pitchFamily="18" charset="0"/>
                  </a:rPr>
                  <m:t>𝜆</m:t>
                </m:r>
              </m:oMath>
            </m:oMathPara>
          </a14:m>
          <a:endParaRPr lang="it-IT" sz="600" kern="1200" dirty="0"/>
        </a:p>
      </dsp:txBody>
      <dsp:txXfrm>
        <a:off x="1287946" y="9120"/>
        <a:ext cx="816838" cy="5031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EA0696-DF24-BE4C-BE2E-3D71F4D38156}">
      <dsp:nvSpPr>
        <dsp:cNvPr id="0" name=""/>
        <dsp:cNvSpPr/>
      </dsp:nvSpPr>
      <dsp:spPr>
        <a:xfrm>
          <a:off x="8008" y="1991246"/>
          <a:ext cx="2393623" cy="1436173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lgDash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500" b="0" i="0" kern="1200" noProof="0" dirty="0">
            <a:latin typeface="Calisto MT" panose="02040603050505030304" pitchFamily="18" charset="77"/>
          </a:endParaRP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0" i="0" kern="1200" noProof="0" dirty="0">
              <a:latin typeface="Calisto MT" panose="02040603050505030304" pitchFamily="18" charset="77"/>
            </a:rPr>
            <a:t>Approximation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 noProof="0" dirty="0">
              <a:latin typeface="Calisto MT" panose="02040603050505030304" pitchFamily="18" charset="77"/>
            </a:rPr>
            <a:t>(OPTIONAL)</a:t>
          </a:r>
        </a:p>
      </dsp:txBody>
      <dsp:txXfrm>
        <a:off x="50072" y="2033310"/>
        <a:ext cx="2309495" cy="1352045"/>
      </dsp:txXfrm>
    </dsp:sp>
    <dsp:sp modelId="{624DB007-D91B-C843-968B-07189C6E688B}">
      <dsp:nvSpPr>
        <dsp:cNvPr id="0" name=""/>
        <dsp:cNvSpPr/>
      </dsp:nvSpPr>
      <dsp:spPr>
        <a:xfrm>
          <a:off x="2579963" y="2371264"/>
          <a:ext cx="629509" cy="676137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900" kern="1200"/>
        </a:p>
      </dsp:txBody>
      <dsp:txXfrm>
        <a:off x="2579963" y="2506491"/>
        <a:ext cx="440656" cy="405683"/>
      </dsp:txXfrm>
    </dsp:sp>
    <dsp:sp modelId="{C0F1D1B5-9E55-4845-9FD9-4A0BC4CCEA17}">
      <dsp:nvSpPr>
        <dsp:cNvPr id="0" name=""/>
        <dsp:cNvSpPr/>
      </dsp:nvSpPr>
      <dsp:spPr>
        <a:xfrm>
          <a:off x="3359080" y="1991246"/>
          <a:ext cx="2393623" cy="1436173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0" i="0" kern="1200" noProof="0" dirty="0">
              <a:latin typeface="Calisto MT" panose="02040603050505030304" pitchFamily="18" charset="77"/>
              <a:ea typeface="Apple Color Emoji" pitchFamily="2" charset="0"/>
            </a:rPr>
            <a:t>Encoding</a:t>
          </a:r>
        </a:p>
      </dsp:txBody>
      <dsp:txXfrm>
        <a:off x="3401144" y="2033310"/>
        <a:ext cx="2309495" cy="1352045"/>
      </dsp:txXfrm>
    </dsp:sp>
    <dsp:sp modelId="{B03B3A05-DA51-FF4C-B011-134417074FEE}">
      <dsp:nvSpPr>
        <dsp:cNvPr id="0" name=""/>
        <dsp:cNvSpPr/>
      </dsp:nvSpPr>
      <dsp:spPr>
        <a:xfrm>
          <a:off x="5919468" y="2371267"/>
          <a:ext cx="652644" cy="676131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900" kern="1200"/>
        </a:p>
      </dsp:txBody>
      <dsp:txXfrm>
        <a:off x="5919468" y="2506493"/>
        <a:ext cx="456851" cy="405679"/>
      </dsp:txXfrm>
    </dsp:sp>
    <dsp:sp modelId="{576DD209-2F82-4447-9679-D1008F4A17FB}">
      <dsp:nvSpPr>
        <dsp:cNvPr id="0" name=""/>
        <dsp:cNvSpPr/>
      </dsp:nvSpPr>
      <dsp:spPr>
        <a:xfrm>
          <a:off x="6710153" y="1991246"/>
          <a:ext cx="2393623" cy="1436173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0" i="0" kern="1200" noProof="0" dirty="0">
              <a:latin typeface="Calisto MT" panose="02040603050505030304" pitchFamily="18" charset="77"/>
            </a:rPr>
            <a:t>Testing</a:t>
          </a:r>
        </a:p>
      </dsp:txBody>
      <dsp:txXfrm>
        <a:off x="6752217" y="2033310"/>
        <a:ext cx="2309495" cy="13520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C73EC4-031D-E147-BE9E-DDA35A4A4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0B6F936-0978-6141-8C91-82286A1E8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0608953-2D20-CB49-BE82-EC418B8E7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E1B1-EC31-3B46-9A5F-05CAF3991856}" type="datetimeFigureOut">
              <a:rPr lang="en-US" smtClean="0"/>
              <a:t>12/1/18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C29E1EE-610C-FC45-9EB1-C9C34D7B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C8DD39-6D05-2B43-B15E-B6EFF40A8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05A0-4D18-C94D-9452-DFEE5FD6508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7C5103-7362-7649-B5AD-8C1CA82B0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5A8E25F-9799-0246-B68B-00614BEAE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2D0DA2-F500-FD44-B4A0-4BA9F1BF2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E1B1-EC31-3B46-9A5F-05CAF3991856}" type="datetimeFigureOut">
              <a:rPr lang="en-US" smtClean="0"/>
              <a:t>12/1/18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9A40E43-A136-7B48-B36C-AA5963B2F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79EF2F-85E1-F244-A510-09C04B6D2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05A0-4D18-C94D-9452-DFEE5FD6508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97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132A385-4B49-F04C-9CAD-015E37BA15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3C371ED-E9DD-D846-AB7B-198DBF12E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D779691-60E8-5345-8611-11CEC4B67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E1B1-EC31-3B46-9A5F-05CAF3991856}" type="datetimeFigureOut">
              <a:rPr lang="en-US" smtClean="0"/>
              <a:t>12/1/18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5DD50E-7D05-384F-BD8F-3D5B1259F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6740E9A-3509-384B-996F-923C9A5A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05A0-4D18-C94D-9452-DFEE5FD6508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09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CD503F-940E-F346-9B03-DD3C79BB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7F097F-993D-1A41-BE4C-D3926C041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7B7561-2AB1-DF45-AFEB-8AD12A58B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E1B1-EC31-3B46-9A5F-05CAF3991856}" type="datetimeFigureOut">
              <a:rPr lang="en-US" smtClean="0"/>
              <a:t>12/1/18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6F727D3-5DD4-C144-8ECA-E7793EDC9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62B6A31-5102-4646-8FC2-B329479C4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05A0-4D18-C94D-9452-DFEE5FD6508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04A70F-2EC9-1E40-92F1-6B5857032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227854A-98D3-1D4F-A010-099AF74A3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5DD4250-8A5C-504E-8307-1D53372EB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E1B1-EC31-3B46-9A5F-05CAF3991856}" type="datetimeFigureOut">
              <a:rPr lang="en-US" smtClean="0"/>
              <a:t>12/1/18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78F9280-96D6-EB4A-913E-2CFCE06F3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D7AABC-3CDA-C445-AD20-579DD4E90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05A0-4D18-C94D-9452-DFEE5FD6508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86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E6622B-A645-E24F-9B96-CE8F78948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DC4B838-3852-7F43-B401-C8FF34DCEB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30B8CF7-09A2-FA48-A0C1-2E786179F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693C79-0330-E147-9A63-4C1874401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E1B1-EC31-3B46-9A5F-05CAF3991856}" type="datetimeFigureOut">
              <a:rPr lang="en-US" smtClean="0"/>
              <a:t>12/1/18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0E62652-B98E-F34C-9B55-9161099C3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2B83E59-9F43-454B-8EAD-AFDF09BFB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05A0-4D18-C94D-9452-DFEE5FD6508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99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6B3D8D-F2E6-1F47-9658-71ADBE733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8BBD187-7E85-C94D-89C6-9DAB2AC98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A9CE953-BC7B-E94C-9B2F-54D3AB130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DEA92A6-BBB6-324E-940C-44873EEA17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011D2D4-AB9C-8D48-9255-391CB4970A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A8F7382-606F-0144-9FEB-E8DE5358A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E1B1-EC31-3B46-9A5F-05CAF3991856}" type="datetimeFigureOut">
              <a:rPr lang="en-US" smtClean="0"/>
              <a:t>12/1/18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07CE0E9-ED42-6D40-B097-36CD5820C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BF2C960-B43A-C64C-AFD1-EF33947D4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05A0-4D18-C94D-9452-DFEE5FD6508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46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4D5BD2-0742-F145-9C38-7B27633A7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F99AC10-CE01-0C4A-A488-B409A4719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E1B1-EC31-3B46-9A5F-05CAF3991856}" type="datetimeFigureOut">
              <a:rPr lang="en-US" smtClean="0"/>
              <a:t>12/1/18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78F3BDE-705C-9642-B396-D0A425632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AE44D59-541A-8748-905D-EDCB6B5E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05A0-4D18-C94D-9452-DFEE5FD6508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7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AA99E60-AC57-4E49-9E15-1370DA5E9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E1B1-EC31-3B46-9A5F-05CAF3991856}" type="datetimeFigureOut">
              <a:rPr lang="en-US" smtClean="0"/>
              <a:t>12/1/18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32B26DD-C702-C74A-8B63-599165C89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F0C182A-4F2B-3548-9839-AE5354758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05A0-4D18-C94D-9452-DFEE5FD6508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30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96E0BC-C3BE-794B-A077-08EE3B16B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02654C-638D-4E4E-9A2D-F4C5AC71A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3F4EF5D-70DE-7D40-A067-8EDB628D8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E672204-2799-7742-ACD5-9BC443A08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E1B1-EC31-3B46-9A5F-05CAF3991856}" type="datetimeFigureOut">
              <a:rPr lang="en-US" smtClean="0"/>
              <a:t>12/1/18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41CA35A-9D04-AD43-B848-8EB385356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3FCDB09-E9DA-264C-8672-903181860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05A0-4D18-C94D-9452-DFEE5FD6508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47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A8AE7A-BF8E-6D4A-B373-45FD6CD6F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EDFF9EE-F559-CA4C-9B37-08E8F70B06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EB40BB0-E952-A44E-A850-D259BB51F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0F01413-0AD3-8340-9F97-7767D8A99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E1B1-EC31-3B46-9A5F-05CAF3991856}" type="datetimeFigureOut">
              <a:rPr lang="en-US" smtClean="0"/>
              <a:t>12/1/18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568410C-3F27-1240-85C9-58F7AFF55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E1B980C-1788-2741-9CC7-5DE72970F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05A0-4D18-C94D-9452-DFEE5FD6508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42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189F534-3D52-2B4C-BBBE-112A29CC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28B28D6-B0C3-B941-BF14-F5545058D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720909-FD6B-7348-A898-B6AB1F490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FE1B1-EC31-3B46-9A5F-05CAF3991856}" type="datetimeFigureOut">
              <a:rPr lang="en-US" smtClean="0"/>
              <a:t>12/1/18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50DA48-1631-3842-8235-834123E584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2E52760-71A2-AE4D-BA88-269877CB84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D05A0-4D18-C94D-9452-DFEE5FD6508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13" Type="http://schemas.openxmlformats.org/officeDocument/2006/relationships/diagramLayout" Target="../diagrams/layout1.xml"/><Relationship Id="rId1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diagramData" Target="../diagrams/data1.xml"/><Relationship Id="rId12" Type="http://schemas.openxmlformats.org/officeDocument/2006/relationships/diagramData" Target="../diagrams/data2.xml"/><Relationship Id="rId17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microsoft.com/office/2007/relationships/diagramDrawing" Target="../diagrams/drawing1.xml"/><Relationship Id="rId5" Type="http://schemas.openxmlformats.org/officeDocument/2006/relationships/image" Target="../media/image4.png"/><Relationship Id="rId15" Type="http://schemas.openxmlformats.org/officeDocument/2006/relationships/diagramColors" Target="../diagrams/colors1.xml"/><Relationship Id="rId10" Type="http://schemas.openxmlformats.org/officeDocument/2006/relationships/diagramColors" Target="../diagrams/colors1.xml"/><Relationship Id="rId19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diagramQuickStyle" Target="../diagrams/quickStyle1.xml"/><Relationship Id="rId1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image" Target="../media/image13.png"/><Relationship Id="rId3" Type="http://schemas.openxmlformats.org/officeDocument/2006/relationships/diagramData" Target="../diagrams/data3.xml"/><Relationship Id="rId7" Type="http://schemas.microsoft.com/office/2007/relationships/diagramDrawing" Target="../diagrams/drawing2.xml"/><Relationship Id="rId12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63B33AA1-4BC2-9D41-9961-2E035EE81CA8}"/>
              </a:ext>
            </a:extLst>
          </p:cNvPr>
          <p:cNvGrpSpPr/>
          <p:nvPr/>
        </p:nvGrpSpPr>
        <p:grpSpPr>
          <a:xfrm>
            <a:off x="86561" y="1579024"/>
            <a:ext cx="7100984" cy="4960480"/>
            <a:chOff x="293825" y="213520"/>
            <a:chExt cx="7100984" cy="49604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ttangolo 3">
                  <a:extLst>
                    <a:ext uri="{FF2B5EF4-FFF2-40B4-BE49-F238E27FC236}">
                      <a16:creationId xmlns:a16="http://schemas.microsoft.com/office/drawing/2014/main" id="{620EB114-C6D4-2241-B5A4-F01C2CBDE251}"/>
                    </a:ext>
                  </a:extLst>
                </p:cNvPr>
                <p:cNvSpPr/>
                <p:nvPr/>
              </p:nvSpPr>
              <p:spPr>
                <a:xfrm>
                  <a:off x="1637564" y="213520"/>
                  <a:ext cx="1257300" cy="1643063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ttangolo 3">
                  <a:extLst>
                    <a:ext uri="{FF2B5EF4-FFF2-40B4-BE49-F238E27FC236}">
                      <a16:creationId xmlns:a16="http://schemas.microsoft.com/office/drawing/2014/main" id="{620EB114-C6D4-2241-B5A4-F01C2CBDE2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7564" y="213520"/>
                  <a:ext cx="1257300" cy="164306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ttangolo 4">
                  <a:extLst>
                    <a:ext uri="{FF2B5EF4-FFF2-40B4-BE49-F238E27FC236}">
                      <a16:creationId xmlns:a16="http://schemas.microsoft.com/office/drawing/2014/main" id="{1B2277A4-480F-1348-A89D-A70DF0A587AD}"/>
                    </a:ext>
                  </a:extLst>
                </p:cNvPr>
                <p:cNvSpPr/>
                <p:nvPr/>
              </p:nvSpPr>
              <p:spPr>
                <a:xfrm>
                  <a:off x="4500688" y="218406"/>
                  <a:ext cx="1257300" cy="1643063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ttangolo 4">
                  <a:extLst>
                    <a:ext uri="{FF2B5EF4-FFF2-40B4-BE49-F238E27FC236}">
                      <a16:creationId xmlns:a16="http://schemas.microsoft.com/office/drawing/2014/main" id="{1B2277A4-480F-1348-A89D-A70DF0A587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0688" y="218406"/>
                  <a:ext cx="1257300" cy="164306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Connettore 2 6">
              <a:extLst>
                <a:ext uri="{FF2B5EF4-FFF2-40B4-BE49-F238E27FC236}">
                  <a16:creationId xmlns:a16="http://schemas.microsoft.com/office/drawing/2014/main" id="{B9F5B18E-04E3-6A4D-9B9A-1129F82C406C}"/>
                </a:ext>
              </a:extLst>
            </p:cNvPr>
            <p:cNvCxnSpPr>
              <a:stCxn id="4" idx="3"/>
            </p:cNvCxnSpPr>
            <p:nvPr/>
          </p:nvCxnSpPr>
          <p:spPr>
            <a:xfrm flipV="1">
              <a:off x="2894864" y="1035051"/>
              <a:ext cx="51435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ttore 2 8">
              <a:extLst>
                <a:ext uri="{FF2B5EF4-FFF2-40B4-BE49-F238E27FC236}">
                  <a16:creationId xmlns:a16="http://schemas.microsoft.com/office/drawing/2014/main" id="{023545F6-F6A9-2344-913A-40C9BE8C1249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3876800" y="1039938"/>
              <a:ext cx="6238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6B843CFC-0FF6-414D-985F-87F72ED6D4C2}"/>
                </a:ext>
              </a:extLst>
            </p:cNvPr>
            <p:cNvSpPr txBox="1"/>
            <p:nvPr/>
          </p:nvSpPr>
          <p:spPr>
            <a:xfrm>
              <a:off x="3395675" y="597504"/>
              <a:ext cx="4946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092BE03F-59DB-3842-AA32-CB7D68BDD539}"/>
                    </a:ext>
                  </a:extLst>
                </p:cNvPr>
                <p:cNvSpPr txBox="1"/>
                <p:nvPr/>
              </p:nvSpPr>
              <p:spPr>
                <a:xfrm>
                  <a:off x="3698207" y="665720"/>
                  <a:ext cx="9715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092BE03F-59DB-3842-AA32-CB7D68BDD5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8207" y="665720"/>
                  <a:ext cx="97155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1912325F-FA46-3143-AC28-E7D9BE728A26}"/>
                    </a:ext>
                  </a:extLst>
                </p:cNvPr>
                <p:cNvSpPr txBox="1"/>
                <p:nvPr/>
              </p:nvSpPr>
              <p:spPr>
                <a:xfrm>
                  <a:off x="661908" y="838546"/>
                  <a:ext cx="3330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1912325F-FA46-3143-AC28-E7D9BE728A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908" y="838546"/>
                  <a:ext cx="33304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nettore 2 17">
              <a:extLst>
                <a:ext uri="{FF2B5EF4-FFF2-40B4-BE49-F238E27FC236}">
                  <a16:creationId xmlns:a16="http://schemas.microsoft.com/office/drawing/2014/main" id="{0A6B4AA9-5C64-514D-9D5E-6CFC96FC3EBA}"/>
                </a:ext>
              </a:extLst>
            </p:cNvPr>
            <p:cNvCxnSpPr/>
            <p:nvPr/>
          </p:nvCxnSpPr>
          <p:spPr>
            <a:xfrm flipV="1">
              <a:off x="5757988" y="1035052"/>
              <a:ext cx="51435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asellaDiTesto 19">
                  <a:extLst>
                    <a:ext uri="{FF2B5EF4-FFF2-40B4-BE49-F238E27FC236}">
                      <a16:creationId xmlns:a16="http://schemas.microsoft.com/office/drawing/2014/main" id="{8E2DDEF6-F5D2-004E-AF01-B53605C0B10F}"/>
                    </a:ext>
                  </a:extLst>
                </p:cNvPr>
                <p:cNvSpPr txBox="1"/>
                <p:nvPr/>
              </p:nvSpPr>
              <p:spPr>
                <a:xfrm>
                  <a:off x="6441407" y="838547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CasellaDiTesto 19">
                  <a:extLst>
                    <a:ext uri="{FF2B5EF4-FFF2-40B4-BE49-F238E27FC236}">
                      <a16:creationId xmlns:a16="http://schemas.microsoft.com/office/drawing/2014/main" id="{8E2DDEF6-F5D2-004E-AF01-B53605C0B1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1407" y="838547"/>
                  <a:ext cx="371384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onnettore 2 20">
              <a:extLst>
                <a:ext uri="{FF2B5EF4-FFF2-40B4-BE49-F238E27FC236}">
                  <a16:creationId xmlns:a16="http://schemas.microsoft.com/office/drawing/2014/main" id="{D48FA7C8-E73B-704D-88ED-7086BDD21D79}"/>
                </a:ext>
              </a:extLst>
            </p:cNvPr>
            <p:cNvCxnSpPr/>
            <p:nvPr/>
          </p:nvCxnSpPr>
          <p:spPr>
            <a:xfrm flipV="1">
              <a:off x="1123214" y="1035051"/>
              <a:ext cx="51435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4" name="Diagramma 23">
                  <a:extLst>
                    <a:ext uri="{FF2B5EF4-FFF2-40B4-BE49-F238E27FC236}">
                      <a16:creationId xmlns:a16="http://schemas.microsoft.com/office/drawing/2014/main" id="{DE5670BA-BB42-534A-8CCF-1A3C259C761D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1148692952"/>
                    </p:ext>
                  </p:extLst>
                </p:nvPr>
              </p:nvGraphicFramePr>
              <p:xfrm>
                <a:off x="2017006" y="2098948"/>
                <a:ext cx="3362402" cy="1240019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7" r:lo="rId8" r:qs="rId9" r:cs="rId10"/>
                </a:graphicData>
              </a:graphic>
            </p:graphicFrame>
          </mc:Choice>
          <mc:Fallback xmlns="">
            <p:graphicFrame>
              <p:nvGraphicFramePr>
                <p:cNvPr id="24" name="Diagramma 23">
                  <a:extLst>
                    <a:ext uri="{FF2B5EF4-FFF2-40B4-BE49-F238E27FC236}">
                      <a16:creationId xmlns:a16="http://schemas.microsoft.com/office/drawing/2014/main" id="{DE5670BA-BB42-534A-8CCF-1A3C259C761D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1148692952"/>
                    </p:ext>
                  </p:extLst>
                </p:nvPr>
              </p:nvGraphicFramePr>
              <p:xfrm>
                <a:off x="2017006" y="2098948"/>
                <a:ext cx="3362402" cy="1240019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12" r:lo="rId13" r:qs="rId14" r:cs="rId15"/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ttangolo 24">
                  <a:extLst>
                    <a:ext uri="{FF2B5EF4-FFF2-40B4-BE49-F238E27FC236}">
                      <a16:creationId xmlns:a16="http://schemas.microsoft.com/office/drawing/2014/main" id="{EE6F7DE4-6A07-AB43-B1B7-8A434D88A115}"/>
                    </a:ext>
                  </a:extLst>
                </p:cNvPr>
                <p:cNvSpPr/>
                <p:nvPr/>
              </p:nvSpPr>
              <p:spPr>
                <a:xfrm>
                  <a:off x="1637564" y="3526051"/>
                  <a:ext cx="1257300" cy="164306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Rettangolo 24">
                  <a:extLst>
                    <a:ext uri="{FF2B5EF4-FFF2-40B4-BE49-F238E27FC236}">
                      <a16:creationId xmlns:a16="http://schemas.microsoft.com/office/drawing/2014/main" id="{EE6F7DE4-6A07-AB43-B1B7-8A434D88A1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7564" y="3526051"/>
                  <a:ext cx="1257300" cy="164306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ttangolo 25">
                  <a:extLst>
                    <a:ext uri="{FF2B5EF4-FFF2-40B4-BE49-F238E27FC236}">
                      <a16:creationId xmlns:a16="http://schemas.microsoft.com/office/drawing/2014/main" id="{2D47B40B-108F-F845-83D1-9B50355A2817}"/>
                    </a:ext>
                  </a:extLst>
                </p:cNvPr>
                <p:cNvSpPr/>
                <p:nvPr/>
              </p:nvSpPr>
              <p:spPr>
                <a:xfrm>
                  <a:off x="4500688" y="3530937"/>
                  <a:ext cx="1257300" cy="164306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ttangolo 25">
                  <a:extLst>
                    <a:ext uri="{FF2B5EF4-FFF2-40B4-BE49-F238E27FC236}">
                      <a16:creationId xmlns:a16="http://schemas.microsoft.com/office/drawing/2014/main" id="{2D47B40B-108F-F845-83D1-9B50355A28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0688" y="3530937"/>
                  <a:ext cx="1257300" cy="164306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Connettore 2 26">
              <a:extLst>
                <a:ext uri="{FF2B5EF4-FFF2-40B4-BE49-F238E27FC236}">
                  <a16:creationId xmlns:a16="http://schemas.microsoft.com/office/drawing/2014/main" id="{0D4A7542-30ED-E947-A768-4ADFC3E0E30F}"/>
                </a:ext>
              </a:extLst>
            </p:cNvPr>
            <p:cNvCxnSpPr>
              <a:stCxn id="25" idx="3"/>
            </p:cNvCxnSpPr>
            <p:nvPr/>
          </p:nvCxnSpPr>
          <p:spPr>
            <a:xfrm flipV="1">
              <a:off x="2894864" y="4347582"/>
              <a:ext cx="51435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ttore 2 27">
              <a:extLst>
                <a:ext uri="{FF2B5EF4-FFF2-40B4-BE49-F238E27FC236}">
                  <a16:creationId xmlns:a16="http://schemas.microsoft.com/office/drawing/2014/main" id="{499CDF1F-945D-3B48-92A7-4B47C0DB33CD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>
              <a:off x="3876800" y="4352469"/>
              <a:ext cx="6238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D522A83D-EFAD-A34E-B290-2B02BDD5E9FD}"/>
                </a:ext>
              </a:extLst>
            </p:cNvPr>
            <p:cNvSpPr txBox="1"/>
            <p:nvPr/>
          </p:nvSpPr>
          <p:spPr>
            <a:xfrm>
              <a:off x="3449769" y="3897427"/>
              <a:ext cx="3527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asellaDiTesto 29">
                  <a:extLst>
                    <a:ext uri="{FF2B5EF4-FFF2-40B4-BE49-F238E27FC236}">
                      <a16:creationId xmlns:a16="http://schemas.microsoft.com/office/drawing/2014/main" id="{104DAC00-6337-D544-A4A4-9C1722C0ED9C}"/>
                    </a:ext>
                  </a:extLst>
                </p:cNvPr>
                <p:cNvSpPr txBox="1"/>
                <p:nvPr/>
              </p:nvSpPr>
              <p:spPr>
                <a:xfrm>
                  <a:off x="3762009" y="4057408"/>
                  <a:ext cx="4469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𝐸𝑛𝑐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CasellaDiTesto 29">
                  <a:extLst>
                    <a:ext uri="{FF2B5EF4-FFF2-40B4-BE49-F238E27FC236}">
                      <a16:creationId xmlns:a16="http://schemas.microsoft.com/office/drawing/2014/main" id="{104DAC00-6337-D544-A4A4-9C1722C0ED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2009" y="4057408"/>
                  <a:ext cx="446976" cy="276999"/>
                </a:xfrm>
                <a:prstGeom prst="rect">
                  <a:avLst/>
                </a:prstGeom>
                <a:blipFill>
                  <a:blip r:embed="rId18"/>
                  <a:stretch>
                    <a:fillRect r="-75000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asellaDiTesto 30">
                  <a:extLst>
                    <a:ext uri="{FF2B5EF4-FFF2-40B4-BE49-F238E27FC236}">
                      <a16:creationId xmlns:a16="http://schemas.microsoft.com/office/drawing/2014/main" id="{247A7C37-107E-864C-BA04-8F45F542C415}"/>
                    </a:ext>
                  </a:extLst>
                </p:cNvPr>
                <p:cNvSpPr txBox="1"/>
                <p:nvPr/>
              </p:nvSpPr>
              <p:spPr>
                <a:xfrm>
                  <a:off x="293825" y="4151078"/>
                  <a:ext cx="9158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𝐸𝑛𝑐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CasellaDiTesto 30">
                  <a:extLst>
                    <a:ext uri="{FF2B5EF4-FFF2-40B4-BE49-F238E27FC236}">
                      <a16:creationId xmlns:a16="http://schemas.microsoft.com/office/drawing/2014/main" id="{247A7C37-107E-864C-BA04-8F45F542C4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825" y="4151078"/>
                  <a:ext cx="915828" cy="369332"/>
                </a:xfrm>
                <a:prstGeom prst="rect">
                  <a:avLst/>
                </a:prstGeom>
                <a:blipFill>
                  <a:blip r:embed="rId1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Connettore 2 31">
              <a:extLst>
                <a:ext uri="{FF2B5EF4-FFF2-40B4-BE49-F238E27FC236}">
                  <a16:creationId xmlns:a16="http://schemas.microsoft.com/office/drawing/2014/main" id="{20607875-7004-D248-8C8B-17923C8A7815}"/>
                </a:ext>
              </a:extLst>
            </p:cNvPr>
            <p:cNvCxnSpPr/>
            <p:nvPr/>
          </p:nvCxnSpPr>
          <p:spPr>
            <a:xfrm flipV="1">
              <a:off x="5757988" y="4347583"/>
              <a:ext cx="51435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asellaDiTesto 32">
                  <a:extLst>
                    <a:ext uri="{FF2B5EF4-FFF2-40B4-BE49-F238E27FC236}">
                      <a16:creationId xmlns:a16="http://schemas.microsoft.com/office/drawing/2014/main" id="{5335047A-5272-814D-B866-0122909CA4CF}"/>
                    </a:ext>
                  </a:extLst>
                </p:cNvPr>
                <p:cNvSpPr txBox="1"/>
                <p:nvPr/>
              </p:nvSpPr>
              <p:spPr>
                <a:xfrm>
                  <a:off x="6441407" y="4149815"/>
                  <a:ext cx="9534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𝐸𝑛𝑐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CasellaDiTesto 32">
                  <a:extLst>
                    <a:ext uri="{FF2B5EF4-FFF2-40B4-BE49-F238E27FC236}">
                      <a16:creationId xmlns:a16="http://schemas.microsoft.com/office/drawing/2014/main" id="{5335047A-5272-814D-B866-0122909CA4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1407" y="4149815"/>
                  <a:ext cx="953402" cy="369332"/>
                </a:xfrm>
                <a:prstGeom prst="rect">
                  <a:avLst/>
                </a:prstGeom>
                <a:blipFill>
                  <a:blip r:embed="rId2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Connettore 2 33">
              <a:extLst>
                <a:ext uri="{FF2B5EF4-FFF2-40B4-BE49-F238E27FC236}">
                  <a16:creationId xmlns:a16="http://schemas.microsoft.com/office/drawing/2014/main" id="{B08234EF-B35B-D443-9035-D3FBE17354A4}"/>
                </a:ext>
              </a:extLst>
            </p:cNvPr>
            <p:cNvCxnSpPr/>
            <p:nvPr/>
          </p:nvCxnSpPr>
          <p:spPr>
            <a:xfrm flipV="1">
              <a:off x="1123214" y="4347582"/>
              <a:ext cx="51435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Parentesi graffa aperta 34">
              <a:extLst>
                <a:ext uri="{FF2B5EF4-FFF2-40B4-BE49-F238E27FC236}">
                  <a16:creationId xmlns:a16="http://schemas.microsoft.com/office/drawing/2014/main" id="{4864150A-5F7B-7743-8DD4-CD448DEE9B04}"/>
                </a:ext>
              </a:extLst>
            </p:cNvPr>
            <p:cNvSpPr/>
            <p:nvPr/>
          </p:nvSpPr>
          <p:spPr>
            <a:xfrm rot="16200000">
              <a:off x="3602939" y="1616073"/>
              <a:ext cx="214248" cy="1843062"/>
            </a:xfrm>
            <a:prstGeom prst="leftBrac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Parentesi graffa aperta 35">
              <a:extLst>
                <a:ext uri="{FF2B5EF4-FFF2-40B4-BE49-F238E27FC236}">
                  <a16:creationId xmlns:a16="http://schemas.microsoft.com/office/drawing/2014/main" id="{5A6434CF-5C84-C349-8EF7-38BFD561F2C5}"/>
                </a:ext>
              </a:extLst>
            </p:cNvPr>
            <p:cNvSpPr/>
            <p:nvPr/>
          </p:nvSpPr>
          <p:spPr>
            <a:xfrm rot="16200000">
              <a:off x="3644144" y="2651845"/>
              <a:ext cx="131839" cy="413580"/>
            </a:xfrm>
            <a:prstGeom prst="leftBrace">
              <a:avLst>
                <a:gd name="adj1" fmla="val 24370"/>
                <a:gd name="adj2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5043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9F84BD20-8916-3248-AE56-59DC3D2B81ED}"/>
              </a:ext>
            </a:extLst>
          </p:cNvPr>
          <p:cNvGrpSpPr/>
          <p:nvPr/>
        </p:nvGrpSpPr>
        <p:grpSpPr>
          <a:xfrm>
            <a:off x="3706708" y="2712755"/>
            <a:ext cx="4384256" cy="716245"/>
            <a:chOff x="3706708" y="2712755"/>
            <a:chExt cx="4384256" cy="716245"/>
          </a:xfrm>
        </p:grpSpPr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AFCD6C46-2A1A-424D-958A-6E4B1F5ED79F}"/>
                </a:ext>
              </a:extLst>
            </p:cNvPr>
            <p:cNvGrpSpPr/>
            <p:nvPr/>
          </p:nvGrpSpPr>
          <p:grpSpPr>
            <a:xfrm>
              <a:off x="3706708" y="2712755"/>
              <a:ext cx="4384256" cy="716245"/>
              <a:chOff x="3706708" y="2712755"/>
              <a:chExt cx="4384256" cy="716245"/>
            </a:xfrm>
          </p:grpSpPr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B741F9CC-AD48-D94E-9E41-C222C4F173F5}"/>
                  </a:ext>
                </a:extLst>
              </p:cNvPr>
              <p:cNvSpPr/>
              <p:nvPr/>
            </p:nvSpPr>
            <p:spPr>
              <a:xfrm>
                <a:off x="4219664" y="3150219"/>
                <a:ext cx="1204331" cy="27878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>
                    <a:solidFill>
                      <a:schemeClr val="tx1"/>
                    </a:solidFill>
                    <a:latin typeface="Calisto MT" panose="02040603050505030304" pitchFamily="18" charset="77"/>
                  </a:rPr>
                  <a:t>Mispredicted</a:t>
                </a:r>
                <a:endParaRPr lang="en-US" sz="1400" dirty="0">
                  <a:solidFill>
                    <a:schemeClr val="tx1"/>
                  </a:solidFill>
                  <a:latin typeface="Calisto MT" panose="02040603050505030304" pitchFamily="18" charset="77"/>
                </a:endParaRPr>
              </a:p>
            </p:txBody>
          </p:sp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FFE1DD5B-22ED-264D-8347-6390C5368E8E}"/>
                  </a:ext>
                </a:extLst>
              </p:cNvPr>
              <p:cNvSpPr/>
              <p:nvPr/>
            </p:nvSpPr>
            <p:spPr>
              <a:xfrm>
                <a:off x="5423995" y="3150219"/>
                <a:ext cx="1204331" cy="27878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Calisto MT" panose="02040603050505030304" pitchFamily="18" charset="77"/>
                  </a:rPr>
                  <a:t>Success</a:t>
                </a:r>
                <a:endParaRPr lang="en-US" dirty="0">
                  <a:solidFill>
                    <a:schemeClr val="tx1"/>
                  </a:solidFill>
                  <a:latin typeface="Calisto MT" panose="02040603050505030304" pitchFamily="18" charset="77"/>
                </a:endParaRPr>
              </a:p>
            </p:txBody>
          </p:sp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02F46FAB-FD69-A647-BEEF-AE24612CFD51}"/>
                  </a:ext>
                </a:extLst>
              </p:cNvPr>
              <p:cNvSpPr/>
              <p:nvPr/>
            </p:nvSpPr>
            <p:spPr>
              <a:xfrm>
                <a:off x="6628326" y="3150219"/>
                <a:ext cx="1289039" cy="27878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Calisto MT" panose="02040603050505030304" pitchFamily="18" charset="77"/>
                  </a:rPr>
                  <a:t>Out of Budget</a:t>
                </a:r>
                <a:endParaRPr lang="en-US" dirty="0">
                  <a:solidFill>
                    <a:schemeClr val="tx1"/>
                  </a:solidFill>
                  <a:latin typeface="Calisto MT" panose="02040603050505030304" pitchFamily="18" charset="77"/>
                </a:endParaRPr>
              </a:p>
            </p:txBody>
          </p:sp>
          <p:cxnSp>
            <p:nvCxnSpPr>
              <p:cNvPr id="8" name="Connettore 1 7">
                <a:extLst>
                  <a:ext uri="{FF2B5EF4-FFF2-40B4-BE49-F238E27FC236}">
                    <a16:creationId xmlns:a16="http://schemas.microsoft.com/office/drawing/2014/main" id="{5DBD842B-E02E-7D47-B464-D54706D213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9664" y="3005253"/>
                <a:ext cx="0" cy="14496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B3ED1647-E026-254C-A401-22402CB59967}"/>
                  </a:ext>
                </a:extLst>
              </p:cNvPr>
              <p:cNvSpPr txBox="1"/>
              <p:nvPr/>
            </p:nvSpPr>
            <p:spPr>
              <a:xfrm>
                <a:off x="3706708" y="2712755"/>
                <a:ext cx="120432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latin typeface="Calisto MT" panose="02040603050505030304" pitchFamily="18" charset="77"/>
                  </a:rPr>
                  <a:t>min plain mod</a:t>
                </a:r>
              </a:p>
            </p:txBody>
          </p:sp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B4B08851-DEEA-A441-96CC-66EAB16941D4}"/>
                  </a:ext>
                </a:extLst>
              </p:cNvPr>
              <p:cNvSpPr txBox="1"/>
              <p:nvPr/>
            </p:nvSpPr>
            <p:spPr>
              <a:xfrm>
                <a:off x="6968316" y="2712755"/>
                <a:ext cx="112264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latin typeface="Calisto MT" panose="02040603050505030304" pitchFamily="18" charset="77"/>
                  </a:rPr>
                  <a:t>max plain mod</a:t>
                </a:r>
              </a:p>
            </p:txBody>
          </p:sp>
          <p:cxnSp>
            <p:nvCxnSpPr>
              <p:cNvPr id="13" name="Connettore 1 12">
                <a:extLst>
                  <a:ext uri="{FF2B5EF4-FFF2-40B4-BE49-F238E27FC236}">
                    <a16:creationId xmlns:a16="http://schemas.microsoft.com/office/drawing/2014/main" id="{CD5B2768-A6D4-C846-9A63-250EB89426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1115" y="3005253"/>
                <a:ext cx="0" cy="14496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E4531837-457E-6246-8BB5-E73A57BF42B7}"/>
                  </a:ext>
                </a:extLst>
              </p:cNvPr>
              <p:cNvSpPr txBox="1"/>
              <p:nvPr/>
            </p:nvSpPr>
            <p:spPr>
              <a:xfrm>
                <a:off x="4821829" y="2712755"/>
                <a:ext cx="165468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latin typeface="Calisto MT" panose="02040603050505030304" pitchFamily="18" charset="77"/>
                  </a:rPr>
                  <a:t>optimal plain mod </a:t>
                </a:r>
              </a:p>
            </p:txBody>
          </p:sp>
        </p:grpSp>
        <p:cxnSp>
          <p:nvCxnSpPr>
            <p:cNvPr id="16" name="Connettore 1 15">
              <a:extLst>
                <a:ext uri="{FF2B5EF4-FFF2-40B4-BE49-F238E27FC236}">
                  <a16:creationId xmlns:a16="http://schemas.microsoft.com/office/drawing/2014/main" id="{42C21A03-93B7-5040-8929-825FC6216134}"/>
                </a:ext>
              </a:extLst>
            </p:cNvPr>
            <p:cNvCxnSpPr>
              <a:cxnSpLocks/>
            </p:cNvCxnSpPr>
            <p:nvPr/>
          </p:nvCxnSpPr>
          <p:spPr>
            <a:xfrm>
              <a:off x="7917365" y="3008293"/>
              <a:ext cx="0" cy="1449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8567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EB747FCB-3E78-9140-9842-8C66118DA46E}"/>
              </a:ext>
            </a:extLst>
          </p:cNvPr>
          <p:cNvGrpSpPr/>
          <p:nvPr/>
        </p:nvGrpSpPr>
        <p:grpSpPr>
          <a:xfrm>
            <a:off x="3724526" y="2726472"/>
            <a:ext cx="4335812" cy="702528"/>
            <a:chOff x="3724526" y="2726472"/>
            <a:chExt cx="4335812" cy="702528"/>
          </a:xfrm>
        </p:grpSpPr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B741F9CC-AD48-D94E-9E41-C222C4F173F5}"/>
                </a:ext>
              </a:extLst>
            </p:cNvPr>
            <p:cNvSpPr/>
            <p:nvPr/>
          </p:nvSpPr>
          <p:spPr>
            <a:xfrm>
              <a:off x="4219664" y="3150219"/>
              <a:ext cx="2404937" cy="27878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ln w="0">
                    <a:noFill/>
                  </a:ln>
                  <a:solidFill>
                    <a:schemeClr val="tx1"/>
                  </a:solidFill>
                  <a:latin typeface="Calisto MT" panose="02040603050505030304" pitchFamily="18" charset="77"/>
                </a:rPr>
                <a:t>Mispredicted</a:t>
              </a:r>
              <a:endParaRPr lang="en-US" dirty="0">
                <a:ln w="0">
                  <a:noFill/>
                </a:ln>
                <a:solidFill>
                  <a:schemeClr val="tx1"/>
                </a:solidFill>
                <a:latin typeface="Calisto MT" panose="02040603050505030304" pitchFamily="18" charset="77"/>
              </a:endParaRPr>
            </a:p>
          </p:txBody>
        </p:sp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02F46FAB-FD69-A647-BEEF-AE24612CFD51}"/>
                </a:ext>
              </a:extLst>
            </p:cNvPr>
            <p:cNvSpPr/>
            <p:nvPr/>
          </p:nvSpPr>
          <p:spPr>
            <a:xfrm>
              <a:off x="6624601" y="3150219"/>
              <a:ext cx="1277107" cy="27878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Calisto MT" panose="02040603050505030304" pitchFamily="18" charset="77"/>
                </a:rPr>
                <a:t>Out of Budget</a:t>
              </a:r>
              <a:endParaRPr lang="en-US" dirty="0">
                <a:solidFill>
                  <a:schemeClr val="tx1"/>
                </a:solidFill>
                <a:latin typeface="Calisto MT" panose="02040603050505030304" pitchFamily="18" charset="77"/>
              </a:endParaRPr>
            </a:p>
          </p:txBody>
        </p:sp>
        <p:cxnSp>
          <p:nvCxnSpPr>
            <p:cNvPr id="8" name="Connettore 1 7">
              <a:extLst>
                <a:ext uri="{FF2B5EF4-FFF2-40B4-BE49-F238E27FC236}">
                  <a16:creationId xmlns:a16="http://schemas.microsoft.com/office/drawing/2014/main" id="{5DBD842B-E02E-7D47-B464-D54706D213F5}"/>
                </a:ext>
              </a:extLst>
            </p:cNvPr>
            <p:cNvCxnSpPr>
              <a:cxnSpLocks/>
            </p:cNvCxnSpPr>
            <p:nvPr/>
          </p:nvCxnSpPr>
          <p:spPr>
            <a:xfrm>
              <a:off x="4219664" y="3005253"/>
              <a:ext cx="0" cy="1449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B3ED1647-E026-254C-A401-22402CB59967}"/>
                </a:ext>
              </a:extLst>
            </p:cNvPr>
            <p:cNvSpPr txBox="1"/>
            <p:nvPr/>
          </p:nvSpPr>
          <p:spPr>
            <a:xfrm>
              <a:off x="3724526" y="2726472"/>
              <a:ext cx="12043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Calisto MT" panose="02040603050505030304" pitchFamily="18" charset="77"/>
                </a:rPr>
                <a:t>min plain mod</a:t>
              </a:r>
            </a:p>
          </p:txBody>
        </p:sp>
        <p:cxnSp>
          <p:nvCxnSpPr>
            <p:cNvPr id="11" name="Connettore 1 10">
              <a:extLst>
                <a:ext uri="{FF2B5EF4-FFF2-40B4-BE49-F238E27FC236}">
                  <a16:creationId xmlns:a16="http://schemas.microsoft.com/office/drawing/2014/main" id="{9F68B5A1-863F-544F-B6B0-4B77ACB501D2}"/>
                </a:ext>
              </a:extLst>
            </p:cNvPr>
            <p:cNvCxnSpPr>
              <a:cxnSpLocks/>
            </p:cNvCxnSpPr>
            <p:nvPr/>
          </p:nvCxnSpPr>
          <p:spPr>
            <a:xfrm>
              <a:off x="7893593" y="3005253"/>
              <a:ext cx="0" cy="1449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B4B08851-DEEA-A441-96CC-66EAB16941D4}"/>
                </a:ext>
              </a:extLst>
            </p:cNvPr>
            <p:cNvSpPr txBox="1"/>
            <p:nvPr/>
          </p:nvSpPr>
          <p:spPr>
            <a:xfrm>
              <a:off x="6937690" y="2726472"/>
              <a:ext cx="11226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Calisto MT" panose="02040603050505030304" pitchFamily="18" charset="77"/>
                </a:rPr>
                <a:t>max plain mod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9941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uppo 59">
            <a:extLst>
              <a:ext uri="{FF2B5EF4-FFF2-40B4-BE49-F238E27FC236}">
                <a16:creationId xmlns:a16="http://schemas.microsoft.com/office/drawing/2014/main" id="{5C8744C7-051F-FC48-8A00-BE071B6D1215}"/>
              </a:ext>
            </a:extLst>
          </p:cNvPr>
          <p:cNvGrpSpPr/>
          <p:nvPr/>
        </p:nvGrpSpPr>
        <p:grpSpPr>
          <a:xfrm>
            <a:off x="345069" y="964993"/>
            <a:ext cx="10004501" cy="5418667"/>
            <a:chOff x="155499" y="719666"/>
            <a:chExt cx="10004501" cy="5418667"/>
          </a:xfrm>
        </p:grpSpPr>
        <p:grpSp>
          <p:nvGrpSpPr>
            <p:cNvPr id="57" name="Gruppo 56">
              <a:extLst>
                <a:ext uri="{FF2B5EF4-FFF2-40B4-BE49-F238E27FC236}">
                  <a16:creationId xmlns:a16="http://schemas.microsoft.com/office/drawing/2014/main" id="{28DDC08E-0FE3-6444-BEF5-1EC2BBF6851F}"/>
                </a:ext>
              </a:extLst>
            </p:cNvPr>
            <p:cNvGrpSpPr/>
            <p:nvPr/>
          </p:nvGrpSpPr>
          <p:grpSpPr>
            <a:xfrm>
              <a:off x="155499" y="719666"/>
              <a:ext cx="10004501" cy="5418667"/>
              <a:chOff x="155499" y="719666"/>
              <a:chExt cx="10004501" cy="5418667"/>
            </a:xfrm>
          </p:grpSpPr>
          <p:grpSp>
            <p:nvGrpSpPr>
              <p:cNvPr id="55" name="Gruppo 54">
                <a:extLst>
                  <a:ext uri="{FF2B5EF4-FFF2-40B4-BE49-F238E27FC236}">
                    <a16:creationId xmlns:a16="http://schemas.microsoft.com/office/drawing/2014/main" id="{60BA2884-F29B-E94A-83B3-3A3AAAAF952E}"/>
                  </a:ext>
                </a:extLst>
              </p:cNvPr>
              <p:cNvGrpSpPr/>
              <p:nvPr/>
            </p:nvGrpSpPr>
            <p:grpSpPr>
              <a:xfrm>
                <a:off x="155499" y="3090934"/>
                <a:ext cx="892716" cy="676133"/>
                <a:chOff x="155499" y="3090934"/>
                <a:chExt cx="892716" cy="676133"/>
              </a:xfrm>
            </p:grpSpPr>
            <p:grpSp>
              <p:nvGrpSpPr>
                <p:cNvPr id="40" name="Gruppo 39">
                  <a:extLst>
                    <a:ext uri="{FF2B5EF4-FFF2-40B4-BE49-F238E27FC236}">
                      <a16:creationId xmlns:a16="http://schemas.microsoft.com/office/drawing/2014/main" id="{6F5281F3-0CCD-0744-AAEF-823457FEBF26}"/>
                    </a:ext>
                  </a:extLst>
                </p:cNvPr>
                <p:cNvGrpSpPr/>
                <p:nvPr/>
              </p:nvGrpSpPr>
              <p:grpSpPr>
                <a:xfrm>
                  <a:off x="380418" y="3090934"/>
                  <a:ext cx="620438" cy="676133"/>
                  <a:chOff x="2640993" y="2412524"/>
                  <a:chExt cx="507448" cy="593618"/>
                </a:xfrm>
                <a:solidFill>
                  <a:schemeClr val="bg2"/>
                </a:solidFill>
              </p:grpSpPr>
              <p:sp>
                <p:nvSpPr>
                  <p:cNvPr id="41" name="Freccia destra 40">
                    <a:extLst>
                      <a:ext uri="{FF2B5EF4-FFF2-40B4-BE49-F238E27FC236}">
                        <a16:creationId xmlns:a16="http://schemas.microsoft.com/office/drawing/2014/main" id="{3FCE92EC-1352-B749-896E-30750261F6CF}"/>
                      </a:ext>
                    </a:extLst>
                  </p:cNvPr>
                  <p:cNvSpPr/>
                  <p:nvPr/>
                </p:nvSpPr>
                <p:spPr>
                  <a:xfrm>
                    <a:off x="2640993" y="2412524"/>
                    <a:ext cx="507448" cy="593618"/>
                  </a:xfrm>
                  <a:prstGeom prst="rightArrow">
                    <a:avLst>
                      <a:gd name="adj1" fmla="val 60000"/>
                      <a:gd name="adj2" fmla="val 50000"/>
                    </a:avLst>
                  </a:prstGeom>
                  <a:grpFill/>
                </p:spPr>
                <p:style>
                  <a:lnRef idx="0">
                    <a:schemeClr val="accent1">
                      <a:tint val="60000"/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tint val="60000"/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tint val="6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42" name="Freccia destra 4">
                    <a:extLst>
                      <a:ext uri="{FF2B5EF4-FFF2-40B4-BE49-F238E27FC236}">
                        <a16:creationId xmlns:a16="http://schemas.microsoft.com/office/drawing/2014/main" id="{5C6B2952-F9BD-1941-977E-138A9B208B05}"/>
                      </a:ext>
                    </a:extLst>
                  </p:cNvPr>
                  <p:cNvSpPr txBox="1"/>
                  <p:nvPr/>
                </p:nvSpPr>
                <p:spPr>
                  <a:xfrm>
                    <a:off x="2640993" y="2531248"/>
                    <a:ext cx="355214" cy="356170"/>
                  </a:xfrm>
                  <a:prstGeom prst="rect">
                    <a:avLst/>
                  </a:prstGeom>
                  <a:grpFill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0" tIns="0" rIns="0" bIns="0" numCol="1" spcCol="1270" anchor="ctr" anchorCtr="0">
                    <a:noAutofit/>
                  </a:bodyPr>
                  <a:lstStyle/>
                  <a:p>
                    <a:pPr marL="0" lvl="0" indent="0" algn="ctr" defTabSz="9334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:endParaRPr lang="it-IT" sz="2100" kern="1200" dirty="0"/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4" name="CasellaDiTesto 43">
                      <a:extLst>
                        <a:ext uri="{FF2B5EF4-FFF2-40B4-BE49-F238E27FC236}">
                          <a16:creationId xmlns:a16="http://schemas.microsoft.com/office/drawing/2014/main" id="{69E3F63E-BD2E-3E48-8313-2EB5FD73F00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5499" y="3250263"/>
                      <a:ext cx="892716" cy="38433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̆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</m:acc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44" name="CasellaDiTesto 43">
                      <a:extLst>
                        <a:ext uri="{FF2B5EF4-FFF2-40B4-BE49-F238E27FC236}">
                          <a16:creationId xmlns:a16="http://schemas.microsoft.com/office/drawing/2014/main" id="{69E3F63E-BD2E-3E48-8313-2EB5FD73F00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5499" y="3250263"/>
                      <a:ext cx="892716" cy="384336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6" name="Gruppo 55">
                <a:extLst>
                  <a:ext uri="{FF2B5EF4-FFF2-40B4-BE49-F238E27FC236}">
                    <a16:creationId xmlns:a16="http://schemas.microsoft.com/office/drawing/2014/main" id="{84588E97-3C9D-8F47-A4AD-0709C035F001}"/>
                  </a:ext>
                </a:extLst>
              </p:cNvPr>
              <p:cNvGrpSpPr/>
              <p:nvPr/>
            </p:nvGrpSpPr>
            <p:grpSpPr>
              <a:xfrm>
                <a:off x="1048215" y="719666"/>
                <a:ext cx="9111785" cy="5418667"/>
                <a:chOff x="1048215" y="719666"/>
                <a:chExt cx="9111785" cy="541866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4" name="Diagramma 3">
                      <a:extLst>
                        <a:ext uri="{FF2B5EF4-FFF2-40B4-BE49-F238E27FC236}">
                          <a16:creationId xmlns:a16="http://schemas.microsoft.com/office/drawing/2014/main" id="{A311DF7F-9F77-E44E-813E-FDB5FE03F0A9}"/>
                        </a:ext>
                      </a:extLst>
                    </p:cNvPr>
                    <p:cNvGraphicFramePr/>
                    <p:nvPr>
                      <p:extLst>
                        <p:ext uri="{D42A27DB-BD31-4B8C-83A1-F6EECF244321}">
                          <p14:modId xmlns:p14="http://schemas.microsoft.com/office/powerpoint/2010/main" val="2781120634"/>
                        </p:ext>
                      </p:extLst>
                    </p:nvPr>
                  </p:nvGraphicFramePr>
                  <p:xfrm>
                    <a:off x="1048215" y="719666"/>
                    <a:ext cx="9111785" cy="5418667"/>
                  </p:xfrm>
                  <a:graphic>
                    <a:graphicData uri="http://schemas.openxmlformats.org/drawingml/2006/diagram">
                      <dgm:relIds xmlns:dgm="http://schemas.openxmlformats.org/drawingml/2006/diagram" xmlns:r="http://schemas.openxmlformats.org/officeDocument/2006/relationships" r:dm="rId3" r:lo="rId4" r:qs="rId5" r:cs="rId6"/>
                    </a:graphicData>
                  </a:graphic>
                </p:graphicFrame>
              </mc:Choice>
              <mc:Fallback xmlns="">
                <p:graphicFrame>
                  <p:nvGraphicFramePr>
                    <p:cNvPr id="4" name="Diagramma 3">
                      <a:extLst>
                        <a:ext uri="{FF2B5EF4-FFF2-40B4-BE49-F238E27FC236}">
                          <a16:creationId xmlns:a16="http://schemas.microsoft.com/office/drawing/2014/main" id="{A311DF7F-9F77-E44E-813E-FDB5FE03F0A9}"/>
                        </a:ext>
                      </a:extLst>
                    </p:cNvPr>
                    <p:cNvGraphicFramePr/>
                    <p:nvPr>
                      <p:extLst>
                        <p:ext uri="{D42A27DB-BD31-4B8C-83A1-F6EECF244321}">
                          <p14:modId xmlns:p14="http://schemas.microsoft.com/office/powerpoint/2010/main" val="2781120634"/>
                        </p:ext>
                      </p:extLst>
                    </p:nvPr>
                  </p:nvGraphicFramePr>
                  <p:xfrm>
                    <a:off x="1048215" y="719666"/>
                    <a:ext cx="9111785" cy="5418667"/>
                  </p:xfrm>
                  <a:graphic>
                    <a:graphicData uri="http://schemas.openxmlformats.org/drawingml/2006/diagram">
                      <dgm:relIds xmlns:dgm="http://schemas.openxmlformats.org/drawingml/2006/diagram" xmlns:r="http://schemas.openxmlformats.org/officeDocument/2006/relationships" r:dm="rId8" r:lo="rId9" r:qs="rId10" r:cs="rId11"/>
                    </a:graphicData>
                  </a:graphic>
                </p:graphicFrame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CasellaDiTesto 44">
                      <a:extLst>
                        <a:ext uri="{FF2B5EF4-FFF2-40B4-BE49-F238E27FC236}">
                          <a16:creationId xmlns:a16="http://schemas.microsoft.com/office/drawing/2014/main" id="{6BFCC21C-D5B0-1F40-8C9D-ED2A9BD7FF5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01845" y="3244333"/>
                      <a:ext cx="50118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5" name="CasellaDiTesto 44">
                      <a:extLst>
                        <a:ext uri="{FF2B5EF4-FFF2-40B4-BE49-F238E27FC236}">
                          <a16:creationId xmlns:a16="http://schemas.microsoft.com/office/drawing/2014/main" id="{6BFCC21C-D5B0-1F40-8C9D-ED2A9BD7FF5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01845" y="3244333"/>
                      <a:ext cx="501187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4" name="Gruppo 53">
                <a:extLst>
                  <a:ext uri="{FF2B5EF4-FFF2-40B4-BE49-F238E27FC236}">
                    <a16:creationId xmlns:a16="http://schemas.microsoft.com/office/drawing/2014/main" id="{32C95208-507D-334B-A6FB-ACCF16DFE7E3}"/>
                  </a:ext>
                </a:extLst>
              </p:cNvPr>
              <p:cNvGrpSpPr/>
              <p:nvPr/>
            </p:nvGrpSpPr>
            <p:grpSpPr>
              <a:xfrm>
                <a:off x="385442" y="3741727"/>
                <a:ext cx="5368587" cy="1329624"/>
                <a:chOff x="385442" y="3741727"/>
                <a:chExt cx="5368587" cy="1329624"/>
              </a:xfrm>
            </p:grpSpPr>
            <p:sp>
              <p:nvSpPr>
                <p:cNvPr id="35" name="Rettangolo 34">
                  <a:extLst>
                    <a:ext uri="{FF2B5EF4-FFF2-40B4-BE49-F238E27FC236}">
                      <a16:creationId xmlns:a16="http://schemas.microsoft.com/office/drawing/2014/main" id="{3F92AD37-89FC-584E-BF06-14849F5C2329}"/>
                    </a:ext>
                  </a:extLst>
                </p:cNvPr>
                <p:cNvSpPr/>
                <p:nvPr/>
              </p:nvSpPr>
              <p:spPr>
                <a:xfrm>
                  <a:off x="5531344" y="4215159"/>
                  <a:ext cx="222685" cy="814039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ttangolo 35">
                  <a:extLst>
                    <a:ext uri="{FF2B5EF4-FFF2-40B4-BE49-F238E27FC236}">
                      <a16:creationId xmlns:a16="http://schemas.microsoft.com/office/drawing/2014/main" id="{8C53120F-5A7A-EB4B-B8F7-9BA39C22C218}"/>
                    </a:ext>
                  </a:extLst>
                </p:cNvPr>
                <p:cNvSpPr/>
                <p:nvPr/>
              </p:nvSpPr>
              <p:spPr>
                <a:xfrm rot="16200000">
                  <a:off x="2856808" y="2344467"/>
                  <a:ext cx="285026" cy="5084435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7" name="Gruppo 36">
                  <a:extLst>
                    <a:ext uri="{FF2B5EF4-FFF2-40B4-BE49-F238E27FC236}">
                      <a16:creationId xmlns:a16="http://schemas.microsoft.com/office/drawing/2014/main" id="{7A36D71B-4884-BA48-A408-00F200DD0D98}"/>
                    </a:ext>
                  </a:extLst>
                </p:cNvPr>
                <p:cNvGrpSpPr/>
                <p:nvPr/>
              </p:nvGrpSpPr>
              <p:grpSpPr>
                <a:xfrm rot="16200000">
                  <a:off x="67829" y="4059340"/>
                  <a:ext cx="1002444" cy="367217"/>
                  <a:chOff x="2640993" y="2412524"/>
                  <a:chExt cx="507448" cy="593618"/>
                </a:xfrm>
                <a:solidFill>
                  <a:schemeClr val="bg2"/>
                </a:solidFill>
              </p:grpSpPr>
              <p:sp>
                <p:nvSpPr>
                  <p:cNvPr id="38" name="Freccia destra 37">
                    <a:extLst>
                      <a:ext uri="{FF2B5EF4-FFF2-40B4-BE49-F238E27FC236}">
                        <a16:creationId xmlns:a16="http://schemas.microsoft.com/office/drawing/2014/main" id="{07F6D23A-D88D-2A48-A81D-2B13E49532B8}"/>
                      </a:ext>
                    </a:extLst>
                  </p:cNvPr>
                  <p:cNvSpPr/>
                  <p:nvPr/>
                </p:nvSpPr>
                <p:spPr>
                  <a:xfrm>
                    <a:off x="2640993" y="2412524"/>
                    <a:ext cx="507448" cy="593618"/>
                  </a:xfrm>
                  <a:prstGeom prst="rightArrow">
                    <a:avLst>
                      <a:gd name="adj1" fmla="val 60000"/>
                      <a:gd name="adj2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0">
                    <a:schemeClr val="accent1">
                      <a:tint val="60000"/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tint val="60000"/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tint val="6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39" name="Freccia destra 4">
                    <a:extLst>
                      <a:ext uri="{FF2B5EF4-FFF2-40B4-BE49-F238E27FC236}">
                        <a16:creationId xmlns:a16="http://schemas.microsoft.com/office/drawing/2014/main" id="{A3E9DAFD-706E-4341-A43D-A8B4C480D7FC}"/>
                      </a:ext>
                    </a:extLst>
                  </p:cNvPr>
                  <p:cNvSpPr txBox="1"/>
                  <p:nvPr/>
                </p:nvSpPr>
                <p:spPr>
                  <a:xfrm>
                    <a:off x="2640993" y="2531248"/>
                    <a:ext cx="355214" cy="35617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0" tIns="0" rIns="0" bIns="0" numCol="1" spcCol="1270" anchor="ctr" anchorCtr="0">
                    <a:noAutofit/>
                  </a:bodyPr>
                  <a:lstStyle/>
                  <a:p>
                    <a:pPr marL="0" lvl="0" indent="0" algn="ctr" defTabSz="9334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:endParaRPr lang="it-IT" sz="2100" kern="1200"/>
                  </a:p>
                </p:txBody>
              </p:sp>
            </p:grpSp>
            <p:sp>
              <p:nvSpPr>
                <p:cNvPr id="49" name="CasellaDiTesto 48">
                  <a:extLst>
                    <a:ext uri="{FF2B5EF4-FFF2-40B4-BE49-F238E27FC236}">
                      <a16:creationId xmlns:a16="http://schemas.microsoft.com/office/drawing/2014/main" id="{FA60F8E8-F4E2-7648-99B9-ACAD187E51B9}"/>
                    </a:ext>
                  </a:extLst>
                </p:cNvPr>
                <p:cNvSpPr txBox="1"/>
                <p:nvPr/>
              </p:nvSpPr>
              <p:spPr>
                <a:xfrm>
                  <a:off x="2208096" y="4702019"/>
                  <a:ext cx="2787497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latin typeface="Calisto MT" panose="02040603050505030304" pitchFamily="18" charset="77"/>
                      <a:ea typeface="Apple Color Emoji" pitchFamily="2" charset="0"/>
                      <a:cs typeface="Apple Symbols" panose="02000000000000000000" pitchFamily="2" charset="-79"/>
                    </a:rPr>
                    <a:t>not found(</a:t>
                  </a:r>
                  <a:r>
                    <a:rPr lang="en-US" i="1" dirty="0">
                      <a:latin typeface="Calisto MT" panose="02040603050505030304" pitchFamily="18" charset="77"/>
                      <a:ea typeface="Apple Color Emoji" pitchFamily="2" charset="0"/>
                      <a:cs typeface="Apple Symbols" panose="02000000000000000000" pitchFamily="2" charset="-79"/>
                    </a:rPr>
                    <a:t>n, q, t</a:t>
                  </a:r>
                  <a:r>
                    <a:rPr lang="en-US" dirty="0">
                      <a:latin typeface="Calisto MT" panose="02040603050505030304" pitchFamily="18" charset="77"/>
                      <a:ea typeface="Apple Color Emoji" pitchFamily="2" charset="0"/>
                      <a:cs typeface="Apple Symbols" panose="02000000000000000000" pitchFamily="2" charset="-79"/>
                    </a:rPr>
                    <a:t>)</a:t>
                  </a:r>
                </a:p>
              </p:txBody>
            </p:sp>
          </p:grpSp>
        </p:grpSp>
        <p:grpSp>
          <p:nvGrpSpPr>
            <p:cNvPr id="59" name="Gruppo 58">
              <a:extLst>
                <a:ext uri="{FF2B5EF4-FFF2-40B4-BE49-F238E27FC236}">
                  <a16:creationId xmlns:a16="http://schemas.microsoft.com/office/drawing/2014/main" id="{FE866EE3-F2B3-F041-A48F-A53EFC2DD998}"/>
                </a:ext>
              </a:extLst>
            </p:cNvPr>
            <p:cNvGrpSpPr/>
            <p:nvPr/>
          </p:nvGrpSpPr>
          <p:grpSpPr>
            <a:xfrm>
              <a:off x="1126525" y="2762983"/>
              <a:ext cx="7193270" cy="1004084"/>
              <a:chOff x="1126525" y="2762983"/>
              <a:chExt cx="7193270" cy="100408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683D992C-B0A6-164A-9407-D7E8BEC000BF}"/>
                      </a:ext>
                    </a:extLst>
                  </p:cNvPr>
                  <p:cNvSpPr txBox="1"/>
                  <p:nvPr/>
                </p:nvSpPr>
                <p:spPr>
                  <a:xfrm>
                    <a:off x="6930464" y="3146515"/>
                    <a:ext cx="708851" cy="620552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0" tIns="121920" rIns="0" bIns="121920" numCol="1" spcCol="1270" anchor="ctr" anchorCtr="0">
                    <a:noAutofit/>
                  </a:bodyPr>
                  <a:lstStyle/>
                  <a:p>
                    <a:pPr marL="0" lvl="0" indent="0" algn="ctr" defTabSz="5334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600" i="1" kern="120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1600" b="0" i="1" kern="120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kern="1200" smtClean="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600" b="0" i="1" kern="120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b="0" i="1" kern="120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kern="120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1600" b="0" i="1" kern="120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kern="120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it-IT" kern="1200" dirty="0"/>
                  </a:p>
                </p:txBody>
              </p:sp>
            </mc:Choice>
            <mc:Fallback xmlns="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683D992C-B0A6-164A-9407-D7E8BEC000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30464" y="3146515"/>
                    <a:ext cx="708851" cy="62055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1" name="Decagono 50">
                <a:extLst>
                  <a:ext uri="{FF2B5EF4-FFF2-40B4-BE49-F238E27FC236}">
                    <a16:creationId xmlns:a16="http://schemas.microsoft.com/office/drawing/2014/main" id="{598C61DD-1CB3-8245-B536-E680FBB3E7BA}"/>
                  </a:ext>
                </a:extLst>
              </p:cNvPr>
              <p:cNvSpPr/>
              <p:nvPr/>
            </p:nvSpPr>
            <p:spPr>
              <a:xfrm>
                <a:off x="1126525" y="2781155"/>
                <a:ext cx="512802" cy="463178"/>
              </a:xfrm>
              <a:prstGeom prst="decagon">
                <a:avLst/>
              </a:prstGeom>
              <a:ln>
                <a:prstDash val="dashDot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52" name="Decagono 51">
                <a:extLst>
                  <a:ext uri="{FF2B5EF4-FFF2-40B4-BE49-F238E27FC236}">
                    <a16:creationId xmlns:a16="http://schemas.microsoft.com/office/drawing/2014/main" id="{01100905-4DB0-6D48-962B-A58DC468BEE6}"/>
                  </a:ext>
                </a:extLst>
              </p:cNvPr>
              <p:cNvSpPr/>
              <p:nvPr/>
            </p:nvSpPr>
            <p:spPr>
              <a:xfrm>
                <a:off x="4466759" y="2762983"/>
                <a:ext cx="512802" cy="463178"/>
              </a:xfrm>
              <a:prstGeom prst="decagon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53" name="Decagono 52">
                <a:extLst>
                  <a:ext uri="{FF2B5EF4-FFF2-40B4-BE49-F238E27FC236}">
                    <a16:creationId xmlns:a16="http://schemas.microsoft.com/office/drawing/2014/main" id="{3C516BE0-CDF5-5347-A53D-4629E5F7A70E}"/>
                  </a:ext>
                </a:extLst>
              </p:cNvPr>
              <p:cNvSpPr/>
              <p:nvPr/>
            </p:nvSpPr>
            <p:spPr>
              <a:xfrm>
                <a:off x="7806993" y="2781155"/>
                <a:ext cx="512802" cy="463178"/>
              </a:xfrm>
              <a:prstGeom prst="decagon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26184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2064</TotalTime>
  <Words>77</Words>
  <Application>Microsoft Macintosh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Calisto MT</vt:lpstr>
      <vt:lpstr>Cambria Math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Carmen Barletta</dc:creator>
  <cp:lastModifiedBy>Carmen Barletta</cp:lastModifiedBy>
  <cp:revision>25</cp:revision>
  <cp:lastPrinted>2018-10-18T14:46:32Z</cp:lastPrinted>
  <dcterms:created xsi:type="dcterms:W3CDTF">2018-10-17T17:42:55Z</dcterms:created>
  <dcterms:modified xsi:type="dcterms:W3CDTF">2018-12-01T12:19:12Z</dcterms:modified>
</cp:coreProperties>
</file>