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5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6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65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5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73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67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4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3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26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9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7F1C-3376-4EE1-AC20-F4D505C2DB27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9640-D2DF-4CF8-9833-D0A73780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8609D0-5B2A-411E-82AA-4552E8F08336}"/>
              </a:ext>
            </a:extLst>
          </p:cNvPr>
          <p:cNvGrpSpPr/>
          <p:nvPr/>
        </p:nvGrpSpPr>
        <p:grpSpPr>
          <a:xfrm>
            <a:off x="152225" y="156035"/>
            <a:ext cx="4035572" cy="4018936"/>
            <a:chOff x="152225" y="156035"/>
            <a:chExt cx="4035572" cy="401893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A62EBD9-4DEC-4F5D-8A7C-DA28CEB45F41}"/>
                </a:ext>
              </a:extLst>
            </p:cNvPr>
            <p:cNvSpPr/>
            <p:nvPr/>
          </p:nvSpPr>
          <p:spPr>
            <a:xfrm>
              <a:off x="152225" y="976285"/>
              <a:ext cx="1613948" cy="23064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Virtuoso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Cadence</a:t>
              </a:r>
              <a:endParaRPr lang="pt-BR" sz="1246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5B1AD7F-9A01-47FC-8E7D-5A8B750C6077}"/>
                </a:ext>
              </a:extLst>
            </p:cNvPr>
            <p:cNvSpPr/>
            <p:nvPr/>
          </p:nvSpPr>
          <p:spPr>
            <a:xfrm>
              <a:off x="158648" y="554842"/>
              <a:ext cx="1613947" cy="2429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Transistor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Sizing</a:t>
              </a:r>
              <a:endParaRPr lang="pt-BR" sz="1246" dirty="0"/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A41855B3-C01F-4BCB-BBA2-0E0F4F8D6646}"/>
                </a:ext>
              </a:extLst>
            </p:cNvPr>
            <p:cNvCxnSpPr>
              <a:cxnSpLocks/>
              <a:stCxn id="180" idx="2"/>
              <a:endCxn id="176" idx="0"/>
            </p:cNvCxnSpPr>
            <p:nvPr/>
          </p:nvCxnSpPr>
          <p:spPr>
            <a:xfrm>
              <a:off x="959902" y="398990"/>
              <a:ext cx="5720" cy="15585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3E11B52-6C6F-4CF3-9FFF-2571985AED5B}"/>
                </a:ext>
              </a:extLst>
            </p:cNvPr>
            <p:cNvCxnSpPr>
              <a:cxnSpLocks/>
              <a:stCxn id="176" idx="2"/>
              <a:endCxn id="175" idx="0"/>
            </p:cNvCxnSpPr>
            <p:nvPr/>
          </p:nvCxnSpPr>
          <p:spPr>
            <a:xfrm flipH="1">
              <a:off x="959199" y="797797"/>
              <a:ext cx="6423" cy="17848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B826E18-75A7-4B43-A96F-D3C3ECFC1BDC}"/>
                </a:ext>
              </a:extLst>
            </p:cNvPr>
            <p:cNvSpPr/>
            <p:nvPr/>
          </p:nvSpPr>
          <p:spPr>
            <a:xfrm>
              <a:off x="152928" y="156035"/>
              <a:ext cx="1613948" cy="2429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Choice</a:t>
              </a:r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</a:t>
              </a:r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circuits</a:t>
              </a:r>
              <a:endParaRPr lang="pt-BR" sz="1246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0FDBE2E-1E4D-4862-80C1-AFBDC38B54DD}"/>
                </a:ext>
              </a:extLst>
            </p:cNvPr>
            <p:cNvSpPr/>
            <p:nvPr/>
          </p:nvSpPr>
          <p:spPr>
            <a:xfrm>
              <a:off x="300022" y="1705284"/>
              <a:ext cx="1305018" cy="128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/>
                <a:t>Layout Design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17789A8-4A03-4E95-9C4F-0208A2481D4E}"/>
                </a:ext>
              </a:extLst>
            </p:cNvPr>
            <p:cNvSpPr/>
            <p:nvPr/>
          </p:nvSpPr>
          <p:spPr>
            <a:xfrm>
              <a:off x="499704" y="1982614"/>
              <a:ext cx="918990" cy="2546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Schematic</a:t>
              </a:r>
              <a:endParaRPr lang="pt-BR" sz="124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FA2F7D5-385C-477C-A1F9-BA7DB678DCCF}"/>
                </a:ext>
              </a:extLst>
            </p:cNvPr>
            <p:cNvSpPr/>
            <p:nvPr/>
          </p:nvSpPr>
          <p:spPr>
            <a:xfrm>
              <a:off x="503559" y="2323473"/>
              <a:ext cx="911279" cy="249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</a:t>
              </a:r>
              <a:endParaRPr lang="pt-BR" sz="1246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7A10301-12F1-4939-8313-EF42E8891E2D}"/>
                </a:ext>
              </a:extLst>
            </p:cNvPr>
            <p:cNvSpPr/>
            <p:nvPr/>
          </p:nvSpPr>
          <p:spPr>
            <a:xfrm>
              <a:off x="503558" y="2640631"/>
              <a:ext cx="911279" cy="249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</a:t>
              </a:r>
              <a:endParaRPr lang="pt-BR" sz="1246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6F515B4-6A9F-443E-9279-0C1B210B3CAD}"/>
                </a:ext>
              </a:extLst>
            </p:cNvPr>
            <p:cNvSpPr/>
            <p:nvPr/>
          </p:nvSpPr>
          <p:spPr>
            <a:xfrm>
              <a:off x="152927" y="3368860"/>
              <a:ext cx="1613948" cy="8061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Hspice</a:t>
              </a:r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Synopsys</a:t>
              </a:r>
              <a:endParaRPr lang="pt-BR" sz="1246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EC55FF8-9DAD-4546-B7DB-DD2AD0D4D889}"/>
                </a:ext>
              </a:extLst>
            </p:cNvPr>
            <p:cNvSpPr/>
            <p:nvPr/>
          </p:nvSpPr>
          <p:spPr>
            <a:xfrm>
              <a:off x="304582" y="3482040"/>
              <a:ext cx="1310640" cy="443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/>
                <a:t>Process</a:t>
              </a:r>
              <a:r>
                <a:rPr lang="pt-BR" sz="1246" dirty="0"/>
                <a:t> </a:t>
              </a:r>
              <a:r>
                <a:rPr lang="pt-BR" sz="1246" dirty="0" err="1"/>
                <a:t>Variability</a:t>
              </a:r>
              <a:r>
                <a:rPr lang="pt-BR" sz="1246" dirty="0"/>
                <a:t> </a:t>
              </a:r>
              <a:r>
                <a:rPr lang="pt-BR" sz="1246" dirty="0" err="1"/>
                <a:t>Insertion</a:t>
              </a:r>
              <a:endParaRPr lang="pt-BR" sz="1246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D6C6517-F0C4-42C7-BDCD-E69619161ED2}"/>
                </a:ext>
              </a:extLst>
            </p:cNvPr>
            <p:cNvSpPr/>
            <p:nvPr/>
          </p:nvSpPr>
          <p:spPr>
            <a:xfrm>
              <a:off x="300022" y="1051361"/>
              <a:ext cx="1305018" cy="4226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Layout Technology File</a:t>
              </a:r>
              <a:endParaRPr lang="pt-BR" sz="1246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346578-F82C-493E-89B4-61F6AA0878E2}"/>
                </a:ext>
              </a:extLst>
            </p:cNvPr>
            <p:cNvSpPr/>
            <p:nvPr/>
          </p:nvSpPr>
          <p:spPr>
            <a:xfrm>
              <a:off x="2573849" y="1474037"/>
              <a:ext cx="1613948" cy="27009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Calibre </a:t>
              </a:r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Menthor</a:t>
              </a:r>
              <a:endParaRPr lang="pt-BR" sz="1246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6064D0-17DA-466D-A828-2BD7A1633038}"/>
                </a:ext>
              </a:extLst>
            </p:cNvPr>
            <p:cNvSpPr/>
            <p:nvPr/>
          </p:nvSpPr>
          <p:spPr>
            <a:xfrm>
              <a:off x="2754538" y="1705284"/>
              <a:ext cx="1299359" cy="128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/>
                <a:t>Validation</a:t>
              </a:r>
              <a:endParaRPr lang="pt-BR" sz="1246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CC477BD-3FEA-47DF-B75F-824F94B56560}"/>
                </a:ext>
              </a:extLst>
            </p:cNvPr>
            <p:cNvSpPr/>
            <p:nvPr/>
          </p:nvSpPr>
          <p:spPr>
            <a:xfrm>
              <a:off x="2977217" y="2035606"/>
              <a:ext cx="918990" cy="244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DRC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6FE777D-99E9-49CB-AA26-56CF9E253C2F}"/>
                </a:ext>
              </a:extLst>
            </p:cNvPr>
            <p:cNvSpPr/>
            <p:nvPr/>
          </p:nvSpPr>
          <p:spPr>
            <a:xfrm>
              <a:off x="2969506" y="2323473"/>
              <a:ext cx="911279" cy="242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LVS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C06CC8-EB97-4979-9DAC-A818ABB5AC95}"/>
                </a:ext>
              </a:extLst>
            </p:cNvPr>
            <p:cNvSpPr/>
            <p:nvPr/>
          </p:nvSpPr>
          <p:spPr>
            <a:xfrm>
              <a:off x="2977217" y="2610259"/>
              <a:ext cx="911279" cy="242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Behaviour</a:t>
              </a:r>
              <a:endParaRPr lang="pt-BR" sz="1246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4035736-074B-4DC0-8C3B-0112D1626E4A}"/>
                </a:ext>
              </a:extLst>
            </p:cNvPr>
            <p:cNvSpPr/>
            <p:nvPr/>
          </p:nvSpPr>
          <p:spPr>
            <a:xfrm>
              <a:off x="2754538" y="3491226"/>
              <a:ext cx="1310640" cy="4438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46" dirty="0" err="1"/>
                <a:t>Parasitic</a:t>
              </a:r>
              <a:r>
                <a:rPr lang="pt-BR" sz="1246" dirty="0"/>
                <a:t> </a:t>
              </a:r>
              <a:r>
                <a:rPr lang="pt-BR" sz="1246" dirty="0" err="1"/>
                <a:t>Extraction</a:t>
              </a:r>
              <a:endParaRPr lang="pt-BR" sz="1246" dirty="0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E19A3BD9-E431-44DF-9F1E-8BDD825F0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9113" y="3019045"/>
              <a:ext cx="1" cy="43777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6747757-CB8E-4EAC-A1DA-B690B43D61E2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H="1">
              <a:off x="1615220" y="3703965"/>
              <a:ext cx="11243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0AEE103-FD75-4406-BA4F-4B723A9C9280}"/>
                </a:ext>
              </a:extLst>
            </p:cNvPr>
            <p:cNvCxnSpPr>
              <a:cxnSpLocks/>
            </p:cNvCxnSpPr>
            <p:nvPr/>
          </p:nvCxnSpPr>
          <p:spPr>
            <a:xfrm>
              <a:off x="1630177" y="2397670"/>
              <a:ext cx="11243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2EE3788-69D0-4C9C-94BD-23EC93857124}"/>
                </a:ext>
              </a:extLst>
            </p:cNvPr>
            <p:cNvSpPr txBox="1"/>
            <p:nvPr/>
          </p:nvSpPr>
          <p:spPr>
            <a:xfrm>
              <a:off x="1771968" y="2080061"/>
              <a:ext cx="81086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1" dirty="0"/>
                <a:t>Layout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20CCD4-B445-4EFD-99D0-96E69E49AAAB}"/>
                </a:ext>
              </a:extLst>
            </p:cNvPr>
            <p:cNvSpPr txBox="1"/>
            <p:nvPr/>
          </p:nvSpPr>
          <p:spPr>
            <a:xfrm>
              <a:off x="1772595" y="3415155"/>
              <a:ext cx="794833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01" dirty="0" err="1"/>
                <a:t>Netlist</a:t>
              </a:r>
              <a:endParaRPr lang="pt-BR" sz="1801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2FE20AA8-2CAD-4D6A-B915-0E37603A44D8}"/>
                </a:ext>
              </a:extLst>
            </p:cNvPr>
            <p:cNvCxnSpPr>
              <a:cxnSpLocks/>
              <a:stCxn id="187" idx="2"/>
              <a:endCxn id="181" idx="0"/>
            </p:cNvCxnSpPr>
            <p:nvPr/>
          </p:nvCxnSpPr>
          <p:spPr>
            <a:xfrm>
              <a:off x="952531" y="1474037"/>
              <a:ext cx="0" cy="23124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51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Barlette de Moraes</dc:creator>
  <cp:lastModifiedBy>Leonardo Barlette de Moraes</cp:lastModifiedBy>
  <cp:revision>10</cp:revision>
  <dcterms:created xsi:type="dcterms:W3CDTF">2018-06-08T03:07:40Z</dcterms:created>
  <dcterms:modified xsi:type="dcterms:W3CDTF">2020-06-29T21:02:15Z</dcterms:modified>
</cp:coreProperties>
</file>