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731F-2F9F-4801-85CD-4C32BA852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13A67-9CFA-4C42-8CC5-9C7F35EE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34CA-2FC3-40C5-B07D-DB54DD2F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D07-F014-4FB8-8E57-6A665F0F369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79AF9-0A98-4376-B634-9F526DCB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61D52-7B39-4ADB-BDF2-E5F5B33B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420-6999-44EC-9440-1CB8AB25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3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33D4-1424-4C04-9B71-1C33B39B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5D2E8-16AA-43AF-9DC4-995B5E88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4700-741E-4379-91D6-D8F9411F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D07-F014-4FB8-8E57-6A665F0F369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D545-A1FA-4646-81BB-0A62B924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5B87-F8F5-46A4-BB4B-E63809EA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420-6999-44EC-9440-1CB8AB25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8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ADAF0-400A-4454-BE4F-67E2A5916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E58C3-01F6-48A4-89CD-B99FF2567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BDD96-A525-47A8-8338-678CFBE1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D07-F014-4FB8-8E57-6A665F0F369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FB46D-6B43-40D8-BF9B-4D8F97BC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E1BF-45FD-4E14-849A-1AEE6E5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420-6999-44EC-9440-1CB8AB25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3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6F5B-6005-4C48-9327-E5505F9B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2919-2621-4FBF-9F68-3257DCEE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0E10-B814-48B7-A055-37F1C046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D07-F014-4FB8-8E57-6A665F0F369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9F06-0A41-470E-BDD2-12690151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DA50-4E9C-4F24-93F8-9EAC09A6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420-6999-44EC-9440-1CB8AB25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6297-9496-4AA4-BE44-A6437C0F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7B3DC-4575-45D1-8FE2-4BBE947CF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2694-A6DE-4EB0-B012-782C2E23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D07-F014-4FB8-8E57-6A665F0F369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1489-79B1-4F5D-AC8A-98ED80BB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090B-67D2-4528-A1ED-C44381B1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420-6999-44EC-9440-1CB8AB25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2410-5FB6-48A3-B917-FABA7268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2E4B-39ED-4F35-92E8-79F9F8893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30338-8FA0-4EBE-8012-4D0C53DF9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E665A-2E9E-4BED-88B4-F3AD49B4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D07-F014-4FB8-8E57-6A665F0F369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E9FE1-552E-4C5E-9856-86702F95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82460-5BC8-42BD-B283-BE80CEC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420-6999-44EC-9440-1CB8AB25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2DC-A407-4EED-ADAA-F153109C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AB5B-EA8B-4A4B-8483-B7CEF747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DAF77-ADAA-4C37-BCFB-9EF6B08DA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2FDDD-BE46-4C3D-8E52-699D16A7D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BF389-1794-4835-87AF-0345F9498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64FC4-A64D-4A43-B34B-48640789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D07-F014-4FB8-8E57-6A665F0F369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52BDF-E8D7-43F9-9146-1CABA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FAE7E-5A3C-4665-9AF7-FF9BCFB3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420-6999-44EC-9440-1CB8AB25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744F-7531-486E-9666-0FFCE06F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B13B0-9DFC-40AF-A654-C93C8D04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D07-F014-4FB8-8E57-6A665F0F369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50B1A-DC94-4A86-A7DE-F55D7A8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ED8B3-D8AA-4374-919B-D997DB16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420-6999-44EC-9440-1CB8AB25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50F50-403F-4A5A-8506-1E1DECAF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D07-F014-4FB8-8E57-6A665F0F369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6D98A-B8E3-4022-9376-4F6BC7FE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57CF0-8C47-47A6-890B-E1C7A6AE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420-6999-44EC-9440-1CB8AB25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9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C053-D734-402D-B9E1-8298A0C1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C8E4-F76A-4C13-8C3B-D3344F8ED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C340-68AE-4683-B54F-C14188407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E3C0C-7F8C-4AD9-9166-945D8397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D07-F014-4FB8-8E57-6A665F0F369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C665-F158-42FB-B372-010C4015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0041-AAA5-4593-97AA-A9405519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420-6999-44EC-9440-1CB8AB25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2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F48D-41C6-4BA2-938A-4BC2A33A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E7C46-FE41-40E4-B1E6-324761862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57CB8-9174-4ED9-B446-FCE03BFB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E4B41-330E-49B8-A29B-CD65F61E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D07-F014-4FB8-8E57-6A665F0F369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35B66-CC5C-45D7-892C-E4409797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8D72E-A421-4584-A01C-AF08D8F8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420-6999-44EC-9440-1CB8AB25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4E4CE-E624-450C-801E-180D4198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D8484-20AC-4D64-A48A-DC58850F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42E6B-4EF1-4118-A23D-5D88A99AF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5D07-F014-4FB8-8E57-6A665F0F369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4384-C0A0-47F3-BECA-16FA0B79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9EEDB-B54E-46DC-B727-8F1A1AA5D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F420-6999-44EC-9440-1CB8AB25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5426C4-1776-416C-B9CA-33737A57F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238" y="3219060"/>
            <a:ext cx="2922738" cy="349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A0BC7-BF7F-4F1F-AF92-69624243A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238" y="-60649"/>
            <a:ext cx="2922738" cy="34896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B6D5CA-1546-4C0B-8E48-99BD55216EFB}"/>
              </a:ext>
            </a:extLst>
          </p:cNvPr>
          <p:cNvCxnSpPr/>
          <p:nvPr/>
        </p:nvCxnSpPr>
        <p:spPr>
          <a:xfrm flipV="1">
            <a:off x="3060028" y="1544024"/>
            <a:ext cx="0" cy="53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340310-21F0-4058-BEFD-FDDCF21D199C}"/>
              </a:ext>
            </a:extLst>
          </p:cNvPr>
          <p:cNvCxnSpPr>
            <a:cxnSpLocks/>
          </p:cNvCxnSpPr>
          <p:nvPr/>
        </p:nvCxnSpPr>
        <p:spPr>
          <a:xfrm flipV="1">
            <a:off x="3060028" y="1544025"/>
            <a:ext cx="38839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251FA2-DED2-4C3F-99DD-9F760A3223BD}"/>
              </a:ext>
            </a:extLst>
          </p:cNvPr>
          <p:cNvCxnSpPr/>
          <p:nvPr/>
        </p:nvCxnSpPr>
        <p:spPr>
          <a:xfrm flipV="1">
            <a:off x="6944000" y="1544023"/>
            <a:ext cx="0" cy="53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FCB3E3-D5E9-4746-BC33-AC827A1A9F4B}"/>
              </a:ext>
            </a:extLst>
          </p:cNvPr>
          <p:cNvCxnSpPr/>
          <p:nvPr/>
        </p:nvCxnSpPr>
        <p:spPr>
          <a:xfrm flipV="1">
            <a:off x="5069892" y="1544022"/>
            <a:ext cx="0" cy="53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83FF7E-9CE7-4107-B8FD-C79E20F4C5B2}"/>
              </a:ext>
            </a:extLst>
          </p:cNvPr>
          <p:cNvCxnSpPr/>
          <p:nvPr/>
        </p:nvCxnSpPr>
        <p:spPr>
          <a:xfrm flipV="1">
            <a:off x="3060028" y="4575042"/>
            <a:ext cx="0" cy="53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6F5B23-2CD1-4B98-BDD9-3FC8AB835566}"/>
              </a:ext>
            </a:extLst>
          </p:cNvPr>
          <p:cNvCxnSpPr>
            <a:cxnSpLocks/>
          </p:cNvCxnSpPr>
          <p:nvPr/>
        </p:nvCxnSpPr>
        <p:spPr>
          <a:xfrm flipV="1">
            <a:off x="3060028" y="5106889"/>
            <a:ext cx="38839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CDBE00-FC6B-4515-8EAB-4C9D4D96B5AC}"/>
              </a:ext>
            </a:extLst>
          </p:cNvPr>
          <p:cNvCxnSpPr/>
          <p:nvPr/>
        </p:nvCxnSpPr>
        <p:spPr>
          <a:xfrm flipV="1">
            <a:off x="6944000" y="4575042"/>
            <a:ext cx="0" cy="53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774CCA-CDFE-4B9B-8D54-6C6A08897D76}"/>
              </a:ext>
            </a:extLst>
          </p:cNvPr>
          <p:cNvCxnSpPr/>
          <p:nvPr/>
        </p:nvCxnSpPr>
        <p:spPr>
          <a:xfrm flipV="1">
            <a:off x="5069892" y="4575042"/>
            <a:ext cx="0" cy="53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A52DC1-FF41-4DA4-B0BF-2C660A1BC660}"/>
              </a:ext>
            </a:extLst>
          </p:cNvPr>
          <p:cNvCxnSpPr/>
          <p:nvPr/>
        </p:nvCxnSpPr>
        <p:spPr>
          <a:xfrm flipV="1">
            <a:off x="5069892" y="1012177"/>
            <a:ext cx="0" cy="53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9529A6-8320-4A94-95F2-21BF233A29C0}"/>
              </a:ext>
            </a:extLst>
          </p:cNvPr>
          <p:cNvCxnSpPr/>
          <p:nvPr/>
        </p:nvCxnSpPr>
        <p:spPr>
          <a:xfrm flipV="1">
            <a:off x="5069892" y="5106887"/>
            <a:ext cx="0" cy="53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FA33E5C-14E9-442A-8938-136CF119C2D4}"/>
              </a:ext>
            </a:extLst>
          </p:cNvPr>
          <p:cNvSpPr/>
          <p:nvPr/>
        </p:nvSpPr>
        <p:spPr>
          <a:xfrm>
            <a:off x="5025449" y="1495055"/>
            <a:ext cx="88886" cy="979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5180D2-200F-45D1-9B9B-02545E594CD3}"/>
              </a:ext>
            </a:extLst>
          </p:cNvPr>
          <p:cNvSpPr/>
          <p:nvPr/>
        </p:nvSpPr>
        <p:spPr>
          <a:xfrm>
            <a:off x="5025449" y="5057923"/>
            <a:ext cx="88886" cy="979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870A6D-898F-4473-9936-3619D820CF3C}"/>
              </a:ext>
            </a:extLst>
          </p:cNvPr>
          <p:cNvCxnSpPr>
            <a:cxnSpLocks/>
          </p:cNvCxnSpPr>
          <p:nvPr/>
        </p:nvCxnSpPr>
        <p:spPr>
          <a:xfrm flipV="1">
            <a:off x="4815633" y="1012173"/>
            <a:ext cx="50851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3C152D9-2938-4D4A-9289-B71388339252}"/>
              </a:ext>
            </a:extLst>
          </p:cNvPr>
          <p:cNvSpPr/>
          <p:nvPr/>
        </p:nvSpPr>
        <p:spPr>
          <a:xfrm rot="10800000">
            <a:off x="4957973" y="5638730"/>
            <a:ext cx="223837" cy="153284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D122E6-8B2E-4513-8953-2AD6302D5426}"/>
              </a:ext>
            </a:extLst>
          </p:cNvPr>
          <p:cNvGrpSpPr/>
          <p:nvPr/>
        </p:nvGrpSpPr>
        <p:grpSpPr>
          <a:xfrm>
            <a:off x="2621879" y="2075867"/>
            <a:ext cx="438149" cy="352425"/>
            <a:chOff x="3567114" y="2109788"/>
            <a:chExt cx="438149" cy="35242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377977-7D81-401B-9184-277B884BCD94}"/>
                </a:ext>
              </a:extLst>
            </p:cNvPr>
            <p:cNvCxnSpPr/>
            <p:nvPr/>
          </p:nvCxnSpPr>
          <p:spPr>
            <a:xfrm flipH="1">
              <a:off x="3824288" y="2109788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26205C8-3769-4CB4-88E7-859861F05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288" y="2109788"/>
              <a:ext cx="1" cy="35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93C5DA-9080-4C19-896D-862987FA6EAD}"/>
                </a:ext>
              </a:extLst>
            </p:cNvPr>
            <p:cNvCxnSpPr/>
            <p:nvPr/>
          </p:nvCxnSpPr>
          <p:spPr>
            <a:xfrm flipH="1">
              <a:off x="3824287" y="2462213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82DB9B-CF68-48D9-B3EC-57A0BDCA4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188" y="2109788"/>
              <a:ext cx="1" cy="35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D412EC-03A9-4CDB-8465-45D4A3DCECE5}"/>
                </a:ext>
              </a:extLst>
            </p:cNvPr>
            <p:cNvSpPr/>
            <p:nvPr/>
          </p:nvSpPr>
          <p:spPr>
            <a:xfrm>
              <a:off x="3697302" y="2237035"/>
              <a:ext cx="88886" cy="9793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615F6-ED90-4C9E-82A0-DB6D870CCE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7114" y="2286000"/>
              <a:ext cx="12542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182E22-EECD-4669-9281-43E08D951751}"/>
              </a:ext>
            </a:extLst>
          </p:cNvPr>
          <p:cNvGrpSpPr/>
          <p:nvPr/>
        </p:nvGrpSpPr>
        <p:grpSpPr>
          <a:xfrm>
            <a:off x="4631605" y="2075862"/>
            <a:ext cx="438149" cy="352425"/>
            <a:chOff x="3567114" y="2109788"/>
            <a:chExt cx="438149" cy="35242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0DDBF6-CFCE-4E3B-BC30-36A2A3BAFF6C}"/>
                </a:ext>
              </a:extLst>
            </p:cNvPr>
            <p:cNvCxnSpPr/>
            <p:nvPr/>
          </p:nvCxnSpPr>
          <p:spPr>
            <a:xfrm flipH="1">
              <a:off x="3824288" y="2109788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EA53E5C-DE9D-494B-A097-25E4657E6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288" y="2109788"/>
              <a:ext cx="1" cy="35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22AB0C6-A508-475C-A888-55569415C968}"/>
                </a:ext>
              </a:extLst>
            </p:cNvPr>
            <p:cNvCxnSpPr/>
            <p:nvPr/>
          </p:nvCxnSpPr>
          <p:spPr>
            <a:xfrm flipH="1">
              <a:off x="3824287" y="2462213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1D0760-FA6D-4254-AE1D-0D0E2D8A6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188" y="2109788"/>
              <a:ext cx="1" cy="35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26CC57-F1AC-457A-AF02-638EC298267E}"/>
                </a:ext>
              </a:extLst>
            </p:cNvPr>
            <p:cNvSpPr/>
            <p:nvPr/>
          </p:nvSpPr>
          <p:spPr>
            <a:xfrm>
              <a:off x="3697302" y="2237035"/>
              <a:ext cx="88886" cy="9793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B44122-2D52-47D4-9691-3D3379117B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7114" y="2286000"/>
              <a:ext cx="12542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5D683B-D01E-4178-A0C6-8BCE567C5876}"/>
              </a:ext>
            </a:extLst>
          </p:cNvPr>
          <p:cNvGrpSpPr/>
          <p:nvPr/>
        </p:nvGrpSpPr>
        <p:grpSpPr>
          <a:xfrm>
            <a:off x="6509581" y="2075862"/>
            <a:ext cx="438149" cy="352425"/>
            <a:chOff x="3567114" y="2109788"/>
            <a:chExt cx="438149" cy="35242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890D779-02C4-4F31-8894-F2E411CE4BBD}"/>
                </a:ext>
              </a:extLst>
            </p:cNvPr>
            <p:cNvCxnSpPr/>
            <p:nvPr/>
          </p:nvCxnSpPr>
          <p:spPr>
            <a:xfrm flipH="1">
              <a:off x="3824288" y="2109788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1AA978C-A157-4326-980E-1924C91CD3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288" y="2109788"/>
              <a:ext cx="1" cy="35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A9E8F21-2FF7-4639-BFF0-80B058D02016}"/>
                </a:ext>
              </a:extLst>
            </p:cNvPr>
            <p:cNvCxnSpPr/>
            <p:nvPr/>
          </p:nvCxnSpPr>
          <p:spPr>
            <a:xfrm flipH="1">
              <a:off x="3824287" y="2462213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2BF62E7-DC7F-4B5A-97A0-0654C3339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188" y="2109788"/>
              <a:ext cx="1" cy="35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29E7E0-452F-4076-9264-33E1328D2EC5}"/>
                </a:ext>
              </a:extLst>
            </p:cNvPr>
            <p:cNvSpPr/>
            <p:nvPr/>
          </p:nvSpPr>
          <p:spPr>
            <a:xfrm>
              <a:off x="3697302" y="2237035"/>
              <a:ext cx="88886" cy="9793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0F9957D-D9C9-4347-B63C-1ECE1BFE1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7114" y="2286000"/>
              <a:ext cx="12542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C179EC4-6CE1-44A6-A65C-3818BA5CF71D}"/>
              </a:ext>
            </a:extLst>
          </p:cNvPr>
          <p:cNvGrpSpPr/>
          <p:nvPr/>
        </p:nvGrpSpPr>
        <p:grpSpPr>
          <a:xfrm>
            <a:off x="2621878" y="4222617"/>
            <a:ext cx="438149" cy="352425"/>
            <a:chOff x="3625333" y="3076575"/>
            <a:chExt cx="438149" cy="35242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1A82011-754D-4238-833F-F5F8354DD8E3}"/>
                </a:ext>
              </a:extLst>
            </p:cNvPr>
            <p:cNvCxnSpPr/>
            <p:nvPr/>
          </p:nvCxnSpPr>
          <p:spPr>
            <a:xfrm flipH="1">
              <a:off x="3882507" y="3076575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DD466ED-4896-4FA0-A02D-85A8B8EE3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2507" y="3076575"/>
              <a:ext cx="1" cy="35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0111DD9-26BD-4B2D-945C-2890546F0471}"/>
                </a:ext>
              </a:extLst>
            </p:cNvPr>
            <p:cNvCxnSpPr/>
            <p:nvPr/>
          </p:nvCxnSpPr>
          <p:spPr>
            <a:xfrm flipH="1">
              <a:off x="3882506" y="3429000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E793A25-8080-4068-BFE2-C708D4E22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407" y="3076575"/>
              <a:ext cx="1" cy="35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71CDAA7-57BA-4A21-8211-F77163C78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5333" y="3252787"/>
              <a:ext cx="21907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3D6CAB-6154-47AA-A935-3BC2F9512655}"/>
              </a:ext>
            </a:extLst>
          </p:cNvPr>
          <p:cNvGrpSpPr/>
          <p:nvPr/>
        </p:nvGrpSpPr>
        <p:grpSpPr>
          <a:xfrm>
            <a:off x="4631604" y="4222612"/>
            <a:ext cx="438149" cy="352425"/>
            <a:chOff x="3625333" y="3076575"/>
            <a:chExt cx="438149" cy="35242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1129D8-62CD-4B04-9397-5061A2DB72BC}"/>
                </a:ext>
              </a:extLst>
            </p:cNvPr>
            <p:cNvCxnSpPr/>
            <p:nvPr/>
          </p:nvCxnSpPr>
          <p:spPr>
            <a:xfrm flipH="1">
              <a:off x="3882507" y="3076575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084C68-D3C5-41A3-88B0-6D723C8C8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2507" y="3076575"/>
              <a:ext cx="1" cy="35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59E285-1DD5-4EBF-B5EA-7B2F5DA09D4B}"/>
                </a:ext>
              </a:extLst>
            </p:cNvPr>
            <p:cNvCxnSpPr/>
            <p:nvPr/>
          </p:nvCxnSpPr>
          <p:spPr>
            <a:xfrm flipH="1">
              <a:off x="3882506" y="3429000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9ABA93-62BD-46E8-BD52-94804AE7F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407" y="3076575"/>
              <a:ext cx="1" cy="35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64C7F21-8B92-45AA-A671-0D2FF2139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5333" y="3252787"/>
              <a:ext cx="21907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9012756-4090-48E1-83E6-10BD8992153F}"/>
              </a:ext>
            </a:extLst>
          </p:cNvPr>
          <p:cNvGrpSpPr/>
          <p:nvPr/>
        </p:nvGrpSpPr>
        <p:grpSpPr>
          <a:xfrm>
            <a:off x="6508357" y="4222612"/>
            <a:ext cx="438149" cy="352425"/>
            <a:chOff x="3625333" y="3076575"/>
            <a:chExt cx="438149" cy="35242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FC4801-3D0A-4C85-A218-415EF5845A6F}"/>
                </a:ext>
              </a:extLst>
            </p:cNvPr>
            <p:cNvCxnSpPr/>
            <p:nvPr/>
          </p:nvCxnSpPr>
          <p:spPr>
            <a:xfrm flipH="1">
              <a:off x="3882507" y="3076575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08EA72-09C2-473A-827A-E45FFCD1D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2507" y="3076575"/>
              <a:ext cx="1" cy="35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CFA60FD-9BA3-405E-AFBB-6C5AD87F108E}"/>
                </a:ext>
              </a:extLst>
            </p:cNvPr>
            <p:cNvCxnSpPr/>
            <p:nvPr/>
          </p:nvCxnSpPr>
          <p:spPr>
            <a:xfrm flipH="1">
              <a:off x="3882506" y="3429000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1D05C47-57B7-4D8E-9E36-FD94816D4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407" y="3076575"/>
              <a:ext cx="1" cy="35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C272EAF-2454-43CD-B3ED-05FD21AA2E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5333" y="3252787"/>
              <a:ext cx="21907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2F6480-75F3-433D-B441-E199E1468658}"/>
              </a:ext>
            </a:extLst>
          </p:cNvPr>
          <p:cNvCxnSpPr>
            <a:cxnSpLocks/>
          </p:cNvCxnSpPr>
          <p:nvPr/>
        </p:nvCxnSpPr>
        <p:spPr>
          <a:xfrm flipV="1">
            <a:off x="3060026" y="2428288"/>
            <a:ext cx="0" cy="1794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9233C2C-D668-424C-B178-17EA98E4AA46}"/>
              </a:ext>
            </a:extLst>
          </p:cNvPr>
          <p:cNvCxnSpPr>
            <a:cxnSpLocks/>
          </p:cNvCxnSpPr>
          <p:nvPr/>
        </p:nvCxnSpPr>
        <p:spPr>
          <a:xfrm flipV="1">
            <a:off x="5069752" y="2428288"/>
            <a:ext cx="0" cy="1794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83B6F5-C1E3-4ACB-997B-43B845C1E418}"/>
              </a:ext>
            </a:extLst>
          </p:cNvPr>
          <p:cNvCxnSpPr>
            <a:cxnSpLocks/>
          </p:cNvCxnSpPr>
          <p:nvPr/>
        </p:nvCxnSpPr>
        <p:spPr>
          <a:xfrm flipV="1">
            <a:off x="6944000" y="2428287"/>
            <a:ext cx="0" cy="1794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5D788B-BCD0-459D-8D6E-E5F7D533CD90}"/>
              </a:ext>
            </a:extLst>
          </p:cNvPr>
          <p:cNvCxnSpPr>
            <a:cxnSpLocks/>
          </p:cNvCxnSpPr>
          <p:nvPr/>
        </p:nvCxnSpPr>
        <p:spPr>
          <a:xfrm>
            <a:off x="3060026" y="3251062"/>
            <a:ext cx="1349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826E28-1BDC-4218-BC0C-B5CA28374E4F}"/>
              </a:ext>
            </a:extLst>
          </p:cNvPr>
          <p:cNvCxnSpPr>
            <a:cxnSpLocks/>
          </p:cNvCxnSpPr>
          <p:nvPr/>
        </p:nvCxnSpPr>
        <p:spPr>
          <a:xfrm flipH="1" flipV="1">
            <a:off x="4409793" y="2252075"/>
            <a:ext cx="1540" cy="214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B2604A-2D06-4FE2-8027-3DA97924A891}"/>
              </a:ext>
            </a:extLst>
          </p:cNvPr>
          <p:cNvCxnSpPr>
            <a:cxnSpLocks/>
          </p:cNvCxnSpPr>
          <p:nvPr/>
        </p:nvCxnSpPr>
        <p:spPr>
          <a:xfrm>
            <a:off x="4409145" y="2252074"/>
            <a:ext cx="222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2FC50F-879C-405D-8479-068D95C9D548}"/>
              </a:ext>
            </a:extLst>
          </p:cNvPr>
          <p:cNvCxnSpPr>
            <a:cxnSpLocks/>
          </p:cNvCxnSpPr>
          <p:nvPr/>
        </p:nvCxnSpPr>
        <p:spPr>
          <a:xfrm>
            <a:off x="4409145" y="4398824"/>
            <a:ext cx="222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9936C58-B6E3-47B9-89FC-057D0EDF27E6}"/>
              </a:ext>
            </a:extLst>
          </p:cNvPr>
          <p:cNvSpPr/>
          <p:nvPr/>
        </p:nvSpPr>
        <p:spPr>
          <a:xfrm>
            <a:off x="4365351" y="3203042"/>
            <a:ext cx="88886" cy="979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C1E414A-2CCE-468F-AB11-2664ED4D167B}"/>
              </a:ext>
            </a:extLst>
          </p:cNvPr>
          <p:cNvSpPr/>
          <p:nvPr/>
        </p:nvSpPr>
        <p:spPr>
          <a:xfrm>
            <a:off x="3718446" y="3203042"/>
            <a:ext cx="88886" cy="979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E6794E8-31E8-4262-9478-A22D80EF9CFF}"/>
              </a:ext>
            </a:extLst>
          </p:cNvPr>
          <p:cNvCxnSpPr>
            <a:cxnSpLocks/>
          </p:cNvCxnSpPr>
          <p:nvPr/>
        </p:nvCxnSpPr>
        <p:spPr>
          <a:xfrm flipV="1">
            <a:off x="3761826" y="3251064"/>
            <a:ext cx="0" cy="158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D5A7205-13EC-4A8D-AD75-E98673BBEB16}"/>
              </a:ext>
            </a:extLst>
          </p:cNvPr>
          <p:cNvCxnSpPr>
            <a:cxnSpLocks/>
          </p:cNvCxnSpPr>
          <p:nvPr/>
        </p:nvCxnSpPr>
        <p:spPr>
          <a:xfrm flipV="1">
            <a:off x="3761826" y="4840956"/>
            <a:ext cx="36393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C14EFCC-49AF-4823-83C7-ABC80409D21A}"/>
              </a:ext>
            </a:extLst>
          </p:cNvPr>
          <p:cNvCxnSpPr>
            <a:cxnSpLocks/>
          </p:cNvCxnSpPr>
          <p:nvPr/>
        </p:nvCxnSpPr>
        <p:spPr>
          <a:xfrm>
            <a:off x="6947729" y="3251054"/>
            <a:ext cx="98273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9A2D29D-9FD2-4354-BA28-8C4E8549EB62}"/>
              </a:ext>
            </a:extLst>
          </p:cNvPr>
          <p:cNvCxnSpPr>
            <a:cxnSpLocks/>
          </p:cNvCxnSpPr>
          <p:nvPr/>
        </p:nvCxnSpPr>
        <p:spPr>
          <a:xfrm flipV="1">
            <a:off x="7401201" y="3251054"/>
            <a:ext cx="0" cy="1589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751EFD6E-602E-480A-BAA3-01CD18A8B4C1}"/>
              </a:ext>
            </a:extLst>
          </p:cNvPr>
          <p:cNvSpPr/>
          <p:nvPr/>
        </p:nvSpPr>
        <p:spPr>
          <a:xfrm>
            <a:off x="7357956" y="3203042"/>
            <a:ext cx="88886" cy="979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DB6AA5-4919-4AF2-9EAC-B500F53F8017}"/>
              </a:ext>
            </a:extLst>
          </p:cNvPr>
          <p:cNvCxnSpPr>
            <a:cxnSpLocks/>
          </p:cNvCxnSpPr>
          <p:nvPr/>
        </p:nvCxnSpPr>
        <p:spPr>
          <a:xfrm>
            <a:off x="5069752" y="3241718"/>
            <a:ext cx="1438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D50C76-3968-4E19-ADD5-1C458D3A5D63}"/>
              </a:ext>
            </a:extLst>
          </p:cNvPr>
          <p:cNvCxnSpPr>
            <a:cxnSpLocks/>
          </p:cNvCxnSpPr>
          <p:nvPr/>
        </p:nvCxnSpPr>
        <p:spPr>
          <a:xfrm flipH="1" flipV="1">
            <a:off x="6512803" y="2252068"/>
            <a:ext cx="1540" cy="214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0CE17579-A5CB-4009-A951-18E9A467E98C}"/>
              </a:ext>
            </a:extLst>
          </p:cNvPr>
          <p:cNvSpPr/>
          <p:nvPr/>
        </p:nvSpPr>
        <p:spPr>
          <a:xfrm>
            <a:off x="6463915" y="3202089"/>
            <a:ext cx="88886" cy="979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1F959A-45D2-49EB-8E28-617361A30BBC}"/>
              </a:ext>
            </a:extLst>
          </p:cNvPr>
          <p:cNvCxnSpPr>
            <a:cxnSpLocks/>
          </p:cNvCxnSpPr>
          <p:nvPr/>
        </p:nvCxnSpPr>
        <p:spPr>
          <a:xfrm flipH="1" flipV="1">
            <a:off x="2626640" y="2252068"/>
            <a:ext cx="1540" cy="214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675F57D-7BAE-4DDE-AE47-E69996472099}"/>
              </a:ext>
            </a:extLst>
          </p:cNvPr>
          <p:cNvCxnSpPr>
            <a:cxnSpLocks/>
          </p:cNvCxnSpPr>
          <p:nvPr/>
        </p:nvCxnSpPr>
        <p:spPr>
          <a:xfrm>
            <a:off x="2059786" y="3251054"/>
            <a:ext cx="562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9F9E268-BF51-4389-B2F4-1BB7B1D273B4}"/>
              </a:ext>
            </a:extLst>
          </p:cNvPr>
          <p:cNvSpPr txBox="1"/>
          <p:nvPr/>
        </p:nvSpPr>
        <p:spPr>
          <a:xfrm>
            <a:off x="3103800" y="20800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2281FA-15F0-4665-BFA6-9B58D7567F35}"/>
              </a:ext>
            </a:extLst>
          </p:cNvPr>
          <p:cNvSpPr txBox="1"/>
          <p:nvPr/>
        </p:nvSpPr>
        <p:spPr>
          <a:xfrm>
            <a:off x="3104019" y="420570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EE76BF3-A36D-4775-B394-38FB73CD1489}"/>
              </a:ext>
            </a:extLst>
          </p:cNvPr>
          <p:cNvSpPr txBox="1"/>
          <p:nvPr/>
        </p:nvSpPr>
        <p:spPr>
          <a:xfrm>
            <a:off x="5153636" y="2075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981761-CAA7-4D93-836C-0B93A5AA4DD9}"/>
              </a:ext>
            </a:extLst>
          </p:cNvPr>
          <p:cNvSpPr txBox="1"/>
          <p:nvPr/>
        </p:nvSpPr>
        <p:spPr>
          <a:xfrm>
            <a:off x="5153855" y="42014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D46BA47-D907-408A-971D-A26C874B16F7}"/>
              </a:ext>
            </a:extLst>
          </p:cNvPr>
          <p:cNvSpPr txBox="1"/>
          <p:nvPr/>
        </p:nvSpPr>
        <p:spPr>
          <a:xfrm>
            <a:off x="6949454" y="2075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2AF3B1-A0DC-4CC4-A8AB-36F98AA919CF}"/>
              </a:ext>
            </a:extLst>
          </p:cNvPr>
          <p:cNvSpPr txBox="1"/>
          <p:nvPr/>
        </p:nvSpPr>
        <p:spPr>
          <a:xfrm>
            <a:off x="6949673" y="42014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N0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9556081-9769-4BC9-9585-D0FD3EB72CA1}"/>
              </a:ext>
            </a:extLst>
          </p:cNvPr>
          <p:cNvSpPr/>
          <p:nvPr/>
        </p:nvSpPr>
        <p:spPr>
          <a:xfrm>
            <a:off x="6917412" y="3203042"/>
            <a:ext cx="88886" cy="979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5DC05DF-C327-4BA9-AD43-86E0EEB44F76}"/>
              </a:ext>
            </a:extLst>
          </p:cNvPr>
          <p:cNvSpPr/>
          <p:nvPr/>
        </p:nvSpPr>
        <p:spPr>
          <a:xfrm>
            <a:off x="2582706" y="3202089"/>
            <a:ext cx="88886" cy="979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ACFAA8-C048-4231-BD3F-340C36167A8F}"/>
              </a:ext>
            </a:extLst>
          </p:cNvPr>
          <p:cNvSpPr txBox="1"/>
          <p:nvPr/>
        </p:nvSpPr>
        <p:spPr>
          <a:xfrm>
            <a:off x="1616976" y="30663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CB3720-07FC-4670-8EF1-C5A22524A92F}"/>
              </a:ext>
            </a:extLst>
          </p:cNvPr>
          <p:cNvSpPr txBox="1"/>
          <p:nvPr/>
        </p:nvSpPr>
        <p:spPr>
          <a:xfrm>
            <a:off x="7930460" y="30663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1E56903-EA8E-4030-81BA-9AF7FCD0BBA2}"/>
              </a:ext>
            </a:extLst>
          </p:cNvPr>
          <p:cNvSpPr/>
          <p:nvPr/>
        </p:nvSpPr>
        <p:spPr>
          <a:xfrm>
            <a:off x="9786551" y="576649"/>
            <a:ext cx="788473" cy="839401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504990-07CA-4AA1-A108-99328E3FAE22}"/>
              </a:ext>
            </a:extLst>
          </p:cNvPr>
          <p:cNvSpPr/>
          <p:nvPr/>
        </p:nvSpPr>
        <p:spPr>
          <a:xfrm>
            <a:off x="10408546" y="576649"/>
            <a:ext cx="774357" cy="2948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5791009-9258-4B1A-AA6E-34F309152747}"/>
              </a:ext>
            </a:extLst>
          </p:cNvPr>
          <p:cNvSpPr/>
          <p:nvPr/>
        </p:nvSpPr>
        <p:spPr>
          <a:xfrm>
            <a:off x="10903846" y="576649"/>
            <a:ext cx="774357" cy="2948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C43FC35-9716-4805-9C49-0F699F2E268E}"/>
              </a:ext>
            </a:extLst>
          </p:cNvPr>
          <p:cNvSpPr/>
          <p:nvPr/>
        </p:nvSpPr>
        <p:spPr>
          <a:xfrm>
            <a:off x="9786551" y="1960564"/>
            <a:ext cx="788473" cy="810829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A3C1024-5C56-49BE-AC1F-B5363AD4C579}"/>
              </a:ext>
            </a:extLst>
          </p:cNvPr>
          <p:cNvSpPr/>
          <p:nvPr/>
        </p:nvSpPr>
        <p:spPr>
          <a:xfrm>
            <a:off x="10408546" y="2476503"/>
            <a:ext cx="774357" cy="2948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E8AAD54-527D-4E11-ADFB-57893F74BE28}"/>
              </a:ext>
            </a:extLst>
          </p:cNvPr>
          <p:cNvSpPr/>
          <p:nvPr/>
        </p:nvSpPr>
        <p:spPr>
          <a:xfrm>
            <a:off x="10903846" y="2476503"/>
            <a:ext cx="774357" cy="2948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D84B191-71FE-42C5-8B55-A65904A5C6A1}"/>
              </a:ext>
            </a:extLst>
          </p:cNvPr>
          <p:cNvSpPr/>
          <p:nvPr/>
        </p:nvSpPr>
        <p:spPr>
          <a:xfrm>
            <a:off x="9800667" y="3876667"/>
            <a:ext cx="774357" cy="549283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160A48-2B05-4132-BB41-55621F320963}"/>
              </a:ext>
            </a:extLst>
          </p:cNvPr>
          <p:cNvSpPr/>
          <p:nvPr/>
        </p:nvSpPr>
        <p:spPr>
          <a:xfrm>
            <a:off x="10422662" y="3876667"/>
            <a:ext cx="774357" cy="2948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80C41BC-1DF2-4121-8A0C-5F54D81DB10A}"/>
              </a:ext>
            </a:extLst>
          </p:cNvPr>
          <p:cNvSpPr/>
          <p:nvPr/>
        </p:nvSpPr>
        <p:spPr>
          <a:xfrm>
            <a:off x="10917962" y="3876667"/>
            <a:ext cx="774357" cy="2948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80AAACD-EC80-4375-9786-760AE816C0C3}"/>
              </a:ext>
            </a:extLst>
          </p:cNvPr>
          <p:cNvSpPr/>
          <p:nvPr/>
        </p:nvSpPr>
        <p:spPr>
          <a:xfrm>
            <a:off x="9786551" y="5514975"/>
            <a:ext cx="788473" cy="571929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E557EE4-F381-4C4A-A3DB-042656DE30F8}"/>
              </a:ext>
            </a:extLst>
          </p:cNvPr>
          <p:cNvSpPr/>
          <p:nvPr/>
        </p:nvSpPr>
        <p:spPr>
          <a:xfrm>
            <a:off x="10408546" y="5792014"/>
            <a:ext cx="774357" cy="2948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635CE0-0407-491D-B91E-CA8CE43D6F96}"/>
              </a:ext>
            </a:extLst>
          </p:cNvPr>
          <p:cNvSpPr/>
          <p:nvPr/>
        </p:nvSpPr>
        <p:spPr>
          <a:xfrm>
            <a:off x="10903846" y="5792014"/>
            <a:ext cx="774357" cy="2948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N0</a:t>
            </a:r>
          </a:p>
        </p:txBody>
      </p:sp>
      <p:sp>
        <p:nvSpPr>
          <p:cNvPr id="141" name="Arrow: Bent 140">
            <a:extLst>
              <a:ext uri="{FF2B5EF4-FFF2-40B4-BE49-F238E27FC236}">
                <a16:creationId xmlns:a16="http://schemas.microsoft.com/office/drawing/2014/main" id="{42EB3AC3-1BC4-4E3F-BBC4-526ECD922FF2}"/>
              </a:ext>
            </a:extLst>
          </p:cNvPr>
          <p:cNvSpPr/>
          <p:nvPr/>
        </p:nvSpPr>
        <p:spPr>
          <a:xfrm>
            <a:off x="8243766" y="1427650"/>
            <a:ext cx="1023398" cy="1065827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Arrow: Bent 141">
            <a:extLst>
              <a:ext uri="{FF2B5EF4-FFF2-40B4-BE49-F238E27FC236}">
                <a16:creationId xmlns:a16="http://schemas.microsoft.com/office/drawing/2014/main" id="{1B3CA12F-EABB-4025-965C-E8D76453CDA6}"/>
              </a:ext>
            </a:extLst>
          </p:cNvPr>
          <p:cNvSpPr/>
          <p:nvPr/>
        </p:nvSpPr>
        <p:spPr>
          <a:xfrm flipV="1">
            <a:off x="8252033" y="4364523"/>
            <a:ext cx="1023398" cy="1065827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D1B9318-019D-4D62-B9E5-E346DDE6E4A1}"/>
              </a:ext>
            </a:extLst>
          </p:cNvPr>
          <p:cNvSpPr txBox="1"/>
          <p:nvPr/>
        </p:nvSpPr>
        <p:spPr>
          <a:xfrm>
            <a:off x="7786246" y="454403"/>
            <a:ext cx="14809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fins inverter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fin latch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549D58F-5CF0-4697-9C18-22692F54DA70}"/>
              </a:ext>
            </a:extLst>
          </p:cNvPr>
          <p:cNvSpPr txBox="1"/>
          <p:nvPr/>
        </p:nvSpPr>
        <p:spPr>
          <a:xfrm>
            <a:off x="7786759" y="5480267"/>
            <a:ext cx="14798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fins inverter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fin latch</a:t>
            </a:r>
          </a:p>
        </p:txBody>
      </p:sp>
    </p:spTree>
    <p:extLst>
      <p:ext uri="{BB962C8B-B14F-4D97-AF65-F5344CB8AC3E}">
        <p14:creationId xmlns:p14="http://schemas.microsoft.com/office/powerpoint/2010/main" val="317826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Barlette de Moraes</dc:creator>
  <cp:lastModifiedBy>Leonardo Barlette de Moraes</cp:lastModifiedBy>
  <cp:revision>3</cp:revision>
  <dcterms:created xsi:type="dcterms:W3CDTF">2020-06-19T06:59:38Z</dcterms:created>
  <dcterms:modified xsi:type="dcterms:W3CDTF">2020-06-19T07:23:12Z</dcterms:modified>
</cp:coreProperties>
</file>