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319E-6DFA-4622-BEB5-8AB1C7F4F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28715-1280-4BA8-BF0B-7955D368A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22A4-C7C9-4FCD-8560-A5B32CD0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B319-1BBF-4251-83D3-01A804A250C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2C33-8FB8-458C-BA2E-CF3CD4C4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0DEF-0CF5-4824-B107-BAD4CE8C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ED1C-CB06-436D-83C1-4908D038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605C-BAE6-4745-8537-A3F70ADE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FEDB7-83C1-4300-880A-E13DE822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3E7E0-7705-440F-8DB3-B9613230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B319-1BBF-4251-83D3-01A804A250C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8AB05-138C-4273-A43B-B5DC26CC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338C0-7032-4718-A911-FD56297A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ED1C-CB06-436D-83C1-4908D038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9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086B9-0858-4209-806A-1A00B18BA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7219A-95CE-4456-B65B-642D2E927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9D60D-B81F-4EAA-AAB2-8863DB5F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B319-1BBF-4251-83D3-01A804A250C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6CCBA-C2ED-45EF-89BD-69157C16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DF5EC-19A8-48D2-A0F3-DC8786C5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ED1C-CB06-436D-83C1-4908D038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5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BA96-76AA-463F-AFAE-3757845A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9565-5476-4187-907B-CBB02B1F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EE5B0-E1E3-495B-BFDE-2D100CD6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B319-1BBF-4251-83D3-01A804A250C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6EFE-41F4-4443-8C3B-6B5FE4FF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8A420-4C59-4247-92A0-F6883F6C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ED1C-CB06-436D-83C1-4908D038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2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5C25-20A8-4A6E-A1B4-1917ED68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5354E-4FA9-41DA-ACB7-3AE26480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71AC-9940-4918-8A60-4F0791DF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B319-1BBF-4251-83D3-01A804A250C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CF6D-B30F-4AE2-A1CC-EAD9A4C6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A327-BC7A-478E-B8A0-D784B62C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ED1C-CB06-436D-83C1-4908D038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0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BFA8-567B-489C-B713-1E229D14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7D9A-6FBB-43AF-B382-DDB004843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D2CAB-0C6E-47DF-9BF6-2C3F54B3D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DA5B9-7405-4019-9324-3ACDE0B0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B319-1BBF-4251-83D3-01A804A250C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FCF58-FE4D-4A7F-B8D3-3F9B7028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098A3-482F-40B0-A51C-6C67DC50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ED1C-CB06-436D-83C1-4908D038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43BC-5972-46E9-A62B-805E37C8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CA486-13EA-4076-89CF-F721C48E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A33D4-EE35-4178-ADAE-50854EE3B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863C3-6ECE-4617-A09F-6C1862632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7FBB5-64AF-4565-9289-B038B59D8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CA325-2F6B-415F-855D-98CECCAC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B319-1BBF-4251-83D3-01A804A250C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2C052-68B0-4C48-9845-0C020249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2B371-3F42-4F03-8B28-3BB46B58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ED1C-CB06-436D-83C1-4908D038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8B5B-8FB4-4885-9544-7BEA084A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0848-9641-4836-B926-85331378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B319-1BBF-4251-83D3-01A804A250C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788A2-519D-4B9E-BC2F-561581AA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C298C-19CE-4020-A69F-9DB5E0E6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ED1C-CB06-436D-83C1-4908D038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A638C-B645-44C6-80C7-DDEC47BF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B319-1BBF-4251-83D3-01A804A250C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88F88-D7B3-4051-86CD-1E585CCA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A35D5-A9F6-4957-A970-A832BD7D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ED1C-CB06-436D-83C1-4908D038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AEDB-5E03-4689-8AF0-A581B18D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B2FFA-65F1-4552-A166-61D67657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79368-1F53-4F7A-A428-0BFC79376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08625-1A80-4F87-8BAE-7FB07DE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B319-1BBF-4251-83D3-01A804A250C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6B6E8-9B18-4F4A-855B-9CE328B1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D0E7-9752-48F8-96D2-D148E582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ED1C-CB06-436D-83C1-4908D038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6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D9A4-2B7C-4BB9-A853-DA2DA158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3CD86-EC84-4B77-A1AD-5ED2A711C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D076-157C-4429-974A-36B4E744F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B071F-23BD-4B06-BE77-1B8CF644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B319-1BBF-4251-83D3-01A804A250C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55CE2-E525-49BA-BD76-4577D64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A1364-4092-4608-BDCC-EB200B0B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ED1C-CB06-436D-83C1-4908D038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9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63280-CFF9-48D7-B7AB-E35E423E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4B20C-1A96-41E8-8DD8-3EE560A2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C3115-E977-487F-A845-A2AAE0F79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B319-1BBF-4251-83D3-01A804A250C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B5ED-E27A-416B-8F51-529343F45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C57A-22D1-4D22-A69D-2C7666A55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ED1C-CB06-436D-83C1-4908D038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4AAD8D9-50CC-45E5-B226-B64472FC1A13}"/>
              </a:ext>
            </a:extLst>
          </p:cNvPr>
          <p:cNvCxnSpPr/>
          <p:nvPr/>
        </p:nvCxnSpPr>
        <p:spPr>
          <a:xfrm>
            <a:off x="766119" y="1169773"/>
            <a:ext cx="5387546" cy="500036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E319072-8F94-4B89-A2AD-961194609E23}"/>
              </a:ext>
            </a:extLst>
          </p:cNvPr>
          <p:cNvSpPr/>
          <p:nvPr/>
        </p:nvSpPr>
        <p:spPr>
          <a:xfrm>
            <a:off x="4216399" y="5307226"/>
            <a:ext cx="149053" cy="1418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104C59-FC4B-46CC-BF67-F8FA2D7CE87A}"/>
              </a:ext>
            </a:extLst>
          </p:cNvPr>
          <p:cNvCxnSpPr>
            <a:cxnSpLocks/>
          </p:cNvCxnSpPr>
          <p:nvPr/>
        </p:nvCxnSpPr>
        <p:spPr>
          <a:xfrm>
            <a:off x="3751175" y="4839985"/>
            <a:ext cx="1079500" cy="1076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27E3579-9BBC-453C-8EA2-237A23F97852}"/>
              </a:ext>
            </a:extLst>
          </p:cNvPr>
          <p:cNvSpPr/>
          <p:nvPr/>
        </p:nvSpPr>
        <p:spPr>
          <a:xfrm>
            <a:off x="2562859" y="1893466"/>
            <a:ext cx="149053" cy="1418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B704B4-B336-4B31-9928-B2F10B862802}"/>
              </a:ext>
            </a:extLst>
          </p:cNvPr>
          <p:cNvCxnSpPr>
            <a:cxnSpLocks/>
          </p:cNvCxnSpPr>
          <p:nvPr/>
        </p:nvCxnSpPr>
        <p:spPr>
          <a:xfrm>
            <a:off x="2097635" y="1426225"/>
            <a:ext cx="1079500" cy="1076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34B5761-EFF1-4031-9CFB-E2980F720F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2389831" y="3219450"/>
            <a:ext cx="6299200" cy="12700"/>
          </a:xfrm>
          <a:prstGeom prst="bentConnector3">
            <a:avLst>
              <a:gd name="adj1" fmla="val 10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EA29097-6F00-4932-8CD4-61F818D7BE17}"/>
              </a:ext>
            </a:extLst>
          </p:cNvPr>
          <p:cNvCxnSpPr>
            <a:cxnSpLocks/>
          </p:cNvCxnSpPr>
          <p:nvPr/>
        </p:nvCxnSpPr>
        <p:spPr>
          <a:xfrm flipV="1">
            <a:off x="772469" y="6369050"/>
            <a:ext cx="6261744" cy="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BEC841-1C91-4CCB-BAA7-1F01270CF359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4290925" y="5449071"/>
            <a:ext cx="1" cy="9199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593468-D633-4CE7-B2BC-D8A9584953F8}"/>
              </a:ext>
            </a:extLst>
          </p:cNvPr>
          <p:cNvCxnSpPr>
            <a:cxnSpLocks/>
          </p:cNvCxnSpPr>
          <p:nvPr/>
        </p:nvCxnSpPr>
        <p:spPr>
          <a:xfrm flipV="1">
            <a:off x="4290926" y="6076050"/>
            <a:ext cx="1" cy="29935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B4F40E0-5D5C-4660-9F28-70AF19FE0FE5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593975" y="2035311"/>
            <a:ext cx="43411" cy="433374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E7D175-2943-426B-BE19-70335CBB959D}"/>
              </a:ext>
            </a:extLst>
          </p:cNvPr>
          <p:cNvCxnSpPr>
            <a:cxnSpLocks/>
          </p:cNvCxnSpPr>
          <p:nvPr/>
        </p:nvCxnSpPr>
        <p:spPr>
          <a:xfrm flipV="1">
            <a:off x="2594927" y="6076050"/>
            <a:ext cx="0" cy="29935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314C02-44B9-4878-93D9-7015C0B2AF1E}"/>
              </a:ext>
            </a:extLst>
          </p:cNvPr>
          <p:cNvCxnSpPr>
            <a:cxnSpLocks/>
          </p:cNvCxnSpPr>
          <p:nvPr/>
        </p:nvCxnSpPr>
        <p:spPr>
          <a:xfrm flipV="1">
            <a:off x="759769" y="5368954"/>
            <a:ext cx="3444977" cy="91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1E7310-4D8C-445C-8F5C-BF03AC173F35}"/>
              </a:ext>
            </a:extLst>
          </p:cNvPr>
          <p:cNvCxnSpPr>
            <a:cxnSpLocks/>
          </p:cNvCxnSpPr>
          <p:nvPr/>
        </p:nvCxnSpPr>
        <p:spPr>
          <a:xfrm>
            <a:off x="766119" y="5379129"/>
            <a:ext cx="27205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FECCF97-E81A-4B7E-8C06-9CE8ABAC429A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772469" y="1964389"/>
            <a:ext cx="179039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35A8EEA-EC7A-49E7-9467-EBD23B9CA336}"/>
              </a:ext>
            </a:extLst>
          </p:cNvPr>
          <p:cNvCxnSpPr>
            <a:cxnSpLocks/>
          </p:cNvCxnSpPr>
          <p:nvPr/>
        </p:nvCxnSpPr>
        <p:spPr>
          <a:xfrm>
            <a:off x="766119" y="1964387"/>
            <a:ext cx="27205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79B8AC2-5EF3-4914-B0BF-C2DF30C156CB}"/>
              </a:ext>
            </a:extLst>
          </p:cNvPr>
          <p:cNvCxnSpPr>
            <a:cxnSpLocks/>
          </p:cNvCxnSpPr>
          <p:nvPr/>
        </p:nvCxnSpPr>
        <p:spPr>
          <a:xfrm flipH="1" flipV="1">
            <a:off x="759767" y="2829925"/>
            <a:ext cx="3539105" cy="354547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F615D1-35F3-4406-B7E6-E37110E22124}"/>
              </a:ext>
            </a:extLst>
          </p:cNvPr>
          <p:cNvCxnSpPr>
            <a:cxnSpLocks/>
          </p:cNvCxnSpPr>
          <p:nvPr/>
        </p:nvCxnSpPr>
        <p:spPr>
          <a:xfrm flipH="1" flipV="1">
            <a:off x="759768" y="4432625"/>
            <a:ext cx="1828381" cy="1916544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792E571-A157-4B0F-9F64-331E68DEC177}"/>
              </a:ext>
            </a:extLst>
          </p:cNvPr>
          <p:cNvCxnSpPr>
            <a:cxnSpLocks/>
          </p:cNvCxnSpPr>
          <p:nvPr/>
        </p:nvCxnSpPr>
        <p:spPr>
          <a:xfrm>
            <a:off x="766119" y="4469059"/>
            <a:ext cx="24464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3B8B741-373C-4842-B364-F312747A137D}"/>
              </a:ext>
            </a:extLst>
          </p:cNvPr>
          <p:cNvCxnSpPr>
            <a:cxnSpLocks/>
          </p:cNvCxnSpPr>
          <p:nvPr/>
        </p:nvCxnSpPr>
        <p:spPr>
          <a:xfrm>
            <a:off x="772469" y="2854572"/>
            <a:ext cx="24464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D3EC1D-E655-464E-AB16-E9525327B2A9}"/>
              </a:ext>
            </a:extLst>
          </p:cNvPr>
          <p:cNvCxnSpPr>
            <a:cxnSpLocks/>
          </p:cNvCxnSpPr>
          <p:nvPr/>
        </p:nvCxnSpPr>
        <p:spPr>
          <a:xfrm flipH="1">
            <a:off x="888088" y="1983330"/>
            <a:ext cx="1" cy="8530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0E2434B-58B4-45A4-9AEB-38F7CCC9DE0F}"/>
              </a:ext>
            </a:extLst>
          </p:cNvPr>
          <p:cNvSpPr txBox="1"/>
          <p:nvPr/>
        </p:nvSpPr>
        <p:spPr>
          <a:xfrm>
            <a:off x="886304" y="2181475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E7B3C8-1B13-4866-8288-C737DE94AC94}"/>
              </a:ext>
            </a:extLst>
          </p:cNvPr>
          <p:cNvSpPr txBox="1"/>
          <p:nvPr/>
        </p:nvSpPr>
        <p:spPr>
          <a:xfrm>
            <a:off x="866567" y="4724999"/>
            <a:ext cx="76014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34AB4E3-8EDE-4755-B23B-E699F399BAD8}"/>
              </a:ext>
            </a:extLst>
          </p:cNvPr>
          <p:cNvCxnSpPr>
            <a:cxnSpLocks/>
          </p:cNvCxnSpPr>
          <p:nvPr/>
        </p:nvCxnSpPr>
        <p:spPr>
          <a:xfrm flipH="1">
            <a:off x="883788" y="4498953"/>
            <a:ext cx="1" cy="8530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458EA32-4F57-43F1-8F65-892A78FD3BA6}"/>
              </a:ext>
            </a:extLst>
          </p:cNvPr>
          <p:cNvSpPr txBox="1"/>
          <p:nvPr/>
        </p:nvSpPr>
        <p:spPr>
          <a:xfrm>
            <a:off x="2307257" y="635692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3AD054-CCCF-41EC-813E-CC01E1828A6C}"/>
              </a:ext>
            </a:extLst>
          </p:cNvPr>
          <p:cNvSpPr txBox="1"/>
          <p:nvPr/>
        </p:nvSpPr>
        <p:spPr>
          <a:xfrm>
            <a:off x="4071140" y="6371616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4ECF50-C093-454E-96D9-F7F806B14338}"/>
              </a:ext>
            </a:extLst>
          </p:cNvPr>
          <p:cNvSpPr txBox="1"/>
          <p:nvPr/>
        </p:nvSpPr>
        <p:spPr>
          <a:xfrm>
            <a:off x="141781" y="5147314"/>
            <a:ext cx="624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DEFAF5-3B92-42FC-8D9F-EB2D19A5BDBF}"/>
              </a:ext>
            </a:extLst>
          </p:cNvPr>
          <p:cNvSpPr txBox="1"/>
          <p:nvPr/>
        </p:nvSpPr>
        <p:spPr>
          <a:xfrm>
            <a:off x="53484" y="1733554"/>
            <a:ext cx="658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3F76FBE-83DE-4071-9924-351607D83F1C}"/>
              </a:ext>
            </a:extLst>
          </p:cNvPr>
          <p:cNvCxnSpPr>
            <a:cxnSpLocks/>
          </p:cNvCxnSpPr>
          <p:nvPr/>
        </p:nvCxnSpPr>
        <p:spPr>
          <a:xfrm>
            <a:off x="772469" y="966169"/>
            <a:ext cx="537881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3FC8EFD-09A1-46ED-8A20-339A91EA7EF0}"/>
              </a:ext>
            </a:extLst>
          </p:cNvPr>
          <p:cNvCxnSpPr>
            <a:cxnSpLocks/>
          </p:cNvCxnSpPr>
          <p:nvPr/>
        </p:nvCxnSpPr>
        <p:spPr>
          <a:xfrm>
            <a:off x="782227" y="966169"/>
            <a:ext cx="24464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E3D8160-4B53-42A3-9C78-0733B5313971}"/>
              </a:ext>
            </a:extLst>
          </p:cNvPr>
          <p:cNvSpPr txBox="1"/>
          <p:nvPr/>
        </p:nvSpPr>
        <p:spPr>
          <a:xfrm>
            <a:off x="70142" y="787021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D4A372-18AA-43C2-A557-6A8D796006D8}"/>
              </a:ext>
            </a:extLst>
          </p:cNvPr>
          <p:cNvCxnSpPr>
            <a:cxnSpLocks/>
          </p:cNvCxnSpPr>
          <p:nvPr/>
        </p:nvCxnSpPr>
        <p:spPr>
          <a:xfrm>
            <a:off x="6151283" y="985108"/>
            <a:ext cx="14054" cy="537181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0BBD7B7-7BA5-48A2-8C24-88CF0D265ADE}"/>
              </a:ext>
            </a:extLst>
          </p:cNvPr>
          <p:cNvCxnSpPr>
            <a:cxnSpLocks/>
          </p:cNvCxnSpPr>
          <p:nvPr/>
        </p:nvCxnSpPr>
        <p:spPr>
          <a:xfrm>
            <a:off x="1164735" y="1169773"/>
            <a:ext cx="499630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AD64125-857C-4529-AE26-5B9684B32334}"/>
              </a:ext>
            </a:extLst>
          </p:cNvPr>
          <p:cNvCxnSpPr>
            <a:cxnSpLocks/>
          </p:cNvCxnSpPr>
          <p:nvPr/>
        </p:nvCxnSpPr>
        <p:spPr>
          <a:xfrm>
            <a:off x="5880214" y="1169773"/>
            <a:ext cx="24464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BB99B12-5E2F-4766-8981-25832CC96F9C}"/>
              </a:ext>
            </a:extLst>
          </p:cNvPr>
          <p:cNvCxnSpPr>
            <a:cxnSpLocks/>
          </p:cNvCxnSpPr>
          <p:nvPr/>
        </p:nvCxnSpPr>
        <p:spPr>
          <a:xfrm>
            <a:off x="6005060" y="1188712"/>
            <a:ext cx="0" cy="488733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6567A3C-87A6-4613-B684-08ED014FF95D}"/>
              </a:ext>
            </a:extLst>
          </p:cNvPr>
          <p:cNvSpPr txBox="1"/>
          <p:nvPr/>
        </p:nvSpPr>
        <p:spPr>
          <a:xfrm>
            <a:off x="5338470" y="3439125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39CC9EC-A76B-4B99-980B-B7E7A9D8E7AF}"/>
              </a:ext>
            </a:extLst>
          </p:cNvPr>
          <p:cNvSpPr txBox="1"/>
          <p:nvPr/>
        </p:nvSpPr>
        <p:spPr>
          <a:xfrm>
            <a:off x="5903072" y="6362041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2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Barlette de Moraes</dc:creator>
  <cp:lastModifiedBy>Leonardo Barlette de Moraes</cp:lastModifiedBy>
  <cp:revision>4</cp:revision>
  <dcterms:created xsi:type="dcterms:W3CDTF">2020-06-08T02:40:33Z</dcterms:created>
  <dcterms:modified xsi:type="dcterms:W3CDTF">2020-06-08T03:26:57Z</dcterms:modified>
</cp:coreProperties>
</file>