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B3A8E23-DCBD-4FEA-B89C-A986C114E3ED}">
  <a:tblStyle styleId="{1B3A8E23-DCBD-4FEA-B89C-A986C114E3E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5" autoAdjust="0"/>
    <p:restoredTop sz="86318" autoAdjust="0"/>
  </p:normalViewPr>
  <p:slideViewPr>
    <p:cSldViewPr>
      <p:cViewPr varScale="1">
        <p:scale>
          <a:sx n="64" d="100"/>
          <a:sy n="64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69018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6052"/>
            <a:ext cx="10925833" cy="6881034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881"/>
            <a:ext cx="10500940" cy="6881034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881"/>
            <a:ext cx="2167466" cy="6906895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-524933" y="-4974"/>
            <a:ext cx="1403434" cy="6906895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40385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8200" y="1658990"/>
            <a:ext cx="40385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-6264" y="4933386"/>
            <a:ext cx="9150267" cy="3100650"/>
            <a:chOff x="-6264" y="4933386"/>
            <a:chExt cx="9150267" cy="3100650"/>
          </a:xfrm>
        </p:grpSpPr>
        <p:sp>
          <p:nvSpPr>
            <p:cNvPr id="36" name="Shape 36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6BDB7-F6C6-4982-A63E-F7C3170B7450}" type="datetimeFigureOut">
              <a:rPr lang="en-US"/>
              <a:pPr>
                <a:defRPr/>
              </a:pPr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B8C8-F811-4961-B691-132BCCB4D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Bidang Kajian Data Intelligence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14 November 2014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AB, RSh, Ags, 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Sistem Informasi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IS audit, IS governance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Knowledge management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Disaster management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RPL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Produksi software berbasis konsultasi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Algoritme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Pemetaan Kelompok Minat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Potensi PKM, Penelitian, Lulusan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Pelatihan Matlab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Pelatihan GRASS GIS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Deteksi dini penyakit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Deteksi pola penyebaran penyakit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Sistem analis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Konsultan data analytics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Analytics journalism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Prediksi masa studi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Potensi PKM, Penelitian, Lulusan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Pelatihan Matlab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Pelatihan GRASS GIS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Deteksi dini penyakit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Deteksi pola penyebaran penyakit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Identifikasi Topik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Definisi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Ruang lingkup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Beberapa contoh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Keahlian yang dibutuhkan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Available tools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Pemetaan kelompok minat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Potensi-potensi PKM dan Penelitian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Potensi lulusan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Pengelolaan data untuk kebutuhan strategis organisasi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Perolehan, penyimpanan, pengolahan, analisis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Pengambilan keputusan, penentuan kebijakan, pengetahuan baru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Definisi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Ruang Lingkup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Peramalan (forecasting)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Pemodelan (interpolasi, ekstrapolasi, trend)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Penambangan (clustering, classification)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Data Warehouse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Cloud computing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Document Analysis, Social Network Analysis,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Keahlian yang dibutuhkan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Matematika, statistika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Pemrograman, scripting, komputasi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Berpikir analitis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Logika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Interpretasi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Pemahaman berbagai metode analisis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Menulis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Bidang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Ilmu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Terkait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Statistik</a:t>
            </a:r>
            <a:endParaRPr lang="en-US" dirty="0" smtClean="0"/>
          </a:p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err="1" smtClean="0"/>
              <a:t>Algoritme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Pemetaan Bidang Minat</a:t>
            </a:r>
            <a:endParaRPr lang="en" dirty="0"/>
          </a:p>
        </p:txBody>
      </p:sp>
      <p:graphicFrame>
        <p:nvGraphicFramePr>
          <p:cNvPr id="77" name="Shape 77"/>
          <p:cNvGraphicFramePr/>
          <p:nvPr/>
        </p:nvGraphicFramePr>
        <p:xfrm>
          <a:off x="952500" y="2886825"/>
          <a:ext cx="7239000" cy="2377260"/>
        </p:xfrm>
        <a:graphic>
          <a:graphicData uri="http://schemas.openxmlformats.org/drawingml/2006/table">
            <a:tbl>
              <a:tblPr>
                <a:noFill/>
                <a:tableStyleId>{1B3A8E23-DCBD-4FEA-B89C-A986C114E3ED}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RPL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GrafKom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KI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Perolehan data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warehouse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Visualisasi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Forensik data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Integrasi data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mart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spasial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Biometrik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IS governance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Pemrograman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Pemrograman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Pemrograman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Pemrograman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Struktur Diskrit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Sumber Daya yang tersedia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Contoh-contoh data set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Massive Open On-line Courses (MOOC)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Ebooks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Mahasiswa dan Dosen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Tools software (R, Python, WEKA, Pentaho, Matlab-numpy-scipy)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Pemetaan Kelompok Minat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Grafika Komputer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Data spasial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Analisis biometrik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Citra medis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Keamanan Informasi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Security audit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Security forensic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(4:3)</PresentationFormat>
  <Paragraphs>94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</vt:lpstr>
      <vt:lpstr>Bidang Kajian Data Intelligence</vt:lpstr>
      <vt:lpstr>Agenda</vt:lpstr>
      <vt:lpstr>Definisi</vt:lpstr>
      <vt:lpstr>Ruang Lingkup</vt:lpstr>
      <vt:lpstr>Keahlian yang dibutuhkan</vt:lpstr>
      <vt:lpstr>Bidang Ilmu Terkait</vt:lpstr>
      <vt:lpstr>Pemetaan Bidang Minat</vt:lpstr>
      <vt:lpstr>Sumber Daya yang tersedia</vt:lpstr>
      <vt:lpstr>Pemetaan Kelompok Minat</vt:lpstr>
      <vt:lpstr>Pemetaan Kelompok Minat</vt:lpstr>
      <vt:lpstr>Potensi PKM, Penelitian, Lulusan</vt:lpstr>
      <vt:lpstr>Potensi PKM, Penelitian, Lulusan</vt:lpstr>
      <vt:lpstr>Identifikasi Topik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Bidang Kajian Data Intelligence</dc:title>
  <cp:lastModifiedBy>Anung Ariwibowo</cp:lastModifiedBy>
  <cp:revision>1</cp:revision>
  <dcterms:modified xsi:type="dcterms:W3CDTF">2016-08-26T02:54:48Z</dcterms:modified>
</cp:coreProperties>
</file>