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864b0df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864b0d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7864b0df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7864b0df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864b0d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864b0d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864b0df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864b0df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864b0d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864b0d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864b0df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864b0df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211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Bradley Arline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11950" y="1808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my uno project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11950" y="802500"/>
            <a:ext cx="8520600" cy="4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uno card?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25" y="1378875"/>
            <a:ext cx="4241050" cy="21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86" y="1378886"/>
            <a:ext cx="4092800" cy="21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78375"/>
            <a:ext cx="85206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data structures did I use</a:t>
            </a:r>
            <a:endParaRPr sz="40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" y="1655375"/>
            <a:ext cx="4292950" cy="20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350" y="1655375"/>
            <a:ext cx="4769900" cy="20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204825" y="1746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3761450"/>
            <a:ext cx="85206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9650"/>
            <a:ext cx="4733975" cy="21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39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game run?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276100" y="1533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Problems...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126475" y="2363950"/>
            <a:ext cx="476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6400"/>
            <a:ext cx="5936025" cy="30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77950"/>
            <a:ext cx="4305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701850"/>
            <a:ext cx="5820056" cy="2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0" y="167550"/>
            <a:ext cx="8520600" cy="13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I have done different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26475" y="2363950"/>
            <a:ext cx="476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