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E0E4C-CC78-4F37-BE68-344482070E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23F534E6-5F1A-4D6A-9D55-7F5BAD08A6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80002C73-3DAD-421D-A5C9-4E1B6AA70B1E}"/>
              </a:ext>
            </a:extLst>
          </p:cNvPr>
          <p:cNvSpPr>
            <a:spLocks noGrp="1"/>
          </p:cNvSpPr>
          <p:nvPr>
            <p:ph type="dt" sz="half" idx="10"/>
          </p:nvPr>
        </p:nvSpPr>
        <p:spPr/>
        <p:txBody>
          <a:bodyPr/>
          <a:lstStyle/>
          <a:p>
            <a:fld id="{CCB229DA-14E6-4E69-B3ED-9F907A83115C}" type="datetimeFigureOut">
              <a:rPr lang="en-ID" smtClean="0"/>
              <a:t>25/01/2021</a:t>
            </a:fld>
            <a:endParaRPr lang="en-ID"/>
          </a:p>
        </p:txBody>
      </p:sp>
      <p:sp>
        <p:nvSpPr>
          <p:cNvPr id="5" name="Footer Placeholder 4">
            <a:extLst>
              <a:ext uri="{FF2B5EF4-FFF2-40B4-BE49-F238E27FC236}">
                <a16:creationId xmlns:a16="http://schemas.microsoft.com/office/drawing/2014/main" id="{4E2ADF88-158B-4E47-8846-6151771469E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7CA0CF1-3746-4AA8-AA34-77E136A21B83}"/>
              </a:ext>
            </a:extLst>
          </p:cNvPr>
          <p:cNvSpPr>
            <a:spLocks noGrp="1"/>
          </p:cNvSpPr>
          <p:nvPr>
            <p:ph type="sldNum" sz="quarter" idx="12"/>
          </p:nvPr>
        </p:nvSpPr>
        <p:spPr/>
        <p:txBody>
          <a:bodyPr/>
          <a:lstStyle/>
          <a:p>
            <a:fld id="{5511F681-6E66-47D3-8B33-A1958D09BFE5}" type="slidenum">
              <a:rPr lang="en-ID" smtClean="0"/>
              <a:t>‹#›</a:t>
            </a:fld>
            <a:endParaRPr lang="en-ID"/>
          </a:p>
        </p:txBody>
      </p:sp>
    </p:spTree>
    <p:extLst>
      <p:ext uri="{BB962C8B-B14F-4D97-AF65-F5344CB8AC3E}">
        <p14:creationId xmlns:p14="http://schemas.microsoft.com/office/powerpoint/2010/main" val="2688012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41D3A-A680-47D8-8B92-011599F49290}"/>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8094157C-73C9-4CFF-9D10-2A99846CDA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F98F121-87DF-4CA9-B49B-BF4BBA47C197}"/>
              </a:ext>
            </a:extLst>
          </p:cNvPr>
          <p:cNvSpPr>
            <a:spLocks noGrp="1"/>
          </p:cNvSpPr>
          <p:nvPr>
            <p:ph type="dt" sz="half" idx="10"/>
          </p:nvPr>
        </p:nvSpPr>
        <p:spPr/>
        <p:txBody>
          <a:bodyPr/>
          <a:lstStyle/>
          <a:p>
            <a:fld id="{CCB229DA-14E6-4E69-B3ED-9F907A83115C}" type="datetimeFigureOut">
              <a:rPr lang="en-ID" smtClean="0"/>
              <a:t>25/01/2021</a:t>
            </a:fld>
            <a:endParaRPr lang="en-ID"/>
          </a:p>
        </p:txBody>
      </p:sp>
      <p:sp>
        <p:nvSpPr>
          <p:cNvPr id="5" name="Footer Placeholder 4">
            <a:extLst>
              <a:ext uri="{FF2B5EF4-FFF2-40B4-BE49-F238E27FC236}">
                <a16:creationId xmlns:a16="http://schemas.microsoft.com/office/drawing/2014/main" id="{9FE9DDF8-F561-4637-B2A3-8D77A0E23BD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574008B-B219-44DB-94FB-9680B9590DF2}"/>
              </a:ext>
            </a:extLst>
          </p:cNvPr>
          <p:cNvSpPr>
            <a:spLocks noGrp="1"/>
          </p:cNvSpPr>
          <p:nvPr>
            <p:ph type="sldNum" sz="quarter" idx="12"/>
          </p:nvPr>
        </p:nvSpPr>
        <p:spPr/>
        <p:txBody>
          <a:bodyPr/>
          <a:lstStyle/>
          <a:p>
            <a:fld id="{5511F681-6E66-47D3-8B33-A1958D09BFE5}" type="slidenum">
              <a:rPr lang="en-ID" smtClean="0"/>
              <a:t>‹#›</a:t>
            </a:fld>
            <a:endParaRPr lang="en-ID"/>
          </a:p>
        </p:txBody>
      </p:sp>
    </p:spTree>
    <p:extLst>
      <p:ext uri="{BB962C8B-B14F-4D97-AF65-F5344CB8AC3E}">
        <p14:creationId xmlns:p14="http://schemas.microsoft.com/office/powerpoint/2010/main" val="740314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510FC1-94D4-4472-A29D-C857254208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9CB6E3B0-2225-4B5E-BC6F-EA6A755E9E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D317DA8-7341-48EF-9B3F-0AF23E95F67B}"/>
              </a:ext>
            </a:extLst>
          </p:cNvPr>
          <p:cNvSpPr>
            <a:spLocks noGrp="1"/>
          </p:cNvSpPr>
          <p:nvPr>
            <p:ph type="dt" sz="half" idx="10"/>
          </p:nvPr>
        </p:nvSpPr>
        <p:spPr/>
        <p:txBody>
          <a:bodyPr/>
          <a:lstStyle/>
          <a:p>
            <a:fld id="{CCB229DA-14E6-4E69-B3ED-9F907A83115C}" type="datetimeFigureOut">
              <a:rPr lang="en-ID" smtClean="0"/>
              <a:t>25/01/2021</a:t>
            </a:fld>
            <a:endParaRPr lang="en-ID"/>
          </a:p>
        </p:txBody>
      </p:sp>
      <p:sp>
        <p:nvSpPr>
          <p:cNvPr id="5" name="Footer Placeholder 4">
            <a:extLst>
              <a:ext uri="{FF2B5EF4-FFF2-40B4-BE49-F238E27FC236}">
                <a16:creationId xmlns:a16="http://schemas.microsoft.com/office/drawing/2014/main" id="{C127BC7B-80F9-488C-9DD2-DEE2FD8F2BC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0632680-05A7-424F-A3AA-9DC3898AAE02}"/>
              </a:ext>
            </a:extLst>
          </p:cNvPr>
          <p:cNvSpPr>
            <a:spLocks noGrp="1"/>
          </p:cNvSpPr>
          <p:nvPr>
            <p:ph type="sldNum" sz="quarter" idx="12"/>
          </p:nvPr>
        </p:nvSpPr>
        <p:spPr/>
        <p:txBody>
          <a:bodyPr/>
          <a:lstStyle/>
          <a:p>
            <a:fld id="{5511F681-6E66-47D3-8B33-A1958D09BFE5}" type="slidenum">
              <a:rPr lang="en-ID" smtClean="0"/>
              <a:t>‹#›</a:t>
            </a:fld>
            <a:endParaRPr lang="en-ID"/>
          </a:p>
        </p:txBody>
      </p:sp>
    </p:spTree>
    <p:extLst>
      <p:ext uri="{BB962C8B-B14F-4D97-AF65-F5344CB8AC3E}">
        <p14:creationId xmlns:p14="http://schemas.microsoft.com/office/powerpoint/2010/main" val="341402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F182F-72A9-4EAC-9C2A-17ED30A82B53}"/>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4BC0F3BE-DB28-4217-AA92-2D0356A48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DBB4EEE-5253-49B0-BE8F-450BB2D85118}"/>
              </a:ext>
            </a:extLst>
          </p:cNvPr>
          <p:cNvSpPr>
            <a:spLocks noGrp="1"/>
          </p:cNvSpPr>
          <p:nvPr>
            <p:ph type="dt" sz="half" idx="10"/>
          </p:nvPr>
        </p:nvSpPr>
        <p:spPr/>
        <p:txBody>
          <a:bodyPr/>
          <a:lstStyle/>
          <a:p>
            <a:fld id="{CCB229DA-14E6-4E69-B3ED-9F907A83115C}" type="datetimeFigureOut">
              <a:rPr lang="en-ID" smtClean="0"/>
              <a:t>25/01/2021</a:t>
            </a:fld>
            <a:endParaRPr lang="en-ID"/>
          </a:p>
        </p:txBody>
      </p:sp>
      <p:sp>
        <p:nvSpPr>
          <p:cNvPr id="5" name="Footer Placeholder 4">
            <a:extLst>
              <a:ext uri="{FF2B5EF4-FFF2-40B4-BE49-F238E27FC236}">
                <a16:creationId xmlns:a16="http://schemas.microsoft.com/office/drawing/2014/main" id="{39A93563-9C9E-4F3C-B74F-BF05E8DD8E2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E5CD154-D0CE-4A5F-A916-E16E03A1F6A8}"/>
              </a:ext>
            </a:extLst>
          </p:cNvPr>
          <p:cNvSpPr>
            <a:spLocks noGrp="1"/>
          </p:cNvSpPr>
          <p:nvPr>
            <p:ph type="sldNum" sz="quarter" idx="12"/>
          </p:nvPr>
        </p:nvSpPr>
        <p:spPr/>
        <p:txBody>
          <a:bodyPr/>
          <a:lstStyle/>
          <a:p>
            <a:fld id="{5511F681-6E66-47D3-8B33-A1958D09BFE5}" type="slidenum">
              <a:rPr lang="en-ID" smtClean="0"/>
              <a:t>‹#›</a:t>
            </a:fld>
            <a:endParaRPr lang="en-ID"/>
          </a:p>
        </p:txBody>
      </p:sp>
    </p:spTree>
    <p:extLst>
      <p:ext uri="{BB962C8B-B14F-4D97-AF65-F5344CB8AC3E}">
        <p14:creationId xmlns:p14="http://schemas.microsoft.com/office/powerpoint/2010/main" val="1933698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53B9C-E282-4F9A-BC76-7E32A4A6D9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CC8D98B0-4932-47F3-A853-373F269B87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0BBA09-BBE6-4BF1-9AAC-5C4255315A47}"/>
              </a:ext>
            </a:extLst>
          </p:cNvPr>
          <p:cNvSpPr>
            <a:spLocks noGrp="1"/>
          </p:cNvSpPr>
          <p:nvPr>
            <p:ph type="dt" sz="half" idx="10"/>
          </p:nvPr>
        </p:nvSpPr>
        <p:spPr/>
        <p:txBody>
          <a:bodyPr/>
          <a:lstStyle/>
          <a:p>
            <a:fld id="{CCB229DA-14E6-4E69-B3ED-9F907A83115C}" type="datetimeFigureOut">
              <a:rPr lang="en-ID" smtClean="0"/>
              <a:t>25/01/2021</a:t>
            </a:fld>
            <a:endParaRPr lang="en-ID"/>
          </a:p>
        </p:txBody>
      </p:sp>
      <p:sp>
        <p:nvSpPr>
          <p:cNvPr id="5" name="Footer Placeholder 4">
            <a:extLst>
              <a:ext uri="{FF2B5EF4-FFF2-40B4-BE49-F238E27FC236}">
                <a16:creationId xmlns:a16="http://schemas.microsoft.com/office/drawing/2014/main" id="{885DEA98-1CBB-45CB-82EF-F618F724D19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073B1BD-727C-4A52-A87B-EB021F889E32}"/>
              </a:ext>
            </a:extLst>
          </p:cNvPr>
          <p:cNvSpPr>
            <a:spLocks noGrp="1"/>
          </p:cNvSpPr>
          <p:nvPr>
            <p:ph type="sldNum" sz="quarter" idx="12"/>
          </p:nvPr>
        </p:nvSpPr>
        <p:spPr/>
        <p:txBody>
          <a:bodyPr/>
          <a:lstStyle/>
          <a:p>
            <a:fld id="{5511F681-6E66-47D3-8B33-A1958D09BFE5}" type="slidenum">
              <a:rPr lang="en-ID" smtClean="0"/>
              <a:t>‹#›</a:t>
            </a:fld>
            <a:endParaRPr lang="en-ID"/>
          </a:p>
        </p:txBody>
      </p:sp>
    </p:spTree>
    <p:extLst>
      <p:ext uri="{BB962C8B-B14F-4D97-AF65-F5344CB8AC3E}">
        <p14:creationId xmlns:p14="http://schemas.microsoft.com/office/powerpoint/2010/main" val="488674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A1B91-8C7F-4B3E-883F-7D5C97E4EC33}"/>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C2D0DE21-7E1F-405C-B0D9-74B06053F1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EAAD1DD9-E3D0-498E-B565-65B7A0BD0D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F3708827-0CE7-4685-8174-3B44E430BBC9}"/>
              </a:ext>
            </a:extLst>
          </p:cNvPr>
          <p:cNvSpPr>
            <a:spLocks noGrp="1"/>
          </p:cNvSpPr>
          <p:nvPr>
            <p:ph type="dt" sz="half" idx="10"/>
          </p:nvPr>
        </p:nvSpPr>
        <p:spPr/>
        <p:txBody>
          <a:bodyPr/>
          <a:lstStyle/>
          <a:p>
            <a:fld id="{CCB229DA-14E6-4E69-B3ED-9F907A83115C}" type="datetimeFigureOut">
              <a:rPr lang="en-ID" smtClean="0"/>
              <a:t>25/01/2021</a:t>
            </a:fld>
            <a:endParaRPr lang="en-ID"/>
          </a:p>
        </p:txBody>
      </p:sp>
      <p:sp>
        <p:nvSpPr>
          <p:cNvPr id="6" name="Footer Placeholder 5">
            <a:extLst>
              <a:ext uri="{FF2B5EF4-FFF2-40B4-BE49-F238E27FC236}">
                <a16:creationId xmlns:a16="http://schemas.microsoft.com/office/drawing/2014/main" id="{10975870-66C9-49CA-BA7B-DC5E045A16B9}"/>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19B82554-E008-459D-A2D7-AAA61556FF30}"/>
              </a:ext>
            </a:extLst>
          </p:cNvPr>
          <p:cNvSpPr>
            <a:spLocks noGrp="1"/>
          </p:cNvSpPr>
          <p:nvPr>
            <p:ph type="sldNum" sz="quarter" idx="12"/>
          </p:nvPr>
        </p:nvSpPr>
        <p:spPr/>
        <p:txBody>
          <a:bodyPr/>
          <a:lstStyle/>
          <a:p>
            <a:fld id="{5511F681-6E66-47D3-8B33-A1958D09BFE5}" type="slidenum">
              <a:rPr lang="en-ID" smtClean="0"/>
              <a:t>‹#›</a:t>
            </a:fld>
            <a:endParaRPr lang="en-ID"/>
          </a:p>
        </p:txBody>
      </p:sp>
    </p:spTree>
    <p:extLst>
      <p:ext uri="{BB962C8B-B14F-4D97-AF65-F5344CB8AC3E}">
        <p14:creationId xmlns:p14="http://schemas.microsoft.com/office/powerpoint/2010/main" val="3696436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C40D1-A175-48A3-AB93-6FA94856F59E}"/>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9D8CC50-0A4B-42B5-AA49-3496ACC204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65C823-AAB1-411F-A40F-2C41AAE40B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C49C3129-5746-4136-99E3-BE89AF3109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C50BAF-A97C-4E71-9309-632F485B9A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71162D3A-6CD0-4461-BEE3-83E8B455FB95}"/>
              </a:ext>
            </a:extLst>
          </p:cNvPr>
          <p:cNvSpPr>
            <a:spLocks noGrp="1"/>
          </p:cNvSpPr>
          <p:nvPr>
            <p:ph type="dt" sz="half" idx="10"/>
          </p:nvPr>
        </p:nvSpPr>
        <p:spPr/>
        <p:txBody>
          <a:bodyPr/>
          <a:lstStyle/>
          <a:p>
            <a:fld id="{CCB229DA-14E6-4E69-B3ED-9F907A83115C}" type="datetimeFigureOut">
              <a:rPr lang="en-ID" smtClean="0"/>
              <a:t>25/01/2021</a:t>
            </a:fld>
            <a:endParaRPr lang="en-ID"/>
          </a:p>
        </p:txBody>
      </p:sp>
      <p:sp>
        <p:nvSpPr>
          <p:cNvPr id="8" name="Footer Placeholder 7">
            <a:extLst>
              <a:ext uri="{FF2B5EF4-FFF2-40B4-BE49-F238E27FC236}">
                <a16:creationId xmlns:a16="http://schemas.microsoft.com/office/drawing/2014/main" id="{58736D37-8BBC-40E2-A409-CEE5DB4AD7F4}"/>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C9C01DAB-DC5D-4211-8151-E540B404FCC6}"/>
              </a:ext>
            </a:extLst>
          </p:cNvPr>
          <p:cNvSpPr>
            <a:spLocks noGrp="1"/>
          </p:cNvSpPr>
          <p:nvPr>
            <p:ph type="sldNum" sz="quarter" idx="12"/>
          </p:nvPr>
        </p:nvSpPr>
        <p:spPr/>
        <p:txBody>
          <a:bodyPr/>
          <a:lstStyle/>
          <a:p>
            <a:fld id="{5511F681-6E66-47D3-8B33-A1958D09BFE5}" type="slidenum">
              <a:rPr lang="en-ID" smtClean="0"/>
              <a:t>‹#›</a:t>
            </a:fld>
            <a:endParaRPr lang="en-ID"/>
          </a:p>
        </p:txBody>
      </p:sp>
    </p:spTree>
    <p:extLst>
      <p:ext uri="{BB962C8B-B14F-4D97-AF65-F5344CB8AC3E}">
        <p14:creationId xmlns:p14="http://schemas.microsoft.com/office/powerpoint/2010/main" val="2141920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EAAAD-F56A-4C92-98B0-7561BF535884}"/>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32CBB8A4-4901-489E-B78A-837FDFCB9E44}"/>
              </a:ext>
            </a:extLst>
          </p:cNvPr>
          <p:cNvSpPr>
            <a:spLocks noGrp="1"/>
          </p:cNvSpPr>
          <p:nvPr>
            <p:ph type="dt" sz="half" idx="10"/>
          </p:nvPr>
        </p:nvSpPr>
        <p:spPr/>
        <p:txBody>
          <a:bodyPr/>
          <a:lstStyle/>
          <a:p>
            <a:fld id="{CCB229DA-14E6-4E69-B3ED-9F907A83115C}" type="datetimeFigureOut">
              <a:rPr lang="en-ID" smtClean="0"/>
              <a:t>25/01/2021</a:t>
            </a:fld>
            <a:endParaRPr lang="en-ID"/>
          </a:p>
        </p:txBody>
      </p:sp>
      <p:sp>
        <p:nvSpPr>
          <p:cNvPr id="4" name="Footer Placeholder 3">
            <a:extLst>
              <a:ext uri="{FF2B5EF4-FFF2-40B4-BE49-F238E27FC236}">
                <a16:creationId xmlns:a16="http://schemas.microsoft.com/office/drawing/2014/main" id="{ADC55DC8-ABFB-4F68-8640-1A6A9B44CCF6}"/>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A71B2EC1-69D5-4A0F-9A4B-97F69ECA4156}"/>
              </a:ext>
            </a:extLst>
          </p:cNvPr>
          <p:cNvSpPr>
            <a:spLocks noGrp="1"/>
          </p:cNvSpPr>
          <p:nvPr>
            <p:ph type="sldNum" sz="quarter" idx="12"/>
          </p:nvPr>
        </p:nvSpPr>
        <p:spPr/>
        <p:txBody>
          <a:bodyPr/>
          <a:lstStyle/>
          <a:p>
            <a:fld id="{5511F681-6E66-47D3-8B33-A1958D09BFE5}" type="slidenum">
              <a:rPr lang="en-ID" smtClean="0"/>
              <a:t>‹#›</a:t>
            </a:fld>
            <a:endParaRPr lang="en-ID"/>
          </a:p>
        </p:txBody>
      </p:sp>
    </p:spTree>
    <p:extLst>
      <p:ext uri="{BB962C8B-B14F-4D97-AF65-F5344CB8AC3E}">
        <p14:creationId xmlns:p14="http://schemas.microsoft.com/office/powerpoint/2010/main" val="3291804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A97138-61CB-4B73-9976-93E0AC43900F}"/>
              </a:ext>
            </a:extLst>
          </p:cNvPr>
          <p:cNvSpPr>
            <a:spLocks noGrp="1"/>
          </p:cNvSpPr>
          <p:nvPr>
            <p:ph type="dt" sz="half" idx="10"/>
          </p:nvPr>
        </p:nvSpPr>
        <p:spPr/>
        <p:txBody>
          <a:bodyPr/>
          <a:lstStyle/>
          <a:p>
            <a:fld id="{CCB229DA-14E6-4E69-B3ED-9F907A83115C}" type="datetimeFigureOut">
              <a:rPr lang="en-ID" smtClean="0"/>
              <a:t>25/01/2021</a:t>
            </a:fld>
            <a:endParaRPr lang="en-ID"/>
          </a:p>
        </p:txBody>
      </p:sp>
      <p:sp>
        <p:nvSpPr>
          <p:cNvPr id="3" name="Footer Placeholder 2">
            <a:extLst>
              <a:ext uri="{FF2B5EF4-FFF2-40B4-BE49-F238E27FC236}">
                <a16:creationId xmlns:a16="http://schemas.microsoft.com/office/drawing/2014/main" id="{702FED83-AB5D-46D2-AE85-E9D454D25197}"/>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9CFD6640-4D4A-49D0-A637-4A8B937A87B1}"/>
              </a:ext>
            </a:extLst>
          </p:cNvPr>
          <p:cNvSpPr>
            <a:spLocks noGrp="1"/>
          </p:cNvSpPr>
          <p:nvPr>
            <p:ph type="sldNum" sz="quarter" idx="12"/>
          </p:nvPr>
        </p:nvSpPr>
        <p:spPr/>
        <p:txBody>
          <a:bodyPr/>
          <a:lstStyle/>
          <a:p>
            <a:fld id="{5511F681-6E66-47D3-8B33-A1958D09BFE5}" type="slidenum">
              <a:rPr lang="en-ID" smtClean="0"/>
              <a:t>‹#›</a:t>
            </a:fld>
            <a:endParaRPr lang="en-ID"/>
          </a:p>
        </p:txBody>
      </p:sp>
    </p:spTree>
    <p:extLst>
      <p:ext uri="{BB962C8B-B14F-4D97-AF65-F5344CB8AC3E}">
        <p14:creationId xmlns:p14="http://schemas.microsoft.com/office/powerpoint/2010/main" val="4193898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F0401-BEFA-4E6E-AC17-87E2ACEC9E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F06D8A09-D9D0-4F0B-A490-FCA965CBBA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107CFB3E-198F-4750-B923-288B5866AB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1961E4-53D2-416E-908C-AB5979180F31}"/>
              </a:ext>
            </a:extLst>
          </p:cNvPr>
          <p:cNvSpPr>
            <a:spLocks noGrp="1"/>
          </p:cNvSpPr>
          <p:nvPr>
            <p:ph type="dt" sz="half" idx="10"/>
          </p:nvPr>
        </p:nvSpPr>
        <p:spPr/>
        <p:txBody>
          <a:bodyPr/>
          <a:lstStyle/>
          <a:p>
            <a:fld id="{CCB229DA-14E6-4E69-B3ED-9F907A83115C}" type="datetimeFigureOut">
              <a:rPr lang="en-ID" smtClean="0"/>
              <a:t>25/01/2021</a:t>
            </a:fld>
            <a:endParaRPr lang="en-ID"/>
          </a:p>
        </p:txBody>
      </p:sp>
      <p:sp>
        <p:nvSpPr>
          <p:cNvPr id="6" name="Footer Placeholder 5">
            <a:extLst>
              <a:ext uri="{FF2B5EF4-FFF2-40B4-BE49-F238E27FC236}">
                <a16:creationId xmlns:a16="http://schemas.microsoft.com/office/drawing/2014/main" id="{C40873AF-D076-4E0E-AC04-99C1CF4AC088}"/>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888339F5-2D18-4887-B388-2E5DFC4E9227}"/>
              </a:ext>
            </a:extLst>
          </p:cNvPr>
          <p:cNvSpPr>
            <a:spLocks noGrp="1"/>
          </p:cNvSpPr>
          <p:nvPr>
            <p:ph type="sldNum" sz="quarter" idx="12"/>
          </p:nvPr>
        </p:nvSpPr>
        <p:spPr/>
        <p:txBody>
          <a:bodyPr/>
          <a:lstStyle/>
          <a:p>
            <a:fld id="{5511F681-6E66-47D3-8B33-A1958D09BFE5}" type="slidenum">
              <a:rPr lang="en-ID" smtClean="0"/>
              <a:t>‹#›</a:t>
            </a:fld>
            <a:endParaRPr lang="en-ID"/>
          </a:p>
        </p:txBody>
      </p:sp>
    </p:spTree>
    <p:extLst>
      <p:ext uri="{BB962C8B-B14F-4D97-AF65-F5344CB8AC3E}">
        <p14:creationId xmlns:p14="http://schemas.microsoft.com/office/powerpoint/2010/main" val="417601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29258-9BC3-4E35-95F4-4AF54F419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D2844A39-6818-4E83-9940-CFF670FF41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82C1EC0B-84EF-4F5E-863C-5D9B9AB9EE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4F10AD-1172-4427-B7CA-0911D31F1CF5}"/>
              </a:ext>
            </a:extLst>
          </p:cNvPr>
          <p:cNvSpPr>
            <a:spLocks noGrp="1"/>
          </p:cNvSpPr>
          <p:nvPr>
            <p:ph type="dt" sz="half" idx="10"/>
          </p:nvPr>
        </p:nvSpPr>
        <p:spPr/>
        <p:txBody>
          <a:bodyPr/>
          <a:lstStyle/>
          <a:p>
            <a:fld id="{CCB229DA-14E6-4E69-B3ED-9F907A83115C}" type="datetimeFigureOut">
              <a:rPr lang="en-ID" smtClean="0"/>
              <a:t>25/01/2021</a:t>
            </a:fld>
            <a:endParaRPr lang="en-ID"/>
          </a:p>
        </p:txBody>
      </p:sp>
      <p:sp>
        <p:nvSpPr>
          <p:cNvPr id="6" name="Footer Placeholder 5">
            <a:extLst>
              <a:ext uri="{FF2B5EF4-FFF2-40B4-BE49-F238E27FC236}">
                <a16:creationId xmlns:a16="http://schemas.microsoft.com/office/drawing/2014/main" id="{8CF2AE87-F6BB-4312-91EF-8A6B62FC02D3}"/>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74DFF5E9-DE3D-4670-96DC-69FAA019AFB3}"/>
              </a:ext>
            </a:extLst>
          </p:cNvPr>
          <p:cNvSpPr>
            <a:spLocks noGrp="1"/>
          </p:cNvSpPr>
          <p:nvPr>
            <p:ph type="sldNum" sz="quarter" idx="12"/>
          </p:nvPr>
        </p:nvSpPr>
        <p:spPr/>
        <p:txBody>
          <a:bodyPr/>
          <a:lstStyle/>
          <a:p>
            <a:fld id="{5511F681-6E66-47D3-8B33-A1958D09BFE5}" type="slidenum">
              <a:rPr lang="en-ID" smtClean="0"/>
              <a:t>‹#›</a:t>
            </a:fld>
            <a:endParaRPr lang="en-ID"/>
          </a:p>
        </p:txBody>
      </p:sp>
    </p:spTree>
    <p:extLst>
      <p:ext uri="{BB962C8B-B14F-4D97-AF65-F5344CB8AC3E}">
        <p14:creationId xmlns:p14="http://schemas.microsoft.com/office/powerpoint/2010/main" val="103335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95C5DE-2250-4507-881C-93AB208905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C5D91785-6C48-4D75-BBDD-D1AD259D56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3EBE7C8-5C26-42C0-B673-750A012F91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B229DA-14E6-4E69-B3ED-9F907A83115C}" type="datetimeFigureOut">
              <a:rPr lang="en-ID" smtClean="0"/>
              <a:t>25/01/2021</a:t>
            </a:fld>
            <a:endParaRPr lang="en-ID"/>
          </a:p>
        </p:txBody>
      </p:sp>
      <p:sp>
        <p:nvSpPr>
          <p:cNvPr id="5" name="Footer Placeholder 4">
            <a:extLst>
              <a:ext uri="{FF2B5EF4-FFF2-40B4-BE49-F238E27FC236}">
                <a16:creationId xmlns:a16="http://schemas.microsoft.com/office/drawing/2014/main" id="{0F35B9CB-315D-499F-AEB4-74D30D706E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4E1DAE32-C8C8-4D20-AF6A-FA3500FADB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11F681-6E66-47D3-8B33-A1958D09BFE5}" type="slidenum">
              <a:rPr lang="en-ID" smtClean="0"/>
              <a:t>‹#›</a:t>
            </a:fld>
            <a:endParaRPr lang="en-ID"/>
          </a:p>
        </p:txBody>
      </p:sp>
    </p:spTree>
    <p:extLst>
      <p:ext uri="{BB962C8B-B14F-4D97-AF65-F5344CB8AC3E}">
        <p14:creationId xmlns:p14="http://schemas.microsoft.com/office/powerpoint/2010/main" val="13527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F8467F6-2A4C-47B2-81A2-1A50DAFCFF98}"/>
              </a:ext>
            </a:extLst>
          </p:cNvPr>
          <p:cNvSpPr>
            <a:spLocks noGrp="1"/>
          </p:cNvSpPr>
          <p:nvPr>
            <p:ph type="ctrTitle"/>
          </p:nvPr>
        </p:nvSpPr>
        <p:spPr>
          <a:xfrm>
            <a:off x="3045368" y="2043663"/>
            <a:ext cx="6105194" cy="2031055"/>
          </a:xfrm>
        </p:spPr>
        <p:txBody>
          <a:bodyPr>
            <a:normAutofit/>
          </a:bodyPr>
          <a:lstStyle/>
          <a:p>
            <a:r>
              <a:rPr lang="en-US">
                <a:solidFill>
                  <a:srgbClr val="FFFFFF"/>
                </a:solidFill>
              </a:rPr>
              <a:t>Petty Cash APP</a:t>
            </a:r>
            <a:endParaRPr lang="en-ID">
              <a:solidFill>
                <a:srgbClr val="FFFFFF"/>
              </a:solidFill>
            </a:endParaRPr>
          </a:p>
        </p:txBody>
      </p:sp>
      <p:sp>
        <p:nvSpPr>
          <p:cNvPr id="3" name="Subtitle 2">
            <a:extLst>
              <a:ext uri="{FF2B5EF4-FFF2-40B4-BE49-F238E27FC236}">
                <a16:creationId xmlns:a16="http://schemas.microsoft.com/office/drawing/2014/main" id="{17497893-BF6A-4CEE-9146-31E56BC45DFC}"/>
              </a:ext>
            </a:extLst>
          </p:cNvPr>
          <p:cNvSpPr>
            <a:spLocks noGrp="1"/>
          </p:cNvSpPr>
          <p:nvPr>
            <p:ph type="subTitle" idx="1"/>
          </p:nvPr>
        </p:nvSpPr>
        <p:spPr>
          <a:xfrm>
            <a:off x="3045368" y="4074718"/>
            <a:ext cx="6105194" cy="682079"/>
          </a:xfrm>
        </p:spPr>
        <p:txBody>
          <a:bodyPr>
            <a:normAutofit/>
          </a:bodyPr>
          <a:lstStyle/>
          <a:p>
            <a:r>
              <a:rPr lang="en-US">
                <a:solidFill>
                  <a:srgbClr val="FFFFFF"/>
                </a:solidFill>
              </a:rPr>
              <a:t>Developer: Barly dan Patrick</a:t>
            </a:r>
            <a:endParaRPr lang="en-ID">
              <a:solidFill>
                <a:srgbClr val="FFFFFF"/>
              </a:solidFill>
            </a:endParaRPr>
          </a:p>
        </p:txBody>
      </p:sp>
    </p:spTree>
    <p:extLst>
      <p:ext uri="{BB962C8B-B14F-4D97-AF65-F5344CB8AC3E}">
        <p14:creationId xmlns:p14="http://schemas.microsoft.com/office/powerpoint/2010/main" val="3927182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C2B568E-F65B-4788-AED4-7D40FD17CEB5}"/>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What is Petty Cash?</a:t>
            </a:r>
            <a:endParaRPr lang="en-ID" sz="4000" dirty="0">
              <a:solidFill>
                <a:srgbClr val="FFFFFF"/>
              </a:solidFill>
            </a:endParaRPr>
          </a:p>
        </p:txBody>
      </p:sp>
      <p:sp>
        <p:nvSpPr>
          <p:cNvPr id="3" name="Content Placeholder 2">
            <a:extLst>
              <a:ext uri="{FF2B5EF4-FFF2-40B4-BE49-F238E27FC236}">
                <a16:creationId xmlns:a16="http://schemas.microsoft.com/office/drawing/2014/main" id="{A064FE6D-4690-4A1C-8760-C093C800B26A}"/>
              </a:ext>
            </a:extLst>
          </p:cNvPr>
          <p:cNvSpPr>
            <a:spLocks noGrp="1"/>
          </p:cNvSpPr>
          <p:nvPr>
            <p:ph idx="1"/>
          </p:nvPr>
        </p:nvSpPr>
        <p:spPr>
          <a:xfrm>
            <a:off x="1179226" y="3092970"/>
            <a:ext cx="9833548" cy="2693976"/>
          </a:xfrm>
        </p:spPr>
        <p:txBody>
          <a:bodyPr>
            <a:normAutofit/>
          </a:bodyPr>
          <a:lstStyle/>
          <a:p>
            <a:pPr marL="0" indent="0" algn="ctr">
              <a:buNone/>
            </a:pPr>
            <a:r>
              <a:rPr lang="en-US" dirty="0"/>
              <a:t>Petty cash is a small amount of discretionary funds in the form of cash used for expenditures where it is not sensible to make any disbursement by cheque, because of the inconvenience and costs of writing, signing, and then cashing the cheque. - P. </a:t>
            </a:r>
            <a:r>
              <a:rPr lang="en-US" dirty="0" err="1"/>
              <a:t>Hoesin</a:t>
            </a:r>
            <a:endParaRPr lang="en-ID" sz="2000" dirty="0">
              <a:solidFill>
                <a:srgbClr val="000000"/>
              </a:solidFill>
            </a:endParaRPr>
          </a:p>
        </p:txBody>
      </p:sp>
    </p:spTree>
    <p:extLst>
      <p:ext uri="{BB962C8B-B14F-4D97-AF65-F5344CB8AC3E}">
        <p14:creationId xmlns:p14="http://schemas.microsoft.com/office/powerpoint/2010/main" val="580609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4FFD177-6538-47F9-B83E-D6B6DDFE67C9}"/>
              </a:ext>
            </a:extLst>
          </p:cNvPr>
          <p:cNvSpPr>
            <a:spLocks noGrp="1"/>
          </p:cNvSpPr>
          <p:nvPr>
            <p:ph type="title"/>
          </p:nvPr>
        </p:nvSpPr>
        <p:spPr>
          <a:xfrm>
            <a:off x="640079" y="2053641"/>
            <a:ext cx="3669161" cy="2760098"/>
          </a:xfrm>
        </p:spPr>
        <p:txBody>
          <a:bodyPr>
            <a:normAutofit/>
          </a:bodyPr>
          <a:lstStyle/>
          <a:p>
            <a:r>
              <a:rPr lang="en-US">
                <a:solidFill>
                  <a:srgbClr val="FFFFFF"/>
                </a:solidFill>
              </a:rPr>
              <a:t>Features</a:t>
            </a:r>
            <a:endParaRPr lang="en-ID">
              <a:solidFill>
                <a:srgbClr val="FFFFFF"/>
              </a:solidFill>
            </a:endParaRPr>
          </a:p>
        </p:txBody>
      </p:sp>
      <p:sp>
        <p:nvSpPr>
          <p:cNvPr id="3" name="Content Placeholder 2">
            <a:extLst>
              <a:ext uri="{FF2B5EF4-FFF2-40B4-BE49-F238E27FC236}">
                <a16:creationId xmlns:a16="http://schemas.microsoft.com/office/drawing/2014/main" id="{82FE8541-0B19-41A2-BE79-51F4F1C6A6FF}"/>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Add Transaction</a:t>
            </a:r>
          </a:p>
          <a:p>
            <a:r>
              <a:rPr lang="en-US" sz="2400">
                <a:solidFill>
                  <a:srgbClr val="000000"/>
                </a:solidFill>
              </a:rPr>
              <a:t>Add Receipt</a:t>
            </a:r>
          </a:p>
          <a:p>
            <a:r>
              <a:rPr lang="en-US" sz="2400">
                <a:solidFill>
                  <a:srgbClr val="000000"/>
                </a:solidFill>
              </a:rPr>
              <a:t>Edit Transaction</a:t>
            </a:r>
          </a:p>
          <a:p>
            <a:r>
              <a:rPr lang="en-US" sz="2400">
                <a:solidFill>
                  <a:srgbClr val="000000"/>
                </a:solidFill>
              </a:rPr>
              <a:t>Edit Receipt</a:t>
            </a:r>
          </a:p>
          <a:p>
            <a:r>
              <a:rPr lang="en-US" sz="2400">
                <a:solidFill>
                  <a:srgbClr val="000000"/>
                </a:solidFill>
              </a:rPr>
              <a:t>Delete Transaction</a:t>
            </a:r>
            <a:endParaRPr lang="en-ID" sz="2400">
              <a:solidFill>
                <a:srgbClr val="000000"/>
              </a:solidFill>
            </a:endParaRPr>
          </a:p>
        </p:txBody>
      </p:sp>
    </p:spTree>
    <p:extLst>
      <p:ext uri="{BB962C8B-B14F-4D97-AF65-F5344CB8AC3E}">
        <p14:creationId xmlns:p14="http://schemas.microsoft.com/office/powerpoint/2010/main" val="1027391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049023A-7D7C-4D68-8E33-13F4379DDA9B}"/>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Roles</a:t>
            </a:r>
            <a:endParaRPr lang="en-ID" dirty="0">
              <a:solidFill>
                <a:srgbClr val="FFFFFF"/>
              </a:solidFill>
            </a:endParaRPr>
          </a:p>
        </p:txBody>
      </p:sp>
      <p:sp>
        <p:nvSpPr>
          <p:cNvPr id="3" name="Content Placeholder 2">
            <a:extLst>
              <a:ext uri="{FF2B5EF4-FFF2-40B4-BE49-F238E27FC236}">
                <a16:creationId xmlns:a16="http://schemas.microsoft.com/office/drawing/2014/main" id="{F3A185C4-C251-44D6-82FC-B504AAFC732C}"/>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Staff</a:t>
            </a:r>
          </a:p>
          <a:p>
            <a:pPr lvl="1"/>
            <a:r>
              <a:rPr lang="en-US" dirty="0">
                <a:solidFill>
                  <a:srgbClr val="000000"/>
                </a:solidFill>
              </a:rPr>
              <a:t>Can create, edit, and delete transaction request (need approval from admin)</a:t>
            </a:r>
            <a:endParaRPr lang="en-US" sz="2400" dirty="0">
              <a:solidFill>
                <a:srgbClr val="000000"/>
              </a:solidFill>
            </a:endParaRPr>
          </a:p>
          <a:p>
            <a:endParaRPr lang="en-US" sz="2400" dirty="0">
              <a:solidFill>
                <a:srgbClr val="000000"/>
              </a:solidFill>
            </a:endParaRPr>
          </a:p>
          <a:p>
            <a:r>
              <a:rPr lang="en-US" sz="2400" dirty="0">
                <a:solidFill>
                  <a:srgbClr val="000000"/>
                </a:solidFill>
              </a:rPr>
              <a:t>Admin</a:t>
            </a:r>
          </a:p>
          <a:p>
            <a:pPr lvl="1"/>
            <a:r>
              <a:rPr lang="en-US" sz="2000" dirty="0">
                <a:solidFill>
                  <a:srgbClr val="000000"/>
                </a:solidFill>
              </a:rPr>
              <a:t>Can create, edit, and delete transaction without any approval</a:t>
            </a:r>
            <a:endParaRPr lang="en-ID" sz="2000" dirty="0">
              <a:solidFill>
                <a:srgbClr val="000000"/>
              </a:solidFill>
            </a:endParaRPr>
          </a:p>
        </p:txBody>
      </p:sp>
    </p:spTree>
    <p:extLst>
      <p:ext uri="{BB962C8B-B14F-4D97-AF65-F5344CB8AC3E}">
        <p14:creationId xmlns:p14="http://schemas.microsoft.com/office/powerpoint/2010/main" val="2428898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103</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Petty Cash APP</vt:lpstr>
      <vt:lpstr>What is Petty Cash?</vt:lpstr>
      <vt:lpstr>Features</vt:lpstr>
      <vt:lpstr>Roles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Petty Cash APP</dc:title>
  <dc:creator>Barly Djaja</dc:creator>
  <cp:lastModifiedBy>Barly Djaja</cp:lastModifiedBy>
  <cp:revision>4</cp:revision>
  <dcterms:created xsi:type="dcterms:W3CDTF">2021-01-25T01:44:02Z</dcterms:created>
  <dcterms:modified xsi:type="dcterms:W3CDTF">2021-01-25T04:32:49Z</dcterms:modified>
</cp:coreProperties>
</file>