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e3a4292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e3a4292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e3a4292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e3a4292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e3a4292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e3a4292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e3a4292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e3a4292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2400"/>
              <a:t>Installation of ETL Software and Exam 1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613" y="244750"/>
            <a:ext cx="60965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75" y="152400"/>
            <a:ext cx="72634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25" y="152400"/>
            <a:ext cx="80157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25" y="152400"/>
            <a:ext cx="80157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