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5ba811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5ba811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Inverted Classroom in the course “Modern Data Engineering in the Cloud”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de" sz="3000">
                <a:solidFill>
                  <a:srgbClr val="898989"/>
                </a:solidFill>
              </a:rPr>
              <a:t>Dr. Christian Dollfus</a:t>
            </a:r>
            <a:endParaRPr sz="3000">
              <a:solidFill>
                <a:srgbClr val="89898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de" sz="3000">
                <a:solidFill>
                  <a:srgbClr val="898989"/>
                </a:solidFill>
              </a:rPr>
              <a:t>Dr. Pavlin Mavrodiev</a:t>
            </a:r>
            <a:endParaRPr sz="3000"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99575" y="37350"/>
            <a:ext cx="9144000" cy="5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Group 1: Lesson: «Introduction into Data Storage»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    </a:t>
            </a:r>
            <a:r>
              <a:rPr b="1" lang="de" sz="2600">
                <a:solidFill>
                  <a:schemeClr val="dk1"/>
                </a:solidFill>
              </a:rPr>
              <a:t> </a:t>
            </a:r>
            <a:r>
              <a:rPr lang="de" sz="1800">
                <a:solidFill>
                  <a:schemeClr val="dk1"/>
                </a:solidFill>
              </a:rPr>
              <a:t>(Part 2 : Foundations of Data Engineering  p. 3 to 22) </a:t>
            </a:r>
            <a:r>
              <a:rPr b="1" lang="de" sz="2200">
                <a:solidFill>
                  <a:schemeClr val="dk1"/>
                </a:solidFill>
              </a:rPr>
              <a:t>          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  	Presentation: Wednesday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Group 2: Lesson : «Introduction to Apache KAFKA»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      </a:t>
            </a:r>
            <a:r>
              <a:rPr lang="de" sz="1800">
                <a:solidFill>
                  <a:schemeClr val="dk1"/>
                </a:solidFill>
              </a:rPr>
              <a:t>(Part 4 :  Realtime Streaming  p. 35 to 46)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  	</a:t>
            </a:r>
            <a:r>
              <a:rPr lang="de" sz="1800">
                <a:solidFill>
                  <a:schemeClr val="dk1"/>
                </a:solidFill>
              </a:rPr>
              <a:t>Presentation: Wednesday or Friday morning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Group 3: engineering task: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             	«integration of KAFKA and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dk1"/>
                </a:solidFill>
              </a:rPr>
              <a:t>              	PYTHON with Anaconda in PDI»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    	(Part 5 :  Realtime Streaming  p. 12 to 17)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        Presentation: Friday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Idea: of Group 1 and 2: Prepare the topic to explain to your class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Idea: of Group 3: implement the solution with an example in PYTHON and </a:t>
            </a:r>
            <a:br>
              <a:rPr lang="de" sz="1600">
                <a:solidFill>
                  <a:schemeClr val="dk1"/>
                </a:solidFill>
              </a:rPr>
            </a:br>
            <a:r>
              <a:rPr lang="de" sz="1600">
                <a:solidFill>
                  <a:schemeClr val="dk1"/>
                </a:solidFill>
              </a:rPr>
              <a:t>show to the plenum and explain.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