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/>
    <p:restoredTop sz="94760"/>
  </p:normalViewPr>
  <p:slideViewPr>
    <p:cSldViewPr snapToGrid="0" snapToObjects="1">
      <p:cViewPr varScale="1">
        <p:scale>
          <a:sx n="134" d="100"/>
          <a:sy n="134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1C84-31DC-3C4C-B41C-DEE53EA491CB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F4C5D-C3CE-134E-B4BE-5488F9C7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B30E-FFF9-5B40-B7BA-CE3AAAF23754}" type="datetimeFigureOut">
              <a:rPr lang="en-US" smtClean="0"/>
              <a:t>4/1/17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48" y="1402378"/>
            <a:ext cx="1641600" cy="1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13" y="1529357"/>
            <a:ext cx="1641600" cy="1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3" y="1402378"/>
            <a:ext cx="1641600" cy="1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1583" y="4256935"/>
            <a:ext cx="1641600" cy="1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4071" y="3932935"/>
            <a:ext cx="1965600" cy="196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5200" y="3988021"/>
            <a:ext cx="1641600" cy="1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3462" y="290889"/>
            <a:ext cx="2283215" cy="2546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2148" y="456224"/>
            <a:ext cx="85747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  <a:latin typeface="Oswald" charset="0"/>
                <a:ea typeface="Oswald" charset="0"/>
                <a:cs typeface="Oswald" charset="0"/>
              </a:rPr>
              <a:t>SNOWCAMP</a:t>
            </a:r>
            <a:endParaRPr lang="en-US" sz="13800" dirty="0">
              <a:solidFill>
                <a:schemeClr val="bg1">
                  <a:lumMod val="9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14475" y="1133475"/>
            <a:ext cx="9810750" cy="2333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76" y="1514984"/>
            <a:ext cx="1641600" cy="1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63" y="1402377"/>
            <a:ext cx="1638300" cy="1754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55" y="1402378"/>
            <a:ext cx="1638300" cy="1754205"/>
          </a:xfrm>
          <a:prstGeom prst="rect">
            <a:avLst/>
          </a:prstGeom>
        </p:spPr>
      </p:pic>
      <p:sp>
        <p:nvSpPr>
          <p:cNvPr id="12" name="Plus 11"/>
          <p:cNvSpPr/>
          <p:nvPr/>
        </p:nvSpPr>
        <p:spPr>
          <a:xfrm>
            <a:off x="3461748" y="1874668"/>
            <a:ext cx="921621" cy="809625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6130055" y="1823065"/>
            <a:ext cx="921621" cy="809625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qual 13"/>
          <p:cNvSpPr/>
          <p:nvPr/>
        </p:nvSpPr>
        <p:spPr>
          <a:xfrm>
            <a:off x="8689976" y="1913552"/>
            <a:ext cx="838200" cy="62865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14895" y="1514985"/>
            <a:ext cx="1579031" cy="1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Oswald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9</cp:revision>
  <dcterms:created xsi:type="dcterms:W3CDTF">2017-03-18T18:22:33Z</dcterms:created>
  <dcterms:modified xsi:type="dcterms:W3CDTF">2017-04-01T13:17:50Z</dcterms:modified>
</cp:coreProperties>
</file>