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61C84-31DC-3C4C-B41C-DEE53EA491CB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F4C5D-C3CE-134E-B4BE-5488F9C7E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6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B30E-FFF9-5B40-B7BA-CE3AAAF23754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713C-ED39-4640-8822-7274123C5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48" y="1402378"/>
            <a:ext cx="1641600" cy="164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13" y="1529357"/>
            <a:ext cx="1641600" cy="164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83" y="1402378"/>
            <a:ext cx="1641600" cy="164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1583" y="4256935"/>
            <a:ext cx="1641600" cy="164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54071" y="3932935"/>
            <a:ext cx="1965600" cy="196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85200" y="3988021"/>
            <a:ext cx="1641600" cy="1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3462" y="290889"/>
            <a:ext cx="2283215" cy="2546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2148" y="456224"/>
            <a:ext cx="857478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solidFill>
                  <a:schemeClr val="bg1">
                    <a:lumMod val="95000"/>
                  </a:schemeClr>
                </a:solidFill>
                <a:latin typeface="Oswald" charset="0"/>
                <a:ea typeface="Oswald" charset="0"/>
                <a:cs typeface="Oswald" charset="0"/>
              </a:rPr>
              <a:t>SNOWCAMP</a:t>
            </a:r>
            <a:endParaRPr lang="en-US" sz="13800" dirty="0">
              <a:solidFill>
                <a:schemeClr val="bg1">
                  <a:lumMod val="95000"/>
                </a:schemeClr>
              </a:solidFill>
              <a:latin typeface="Oswald" charset="0"/>
              <a:ea typeface="Oswald" charset="0"/>
              <a:cs typeface="Oswa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2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Oswald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Escoffier</dc:creator>
  <cp:lastModifiedBy>Clement Escoffier</cp:lastModifiedBy>
  <cp:revision>5</cp:revision>
  <dcterms:created xsi:type="dcterms:W3CDTF">2017-03-18T18:22:33Z</dcterms:created>
  <dcterms:modified xsi:type="dcterms:W3CDTF">2017-03-19T20:14:09Z</dcterms:modified>
</cp:coreProperties>
</file>