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C86A9-8F4B-F24A-A362-A7E6CB3CB3FE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CA0F0-FC08-E24B-8D2E-2D4C4124F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1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1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E71C-2291-5340-9509-5102451D554B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05FE-0D80-B240-B83C-432220385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721616712_bcda0f04d9_k_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1073" y="522514"/>
            <a:ext cx="8131628" cy="5904434"/>
          </a:xfrm>
          <a:prstGeom prst="ellipse">
            <a:avLst/>
          </a:prstGeom>
          <a:ln w="190500" cap="rnd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7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W3Nc7IqCAK42VkyQCiqFj_iVZyOGSM8bqsMBcSfPXevHuf_-qRT9cKyk4ir73bSrhhN8lXWwxfWsLBiUKsnC5cOc91FzY-KGycsscjOMHSt_S0xva-7aP8Jq-e_oPwP8pcnRj_fHl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963386"/>
            <a:ext cx="6096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48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077" name="Picture 5" descr="hrome 5-U_CONCHE_CE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" r="2" b="2"/>
          <a:stretch/>
        </p:blipFill>
        <p:spPr bwMode="auto">
          <a:xfrm>
            <a:off x="6756416" y="5"/>
            <a:ext cx="4661488" cy="31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ttps://lh3.googleusercontent.com/0yD9dEUADxNKe6GgM5htjZBXBiGeZckNsTq19cKN2sPBS3q75-SiOzhpmEGlI84fCvM-OvauylJKGUwVmRWFOthJG4mXKBKqv1NGdP36fq_6SdneKU6YdZIOVSxh3Ur8gWAuBzt1AW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5" r="1" b="46860"/>
          <a:stretch/>
        </p:blipFill>
        <p:spPr bwMode="auto">
          <a:xfrm>
            <a:off x="5288636" y="3265087"/>
            <a:ext cx="6129269" cy="35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ATINE © AGENCE PANORAMALPE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" r="1" b="1"/>
          <a:stretch/>
        </p:blipFill>
        <p:spPr bwMode="auto">
          <a:xfrm>
            <a:off x="512839" y="0"/>
            <a:ext cx="6082711" cy="3920044"/>
          </a:xfrm>
          <a:custGeom>
            <a:avLst/>
            <a:gdLst>
              <a:gd name="connsiteX0" fmla="*/ 0 w 6082711"/>
              <a:gd name="connsiteY0" fmla="*/ 0 h 3920044"/>
              <a:gd name="connsiteX1" fmla="*/ 6082711 w 6082711"/>
              <a:gd name="connsiteY1" fmla="*/ 0 h 3920044"/>
              <a:gd name="connsiteX2" fmla="*/ 6082711 w 6082711"/>
              <a:gd name="connsiteY2" fmla="*/ 3103225 h 3920044"/>
              <a:gd name="connsiteX3" fmla="*/ 4614930 w 6082711"/>
              <a:gd name="connsiteY3" fmla="*/ 3103225 h 3920044"/>
              <a:gd name="connsiteX4" fmla="*/ 4614930 w 6082711"/>
              <a:gd name="connsiteY4" fmla="*/ 3920044 h 3920044"/>
              <a:gd name="connsiteX5" fmla="*/ 0 w 6082711"/>
              <a:gd name="connsiteY5" fmla="*/ 3920044 h 392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2711" h="3920044">
                <a:moveTo>
                  <a:pt x="0" y="0"/>
                </a:moveTo>
                <a:lnTo>
                  <a:pt x="6082711" y="0"/>
                </a:lnTo>
                <a:lnTo>
                  <a:pt x="6082711" y="3103225"/>
                </a:lnTo>
                <a:lnTo>
                  <a:pt x="4614930" y="3103225"/>
                </a:lnTo>
                <a:lnTo>
                  <a:pt x="4614930" y="3920044"/>
                </a:lnTo>
                <a:lnTo>
                  <a:pt x="0" y="392004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rome4_Théat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4" r="1" b="5143"/>
          <a:stretch/>
        </p:blipFill>
        <p:spPr bwMode="auto">
          <a:xfrm>
            <a:off x="512840" y="4080070"/>
            <a:ext cx="4614333" cy="21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20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Escoffier</dc:creator>
  <cp:lastModifiedBy>Clement Escoffier</cp:lastModifiedBy>
  <cp:revision>2</cp:revision>
  <dcterms:created xsi:type="dcterms:W3CDTF">2017-03-24T19:19:41Z</dcterms:created>
  <dcterms:modified xsi:type="dcterms:W3CDTF">2017-03-25T06:33:21Z</dcterms:modified>
</cp:coreProperties>
</file>