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8" r:id="rId12"/>
    <p:sldId id="273" r:id="rId13"/>
    <p:sldId id="270" r:id="rId14"/>
    <p:sldId id="279" r:id="rId15"/>
    <p:sldId id="275" r:id="rId16"/>
    <p:sldId id="27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4B5F9-C4EF-49FD-9FDB-9F1F54145237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A5DCA-F30B-4CB2-952B-37BEAA441B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38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969A-99BC-4254-AE46-9FB6D425CCE3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93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9B51-70F6-4379-9B6B-20068C2D32C7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C72-D0E1-48CC-A905-34772973D6A7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33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C5AE-0153-4BC7-9BB0-A64CD23C004F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169E2-CF50-4881-A93D-557DAB0E9D1C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50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98FE-647B-4AFE-9B92-39ECF3D6F8E7}" type="datetime1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1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664F-46E7-4075-A552-666BD450C76C}" type="datetime1">
              <a:rPr lang="ru-RU" smtClean="0"/>
              <a:t>08.06.2022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04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3A06-A4DF-4A10-BC28-067B8ABAF05C}" type="datetime1">
              <a:rPr lang="ru-RU" smtClean="0"/>
              <a:t>08.06.2022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79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57E-F995-40A2-B919-BAC62056E223}" type="datetime1">
              <a:rPr lang="ru-RU" smtClean="0"/>
              <a:t>08.06.2022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5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FB34-0B98-4331-BE63-A3EBBBDAE41D}" type="datetime1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39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A2C6-D9CF-459A-9BEC-223F7B94A1A6}" type="datetime1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4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016C-070D-4F76-B6AB-25A4CD12EA5F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CD3D-497E-43E3-857D-729557AEA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5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3323" y="-140677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Онлайн – супермаркет с доставкой на дом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4718180" cy="2992193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>
                <a:cs typeface="Times New Roman" panose="02020603050405020304" pitchFamily="18" charset="0"/>
              </a:rPr>
              <a:t>Руководители: </a:t>
            </a:r>
            <a:r>
              <a:rPr lang="ru-RU" sz="1800" dirty="0">
                <a:cs typeface="Times New Roman" panose="02020603050405020304" pitchFamily="18" charset="0"/>
              </a:rPr>
              <a:t>Тарасов В. С</a:t>
            </a:r>
            <a:r>
              <a:rPr lang="ru-RU" sz="1800" dirty="0" smtClean="0">
                <a:cs typeface="Times New Roman" panose="02020603050405020304" pitchFamily="18" charset="0"/>
              </a:rPr>
              <a:t>., </a:t>
            </a:r>
            <a:r>
              <a:rPr lang="ru-RU" sz="1800" dirty="0" err="1" smtClean="0">
                <a:cs typeface="Times New Roman" panose="02020603050405020304" pitchFamily="18" charset="0"/>
              </a:rPr>
              <a:t>Зенин</a:t>
            </a:r>
            <a:r>
              <a:rPr lang="ru-RU" sz="1800" dirty="0" smtClean="0">
                <a:cs typeface="Times New Roman" panose="02020603050405020304" pitchFamily="18" charset="0"/>
              </a:rPr>
              <a:t> К. </a:t>
            </a:r>
            <a:r>
              <a:rPr lang="ru-RU" sz="1800" smtClean="0">
                <a:cs typeface="Times New Roman" panose="02020603050405020304" pitchFamily="18" charset="0"/>
              </a:rPr>
              <a:t>В.</a:t>
            </a:r>
            <a:endParaRPr lang="ru-RU" sz="1800" dirty="0">
              <a:cs typeface="Times New Roman" panose="02020603050405020304" pitchFamily="18" charset="0"/>
            </a:endParaRPr>
          </a:p>
          <a:p>
            <a:pPr algn="l"/>
            <a:r>
              <a:rPr lang="ru-RU" sz="1800" dirty="0" smtClean="0">
                <a:cs typeface="Times New Roman" panose="02020603050405020304" pitchFamily="18" charset="0"/>
              </a:rPr>
              <a:t>                              </a:t>
            </a:r>
            <a:endParaRPr lang="ru-RU" sz="1800" dirty="0"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cs typeface="Times New Roman" panose="02020603050405020304" pitchFamily="18" charset="0"/>
              </a:rPr>
              <a:t>Исполнители: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cs typeface="Times New Roman" panose="02020603050405020304" pitchFamily="18" charset="0"/>
              </a:rPr>
              <a:t>Агапова Анна                                                                                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cs typeface="Times New Roman" panose="02020603050405020304" pitchFamily="18" charset="0"/>
              </a:rPr>
              <a:t>Плаксина Екатерина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cs typeface="Times New Roman" panose="02020603050405020304" pitchFamily="18" charset="0"/>
              </a:rPr>
              <a:t>Быченко Дмитрий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8" y="2324101"/>
            <a:ext cx="5314950" cy="1066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1635369" y="3390901"/>
            <a:ext cx="8774723" cy="771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B21536-F590-A870-7E00-0FCC5967F7C0}"/>
              </a:ext>
            </a:extLst>
          </p:cNvPr>
          <p:cNvSpPr txBox="1"/>
          <p:nvPr/>
        </p:nvSpPr>
        <p:spPr>
          <a:xfrm>
            <a:off x="7522029" y="4619056"/>
            <a:ext cx="348031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800" dirty="0">
                <a:cs typeface="Times New Roman" panose="02020603050405020304" pitchFamily="18" charset="0"/>
              </a:rPr>
              <a:t>https://t.me/annanaseek</a:t>
            </a:r>
          </a:p>
          <a:p>
            <a:pPr>
              <a:spcBef>
                <a:spcPts val="1000"/>
              </a:spcBef>
            </a:pPr>
            <a:r>
              <a:rPr lang="en-US" sz="1800" dirty="0">
                <a:cs typeface="Times New Roman" panose="02020603050405020304" pitchFamily="18" charset="0"/>
              </a:rPr>
              <a:t>https://t.me/ekaterina_crybaby</a:t>
            </a:r>
          </a:p>
          <a:p>
            <a:pPr>
              <a:spcBef>
                <a:spcPts val="1000"/>
              </a:spcBef>
            </a:pPr>
            <a:r>
              <a:rPr lang="en-US" sz="1800" dirty="0">
                <a:cs typeface="Times New Roman" panose="02020603050405020304" pitchFamily="18" charset="0"/>
              </a:rPr>
              <a:t>https://t.me/dimkabychara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ru-RU" sz="1800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17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34497" y="234845"/>
            <a:ext cx="11729671" cy="1325563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Товар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472D13-2C17-6530-AEDF-388C23DD54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62" y="1246498"/>
            <a:ext cx="5866275" cy="466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6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34497" y="234845"/>
            <a:ext cx="11729671" cy="1325563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Корзина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5A2BA0-20B0-8BA8-0633-DB6E11A87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33" y="1560408"/>
            <a:ext cx="8359969" cy="43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90480" y="268250"/>
            <a:ext cx="117296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+mn-lt"/>
                <a:cs typeface="Times New Roman" panose="02020603050405020304" pitchFamily="18" charset="0"/>
              </a:rPr>
              <a:t>Оформление интервальной доставки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47C58E-EA57-A7C7-A47F-5B3368F79D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25" y="1176274"/>
            <a:ext cx="7636149" cy="50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67712" y="599650"/>
            <a:ext cx="117296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Заказы курьера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89A807-395B-0C82-9D06-42682D29F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4" y="1408145"/>
            <a:ext cx="10543592" cy="40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0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5BB08A-5A5D-BBF6-EB8F-C192661E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44" y="1262431"/>
            <a:ext cx="8683511" cy="50292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67712" y="599650"/>
            <a:ext cx="117296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Добавление категории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5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2763" y="320675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cs typeface="Times New Roman" panose="02020603050405020304" pitchFamily="18" charset="0"/>
              </a:rPr>
              <a:t>Произведен анализ предметной области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Выявлены достоинства и недостатки аналогов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Разработано веб-приложение с доставкой продуктов на дом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Возможно дальнейшее развитие проекта</a:t>
            </a:r>
          </a:p>
          <a:p>
            <a:endParaRPr lang="ru-RU" sz="1800" dirty="0"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3323" y="-140677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Онлайн – супермаркет с доставкой на дом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4718180" cy="2992193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cs typeface="Times New Roman" panose="02020603050405020304" pitchFamily="18" charset="0"/>
              </a:rPr>
              <a:t>Руководитель: Тарасов В. С</a:t>
            </a:r>
            <a:r>
              <a:rPr lang="ru-RU" sz="1800" dirty="0" smtClean="0">
                <a:cs typeface="Times New Roman" panose="02020603050405020304" pitchFamily="18" charset="0"/>
              </a:rPr>
              <a:t>., </a:t>
            </a:r>
            <a:r>
              <a:rPr lang="ru-RU" sz="1800" dirty="0" err="1" smtClean="0">
                <a:cs typeface="Times New Roman" panose="02020603050405020304" pitchFamily="18" charset="0"/>
              </a:rPr>
              <a:t>Зенин</a:t>
            </a:r>
            <a:r>
              <a:rPr lang="ru-RU" sz="1800" dirty="0" smtClean="0">
                <a:cs typeface="Times New Roman" panose="02020603050405020304" pitchFamily="18" charset="0"/>
              </a:rPr>
              <a:t> К. В.</a:t>
            </a:r>
            <a:endParaRPr lang="ru-RU" sz="1800" dirty="0">
              <a:cs typeface="Times New Roman" panose="02020603050405020304" pitchFamily="18" charset="0"/>
            </a:endParaRPr>
          </a:p>
          <a:p>
            <a:pPr algn="l"/>
            <a:endParaRPr lang="ru-RU" sz="1800" dirty="0"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cs typeface="Times New Roman" panose="02020603050405020304" pitchFamily="18" charset="0"/>
              </a:rPr>
              <a:t>Исполнители: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cs typeface="Times New Roman" panose="02020603050405020304" pitchFamily="18" charset="0"/>
              </a:rPr>
              <a:t>Агапова Анна                                                                                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cs typeface="Times New Roman" panose="02020603050405020304" pitchFamily="18" charset="0"/>
              </a:rPr>
              <a:t>Плаксина Екатерина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cs typeface="Times New Roman" panose="02020603050405020304" pitchFamily="18" charset="0"/>
              </a:rPr>
              <a:t>Быченко Дмитрий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8" y="2324101"/>
            <a:ext cx="5314950" cy="1066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1635369" y="3390901"/>
            <a:ext cx="8774723" cy="771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B21536-F590-A870-7E00-0FCC5967F7C0}"/>
              </a:ext>
            </a:extLst>
          </p:cNvPr>
          <p:cNvSpPr txBox="1"/>
          <p:nvPr/>
        </p:nvSpPr>
        <p:spPr>
          <a:xfrm>
            <a:off x="7522029" y="4619056"/>
            <a:ext cx="348031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800" dirty="0">
                <a:cs typeface="Times New Roman" panose="02020603050405020304" pitchFamily="18" charset="0"/>
              </a:rPr>
              <a:t>https://t.me/annanaseek</a:t>
            </a:r>
          </a:p>
          <a:p>
            <a:pPr>
              <a:spcBef>
                <a:spcPts val="1000"/>
              </a:spcBef>
            </a:pPr>
            <a:r>
              <a:rPr lang="en-US" sz="1800" dirty="0">
                <a:cs typeface="Times New Roman" panose="02020603050405020304" pitchFamily="18" charset="0"/>
              </a:rPr>
              <a:t>https://t.me/ekaterina_crybaby</a:t>
            </a:r>
          </a:p>
          <a:p>
            <a:pPr>
              <a:spcBef>
                <a:spcPts val="1000"/>
              </a:spcBef>
            </a:pPr>
            <a:r>
              <a:rPr lang="en-US" sz="1800" dirty="0">
                <a:cs typeface="Times New Roman" panose="02020603050405020304" pitchFamily="18" charset="0"/>
              </a:rPr>
              <a:t>https://t.me/dimkabychara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ru-RU" sz="1800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48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408" y="363776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Распределение задач в команде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082" y="2106979"/>
            <a:ext cx="376017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Агапова Анна</a:t>
            </a:r>
            <a:r>
              <a:rPr lang="en-US" dirty="0">
                <a:cs typeface="Times New Roman" panose="02020603050405020304" pitchFamily="18" charset="0"/>
              </a:rPr>
              <a:t>:</a:t>
            </a:r>
            <a:endParaRPr lang="ru-RU" dirty="0">
              <a:cs typeface="Times New Roman" panose="02020603050405020304" pitchFamily="18" charset="0"/>
            </a:endParaRPr>
          </a:p>
          <a:p>
            <a:r>
              <a:rPr lang="ru-RU" sz="1800" dirty="0">
                <a:cs typeface="Times New Roman" panose="02020603050405020304" pitchFamily="18" charset="0"/>
              </a:rPr>
              <a:t>Руководство проектом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Back-end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Создание базы данных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047395" y="2106979"/>
            <a:ext cx="37601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cs typeface="Times New Roman" panose="02020603050405020304" pitchFamily="18" charset="0"/>
              </a:rPr>
              <a:t>Плаксина Екатерина: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Front-end</a:t>
            </a:r>
            <a:endParaRPr lang="ru-RU" sz="1800" dirty="0">
              <a:cs typeface="Times New Roman" panose="02020603050405020304" pitchFamily="18" charset="0"/>
            </a:endParaRPr>
          </a:p>
          <a:p>
            <a:r>
              <a:rPr lang="ru-RU" sz="1800" dirty="0">
                <a:cs typeface="Times New Roman" panose="02020603050405020304" pitchFamily="18" charset="0"/>
              </a:rPr>
              <a:t>Создание дизайна проекта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Проработка сценариев пользования</a:t>
            </a:r>
          </a:p>
          <a:p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194436" y="2106979"/>
            <a:ext cx="37601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cs typeface="Times New Roman" panose="02020603050405020304" pitchFamily="18" charset="0"/>
              </a:rPr>
              <a:t>Быченко Дмитрий: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ru-RU" sz="1800" dirty="0">
                <a:cs typeface="Times New Roman" panose="02020603050405020304" pitchFamily="18" charset="0"/>
              </a:rPr>
              <a:t>Анализ рынка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Документация проекта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5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9792" y="1690688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cs typeface="Times New Roman" panose="02020603050405020304" pitchFamily="18" charset="0"/>
              </a:rPr>
              <a:t>Согласно исследованию «Онлайн-рынок продуктов питания» за 1 полугодие 2021 года, произведенному Data Insight: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118 млн заказов на сумму 149 млрд рублей 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На 268% больше заказов, чем в 1 полугодии 2020 года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18% от всех заказов -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онлайн-заказы в магазинах продуктов питания</a:t>
            </a:r>
            <a:endParaRPr lang="ru-RU" sz="1800" dirty="0"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Задачи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2001"/>
            <a:ext cx="8595946" cy="4351338"/>
          </a:xfrm>
        </p:spPr>
        <p:txBody>
          <a:bodyPr>
            <a:normAutofit/>
          </a:bodyPr>
          <a:lstStyle/>
          <a:p>
            <a:pPr lvl="0"/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Просмотр и поиск по ассортименту магазина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Доставка выбранных товаров на дом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Выбор удобного для клиента способа оплаты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оформления подписки на интервальную доставку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Предоставление всей необходимой информации курьеру для совершения доставки</a:t>
            </a:r>
          </a:p>
          <a:p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Администрирование</a:t>
            </a:r>
          </a:p>
          <a:p>
            <a:pPr marL="0" indent="0">
              <a:buNone/>
            </a:pP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8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0628" y="4910157"/>
            <a:ext cx="10515600" cy="80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cs typeface="Times New Roman" panose="02020603050405020304" pitchFamily="18" charset="0"/>
              </a:rPr>
              <a:t>Согласно исследованию «АУДИТОРИЯ РОССИЙСКИХ ОНЛАЙН-МАГАЗИНОВ 2021» за сентябрь 2021, произведенное «РБК Исследования рынков».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" r="10091"/>
          <a:stretch/>
        </p:blipFill>
        <p:spPr>
          <a:xfrm>
            <a:off x="6207368" y="2191902"/>
            <a:ext cx="5879127" cy="20350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" t="307" r="2648"/>
          <a:stretch/>
        </p:blipFill>
        <p:spPr>
          <a:xfrm>
            <a:off x="149467" y="2191902"/>
            <a:ext cx="6057901" cy="17753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949" y="1690688"/>
            <a:ext cx="3892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Перекресток:</a:t>
            </a:r>
          </a:p>
          <a:p>
            <a:r>
              <a:rPr lang="ru-RU" dirty="0">
                <a:cs typeface="Times New Roman" panose="02020603050405020304" pitchFamily="18" charset="0"/>
              </a:rPr>
              <a:t>+ Система индивидуальных скидок</a:t>
            </a:r>
          </a:p>
          <a:p>
            <a:r>
              <a:rPr lang="ru-RU" dirty="0">
                <a:cs typeface="Times New Roman" panose="02020603050405020304" pitchFamily="18" charset="0"/>
              </a:rPr>
              <a:t>+ Возможность сохранить список товаров</a:t>
            </a:r>
          </a:p>
          <a:p>
            <a:r>
              <a:rPr lang="ru-RU" dirty="0">
                <a:cs typeface="Times New Roman" panose="02020603050405020304" pitchFamily="18" charset="0"/>
              </a:rPr>
              <a:t>- Отсутствие отмены заказа</a:t>
            </a:r>
          </a:p>
          <a:p>
            <a:r>
              <a:rPr lang="ru-RU" dirty="0">
                <a:cs typeface="Times New Roman" panose="02020603050405020304" pitchFamily="18" charset="0"/>
              </a:rPr>
              <a:t>- Некорректное отображение наличия продукции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1364" y="1684826"/>
            <a:ext cx="3892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Лента Онлайн:</a:t>
            </a:r>
          </a:p>
          <a:p>
            <a:r>
              <a:rPr lang="ru-RU" dirty="0">
                <a:cs typeface="Times New Roman" panose="02020603050405020304" pitchFamily="18" charset="0"/>
              </a:rPr>
              <a:t>+ Наличие книги рецептов с подбором продуктов</a:t>
            </a:r>
          </a:p>
          <a:p>
            <a:r>
              <a:rPr lang="ru-RU" dirty="0">
                <a:cs typeface="Times New Roman" panose="02020603050405020304" pitchFamily="18" charset="0"/>
              </a:rPr>
              <a:t>- Некорректное редактирование корзины</a:t>
            </a:r>
          </a:p>
          <a:p>
            <a:r>
              <a:rPr lang="ru-RU" dirty="0">
                <a:cs typeface="Times New Roman" panose="02020603050405020304" pitchFamily="18" charset="0"/>
              </a:rPr>
              <a:t>- Не на всех продуктах можно посмотреть состав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4660" y="1684828"/>
            <a:ext cx="3892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Пятерочка доставка:</a:t>
            </a:r>
          </a:p>
          <a:p>
            <a:r>
              <a:rPr lang="ru-RU" dirty="0">
                <a:cs typeface="Times New Roman" panose="02020603050405020304" pitchFamily="18" charset="0"/>
              </a:rPr>
              <a:t>+ Удобный поиск по продукции</a:t>
            </a:r>
          </a:p>
          <a:p>
            <a:r>
              <a:rPr lang="ru-RU" dirty="0">
                <a:cs typeface="Times New Roman" panose="02020603050405020304" pitchFamily="18" charset="0"/>
              </a:rPr>
              <a:t>- Перегруженный интерфейс</a:t>
            </a:r>
          </a:p>
          <a:p>
            <a:r>
              <a:rPr lang="ru-RU" dirty="0">
                <a:cs typeface="Times New Roman" panose="02020603050405020304" pitchFamily="18" charset="0"/>
              </a:rPr>
              <a:t>- Просмотр продукции только после выбора магазина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" t="35283" r="731" b="34476"/>
          <a:stretch/>
        </p:blipFill>
        <p:spPr>
          <a:xfrm>
            <a:off x="4461364" y="4088423"/>
            <a:ext cx="2848708" cy="8792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9" t="29230" r="34342" b="29359"/>
          <a:stretch/>
        </p:blipFill>
        <p:spPr>
          <a:xfrm>
            <a:off x="8818685" y="3912952"/>
            <a:ext cx="1345224" cy="13328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t="27693" r="6405" b="24331"/>
          <a:stretch/>
        </p:blipFill>
        <p:spPr>
          <a:xfrm>
            <a:off x="668949" y="3727875"/>
            <a:ext cx="2532185" cy="138039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0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>
                <a:latin typeface="Calibri" panose="020F0502020204030204" pitchFamily="34" charset="0"/>
                <a:cs typeface="Calibri" panose="020F0502020204030204" pitchFamily="34" charset="0"/>
              </a:rPr>
              <a:t>Технологии реализации программно-аппаратной части:</a:t>
            </a:r>
          </a:p>
          <a:p>
            <a:pPr lvl="0"/>
            <a:r>
              <a:rPr lang="ru-RU" sz="1900" dirty="0">
                <a:latin typeface="Calibri" panose="020F0502020204030204" pitchFamily="34" charset="0"/>
                <a:cs typeface="Calibri" panose="020F0502020204030204" pitchFamily="34" charset="0"/>
              </a:rPr>
              <a:t>Язык программирования </a:t>
            </a:r>
            <a:r>
              <a:rPr lang="ru-RU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endParaRPr lang="ru-RU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900" dirty="0"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  <a:endParaRPr lang="ru-RU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900" dirty="0">
                <a:latin typeface="Calibri" panose="020F0502020204030204" pitchFamily="34" charset="0"/>
                <a:cs typeface="Calibri" panose="020F0502020204030204" pitchFamily="34" charset="0"/>
              </a:rPr>
              <a:t>СУБД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endParaRPr lang="ru-RU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ru-RU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900" dirty="0">
                <a:latin typeface="Calibri" panose="020F0502020204030204" pitchFamily="34" charset="0"/>
                <a:cs typeface="Calibri" panose="020F0502020204030204" pitchFamily="34" charset="0"/>
              </a:rPr>
              <a:t>Технологии реализации клиентской части:</a:t>
            </a:r>
          </a:p>
          <a:p>
            <a:pPr lvl="0"/>
            <a:r>
              <a:rPr lang="ru-RU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ru-RU" sz="1900" dirty="0">
                <a:latin typeface="Calibri" panose="020F0502020204030204" pitchFamily="34" charset="0"/>
                <a:cs typeface="Calibri" panose="020F0502020204030204" pitchFamily="34" charset="0"/>
              </a:rPr>
              <a:t>-библиотека React.js</a:t>
            </a:r>
          </a:p>
          <a:p>
            <a:pPr lvl="0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Sass</a:t>
            </a:r>
            <a:endParaRPr lang="ru-RU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lang="ru-RU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446" y="207405"/>
            <a:ext cx="10515600" cy="1325563"/>
          </a:xfrm>
        </p:spPr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Диаграмма использования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FBF2FF-99FC-8151-19CE-3FC42D4BB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203960"/>
            <a:ext cx="9182100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4336" y="239371"/>
            <a:ext cx="11729671" cy="1325563"/>
          </a:xfrm>
        </p:spPr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Главная страница. Категории. Каталог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CD3D-497E-43E3-857D-729557AEAA97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6217170"/>
            <a:ext cx="2897064" cy="5814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C1F28E-36A6-AA86-DB50-224BA090BB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53" y="1849210"/>
            <a:ext cx="4106945" cy="3788229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cxnSpLocks/>
          </p:cNvCxnSpPr>
          <p:nvPr/>
        </p:nvCxnSpPr>
        <p:spPr>
          <a:xfrm flipV="1">
            <a:off x="2924174" y="3743325"/>
            <a:ext cx="533401" cy="275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E7970B3-FB77-D677-6483-EE6F25E609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37" y="1187968"/>
            <a:ext cx="3524427" cy="4991103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F20E63E-CDC9-42E5-857E-A0B1DE281E42}"/>
              </a:ext>
            </a:extLst>
          </p:cNvPr>
          <p:cNvCxnSpPr>
            <a:cxnSpLocks/>
          </p:cNvCxnSpPr>
          <p:nvPr/>
        </p:nvCxnSpPr>
        <p:spPr>
          <a:xfrm flipV="1">
            <a:off x="7409836" y="3748781"/>
            <a:ext cx="533401" cy="275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6" y="1849210"/>
            <a:ext cx="2845738" cy="403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5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</TotalTime>
  <Words>306</Words>
  <Application>Microsoft Office PowerPoint</Application>
  <PresentationFormat>Широкоэкранный</PresentationFormat>
  <Paragraphs>98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Онлайн – супермаркет с доставкой на дом</vt:lpstr>
      <vt:lpstr>Распределение задач в команде</vt:lpstr>
      <vt:lpstr>Актуальность</vt:lpstr>
      <vt:lpstr>Задачи </vt:lpstr>
      <vt:lpstr>Анализ предметной области</vt:lpstr>
      <vt:lpstr>Анализ предметной области</vt:lpstr>
      <vt:lpstr>Анализ предметной области</vt:lpstr>
      <vt:lpstr>Диаграмма использования</vt:lpstr>
      <vt:lpstr>Главная страница. Категории. Каталог</vt:lpstr>
      <vt:lpstr>Товар</vt:lpstr>
      <vt:lpstr>Корзина</vt:lpstr>
      <vt:lpstr>Презентация PowerPoint</vt:lpstr>
      <vt:lpstr>Презентация PowerPoint</vt:lpstr>
      <vt:lpstr>Презентация PowerPoint</vt:lpstr>
      <vt:lpstr>Заключение</vt:lpstr>
      <vt:lpstr>Онлайн – супермаркет с доставкой на дом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Кашевар</dc:creator>
  <cp:lastModifiedBy>Кашевар</cp:lastModifiedBy>
  <cp:revision>41</cp:revision>
  <dcterms:created xsi:type="dcterms:W3CDTF">2022-06-05T15:33:44Z</dcterms:created>
  <dcterms:modified xsi:type="dcterms:W3CDTF">2022-06-08T08:32:28Z</dcterms:modified>
</cp:coreProperties>
</file>