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sldIdLst>
    <p:sldId id="258" r:id="rId2"/>
    <p:sldId id="262" r:id="rId3"/>
    <p:sldId id="261" r:id="rId4"/>
    <p:sldId id="263" r:id="rId5"/>
    <p:sldId id="264" r:id="rId6"/>
    <p:sldId id="265" r:id="rId7"/>
    <p:sldId id="266" r:id="rId8"/>
    <p:sldId id="26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BAA38-30F8-496E-B834-4F4611215F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D4F0FBC-6A46-49BF-BF11-105953A9AA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63A166D-0A97-4941-B85B-397E10B34866}"/>
              </a:ext>
            </a:extLst>
          </p:cNvPr>
          <p:cNvSpPr>
            <a:spLocks noGrp="1"/>
          </p:cNvSpPr>
          <p:nvPr>
            <p:ph type="dt" sz="half" idx="10"/>
          </p:nvPr>
        </p:nvSpPr>
        <p:spPr/>
        <p:txBody>
          <a:bodyPr/>
          <a:lstStyle/>
          <a:p>
            <a:fld id="{68A8CAD3-0F86-43EA-AD59-2A6F79546E5E}" type="datetimeFigureOut">
              <a:rPr lang="en-US" smtClean="0"/>
              <a:t>12/9/2024</a:t>
            </a:fld>
            <a:endParaRPr lang="en-US"/>
          </a:p>
        </p:txBody>
      </p:sp>
      <p:sp>
        <p:nvSpPr>
          <p:cNvPr id="5" name="Footer Placeholder 4">
            <a:extLst>
              <a:ext uri="{FF2B5EF4-FFF2-40B4-BE49-F238E27FC236}">
                <a16:creationId xmlns:a16="http://schemas.microsoft.com/office/drawing/2014/main" id="{8E391711-026C-44BB-87FC-D7B6628D74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C1BFE6-421C-4399-BAD0-3820C95B9235}"/>
              </a:ext>
            </a:extLst>
          </p:cNvPr>
          <p:cNvSpPr>
            <a:spLocks noGrp="1"/>
          </p:cNvSpPr>
          <p:nvPr>
            <p:ph type="sldNum" sz="quarter" idx="12"/>
          </p:nvPr>
        </p:nvSpPr>
        <p:spPr/>
        <p:txBody>
          <a:bodyPr/>
          <a:lstStyle/>
          <a:p>
            <a:fld id="{B3249FB8-8032-4C04-9F47-FF601AD46C92}" type="slidenum">
              <a:rPr lang="en-US" smtClean="0"/>
              <a:t>‹#›</a:t>
            </a:fld>
            <a:endParaRPr lang="en-US"/>
          </a:p>
        </p:txBody>
      </p:sp>
    </p:spTree>
    <p:extLst>
      <p:ext uri="{BB962C8B-B14F-4D97-AF65-F5344CB8AC3E}">
        <p14:creationId xmlns:p14="http://schemas.microsoft.com/office/powerpoint/2010/main" val="1795048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EDCFF-2A53-4099-A346-B977EADEAF8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8D6770-5C83-4BD7-8C3A-CFDA3F4B690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7184D3-AA29-4538-82AB-6FB4ACF91AF8}"/>
              </a:ext>
            </a:extLst>
          </p:cNvPr>
          <p:cNvSpPr>
            <a:spLocks noGrp="1"/>
          </p:cNvSpPr>
          <p:nvPr>
            <p:ph type="dt" sz="half" idx="10"/>
          </p:nvPr>
        </p:nvSpPr>
        <p:spPr/>
        <p:txBody>
          <a:bodyPr/>
          <a:lstStyle/>
          <a:p>
            <a:fld id="{68A8CAD3-0F86-43EA-AD59-2A6F79546E5E}" type="datetimeFigureOut">
              <a:rPr lang="en-US" smtClean="0"/>
              <a:t>12/9/2024</a:t>
            </a:fld>
            <a:endParaRPr lang="en-US"/>
          </a:p>
        </p:txBody>
      </p:sp>
      <p:sp>
        <p:nvSpPr>
          <p:cNvPr id="5" name="Footer Placeholder 4">
            <a:extLst>
              <a:ext uri="{FF2B5EF4-FFF2-40B4-BE49-F238E27FC236}">
                <a16:creationId xmlns:a16="http://schemas.microsoft.com/office/drawing/2014/main" id="{F2C01829-CBB0-44FD-BDF8-4576E14C7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A4D4B1-D9C1-4F05-9C91-700D2596A142}"/>
              </a:ext>
            </a:extLst>
          </p:cNvPr>
          <p:cNvSpPr>
            <a:spLocks noGrp="1"/>
          </p:cNvSpPr>
          <p:nvPr>
            <p:ph type="sldNum" sz="quarter" idx="12"/>
          </p:nvPr>
        </p:nvSpPr>
        <p:spPr/>
        <p:txBody>
          <a:bodyPr/>
          <a:lstStyle/>
          <a:p>
            <a:fld id="{B3249FB8-8032-4C04-9F47-FF601AD46C92}" type="slidenum">
              <a:rPr lang="en-US" smtClean="0"/>
              <a:t>‹#›</a:t>
            </a:fld>
            <a:endParaRPr lang="en-US"/>
          </a:p>
        </p:txBody>
      </p:sp>
    </p:spTree>
    <p:extLst>
      <p:ext uri="{BB962C8B-B14F-4D97-AF65-F5344CB8AC3E}">
        <p14:creationId xmlns:p14="http://schemas.microsoft.com/office/powerpoint/2010/main" val="3965845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3C5A4E-FB88-4AC3-8D58-43C21998081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1C3119D-60E2-4C90-952F-55FA36C2043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204432-CC01-48F1-ABE4-80C0256FE119}"/>
              </a:ext>
            </a:extLst>
          </p:cNvPr>
          <p:cNvSpPr>
            <a:spLocks noGrp="1"/>
          </p:cNvSpPr>
          <p:nvPr>
            <p:ph type="dt" sz="half" idx="10"/>
          </p:nvPr>
        </p:nvSpPr>
        <p:spPr/>
        <p:txBody>
          <a:bodyPr/>
          <a:lstStyle/>
          <a:p>
            <a:fld id="{68A8CAD3-0F86-43EA-AD59-2A6F79546E5E}" type="datetimeFigureOut">
              <a:rPr lang="en-US" smtClean="0"/>
              <a:t>12/9/2024</a:t>
            </a:fld>
            <a:endParaRPr lang="en-US"/>
          </a:p>
        </p:txBody>
      </p:sp>
      <p:sp>
        <p:nvSpPr>
          <p:cNvPr id="5" name="Footer Placeholder 4">
            <a:extLst>
              <a:ext uri="{FF2B5EF4-FFF2-40B4-BE49-F238E27FC236}">
                <a16:creationId xmlns:a16="http://schemas.microsoft.com/office/drawing/2014/main" id="{75B98043-7F7F-4801-A042-3F355E7C56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49E2F2-B0A4-4FCE-93CA-F5FC98289B01}"/>
              </a:ext>
            </a:extLst>
          </p:cNvPr>
          <p:cNvSpPr>
            <a:spLocks noGrp="1"/>
          </p:cNvSpPr>
          <p:nvPr>
            <p:ph type="sldNum" sz="quarter" idx="12"/>
          </p:nvPr>
        </p:nvSpPr>
        <p:spPr/>
        <p:txBody>
          <a:bodyPr/>
          <a:lstStyle/>
          <a:p>
            <a:fld id="{B3249FB8-8032-4C04-9F47-FF601AD46C92}" type="slidenum">
              <a:rPr lang="en-US" smtClean="0"/>
              <a:t>‹#›</a:t>
            </a:fld>
            <a:endParaRPr lang="en-US"/>
          </a:p>
        </p:txBody>
      </p:sp>
    </p:spTree>
    <p:extLst>
      <p:ext uri="{BB962C8B-B14F-4D97-AF65-F5344CB8AC3E}">
        <p14:creationId xmlns:p14="http://schemas.microsoft.com/office/powerpoint/2010/main" val="3710956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57887-B2BA-437D-9AA0-8959DE9C4F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818585-B148-49E9-88E6-75F0A8EC7C9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A1B5B2-4F7B-45A2-8033-E93E7A4E77F3}"/>
              </a:ext>
            </a:extLst>
          </p:cNvPr>
          <p:cNvSpPr>
            <a:spLocks noGrp="1"/>
          </p:cNvSpPr>
          <p:nvPr>
            <p:ph type="dt" sz="half" idx="10"/>
          </p:nvPr>
        </p:nvSpPr>
        <p:spPr/>
        <p:txBody>
          <a:bodyPr/>
          <a:lstStyle/>
          <a:p>
            <a:fld id="{68A8CAD3-0F86-43EA-AD59-2A6F79546E5E}" type="datetimeFigureOut">
              <a:rPr lang="en-US" smtClean="0"/>
              <a:t>12/9/2024</a:t>
            </a:fld>
            <a:endParaRPr lang="en-US"/>
          </a:p>
        </p:txBody>
      </p:sp>
      <p:sp>
        <p:nvSpPr>
          <p:cNvPr id="5" name="Footer Placeholder 4">
            <a:extLst>
              <a:ext uri="{FF2B5EF4-FFF2-40B4-BE49-F238E27FC236}">
                <a16:creationId xmlns:a16="http://schemas.microsoft.com/office/drawing/2014/main" id="{B353151A-D20A-4D24-8143-2DD159AF7A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19674F-DE7F-4FE3-A038-8CBB06EA013D}"/>
              </a:ext>
            </a:extLst>
          </p:cNvPr>
          <p:cNvSpPr>
            <a:spLocks noGrp="1"/>
          </p:cNvSpPr>
          <p:nvPr>
            <p:ph type="sldNum" sz="quarter" idx="12"/>
          </p:nvPr>
        </p:nvSpPr>
        <p:spPr/>
        <p:txBody>
          <a:bodyPr/>
          <a:lstStyle/>
          <a:p>
            <a:fld id="{B3249FB8-8032-4C04-9F47-FF601AD46C92}" type="slidenum">
              <a:rPr lang="en-US" smtClean="0"/>
              <a:t>‹#›</a:t>
            </a:fld>
            <a:endParaRPr lang="en-US"/>
          </a:p>
        </p:txBody>
      </p:sp>
    </p:spTree>
    <p:extLst>
      <p:ext uri="{BB962C8B-B14F-4D97-AF65-F5344CB8AC3E}">
        <p14:creationId xmlns:p14="http://schemas.microsoft.com/office/powerpoint/2010/main" val="918669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EA125-8DE9-4DA5-A9CB-DCEEE6940D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200648-2E9F-4244-9AE9-E602AC9C8B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C0B3EEC-A245-4C5E-BB3C-B03FCD69F046}"/>
              </a:ext>
            </a:extLst>
          </p:cNvPr>
          <p:cNvSpPr>
            <a:spLocks noGrp="1"/>
          </p:cNvSpPr>
          <p:nvPr>
            <p:ph type="dt" sz="half" idx="10"/>
          </p:nvPr>
        </p:nvSpPr>
        <p:spPr/>
        <p:txBody>
          <a:bodyPr/>
          <a:lstStyle/>
          <a:p>
            <a:fld id="{68A8CAD3-0F86-43EA-AD59-2A6F79546E5E}" type="datetimeFigureOut">
              <a:rPr lang="en-US" smtClean="0"/>
              <a:t>12/9/2024</a:t>
            </a:fld>
            <a:endParaRPr lang="en-US"/>
          </a:p>
        </p:txBody>
      </p:sp>
      <p:sp>
        <p:nvSpPr>
          <p:cNvPr id="5" name="Footer Placeholder 4">
            <a:extLst>
              <a:ext uri="{FF2B5EF4-FFF2-40B4-BE49-F238E27FC236}">
                <a16:creationId xmlns:a16="http://schemas.microsoft.com/office/drawing/2014/main" id="{B064D514-E514-4BA4-B6D4-C99438C490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AFA970-0A61-4BC5-8AD4-EE3A8F05FF85}"/>
              </a:ext>
            </a:extLst>
          </p:cNvPr>
          <p:cNvSpPr>
            <a:spLocks noGrp="1"/>
          </p:cNvSpPr>
          <p:nvPr>
            <p:ph type="sldNum" sz="quarter" idx="12"/>
          </p:nvPr>
        </p:nvSpPr>
        <p:spPr/>
        <p:txBody>
          <a:bodyPr/>
          <a:lstStyle/>
          <a:p>
            <a:fld id="{B3249FB8-8032-4C04-9F47-FF601AD46C92}" type="slidenum">
              <a:rPr lang="en-US" smtClean="0"/>
              <a:t>‹#›</a:t>
            </a:fld>
            <a:endParaRPr lang="en-US"/>
          </a:p>
        </p:txBody>
      </p:sp>
    </p:spTree>
    <p:extLst>
      <p:ext uri="{BB962C8B-B14F-4D97-AF65-F5344CB8AC3E}">
        <p14:creationId xmlns:p14="http://schemas.microsoft.com/office/powerpoint/2010/main" val="3882606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B366-C8E1-4980-BB0F-756374F851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9DD840-29E7-4DC0-BFD3-785D32A7876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2013179-0048-445D-854B-29A715B7846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776E910-A9D1-401F-A2BF-043EA74EE27F}"/>
              </a:ext>
            </a:extLst>
          </p:cNvPr>
          <p:cNvSpPr>
            <a:spLocks noGrp="1"/>
          </p:cNvSpPr>
          <p:nvPr>
            <p:ph type="dt" sz="half" idx="10"/>
          </p:nvPr>
        </p:nvSpPr>
        <p:spPr/>
        <p:txBody>
          <a:bodyPr/>
          <a:lstStyle/>
          <a:p>
            <a:fld id="{68A8CAD3-0F86-43EA-AD59-2A6F79546E5E}" type="datetimeFigureOut">
              <a:rPr lang="en-US" smtClean="0"/>
              <a:t>12/9/2024</a:t>
            </a:fld>
            <a:endParaRPr lang="en-US"/>
          </a:p>
        </p:txBody>
      </p:sp>
      <p:sp>
        <p:nvSpPr>
          <p:cNvPr id="6" name="Footer Placeholder 5">
            <a:extLst>
              <a:ext uri="{FF2B5EF4-FFF2-40B4-BE49-F238E27FC236}">
                <a16:creationId xmlns:a16="http://schemas.microsoft.com/office/drawing/2014/main" id="{EC850279-4721-4453-807D-A6F0E7C768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56A149-ED35-46E8-910E-4787FF2F5E37}"/>
              </a:ext>
            </a:extLst>
          </p:cNvPr>
          <p:cNvSpPr>
            <a:spLocks noGrp="1"/>
          </p:cNvSpPr>
          <p:nvPr>
            <p:ph type="sldNum" sz="quarter" idx="12"/>
          </p:nvPr>
        </p:nvSpPr>
        <p:spPr/>
        <p:txBody>
          <a:bodyPr/>
          <a:lstStyle/>
          <a:p>
            <a:fld id="{B3249FB8-8032-4C04-9F47-FF601AD46C92}" type="slidenum">
              <a:rPr lang="en-US" smtClean="0"/>
              <a:t>‹#›</a:t>
            </a:fld>
            <a:endParaRPr lang="en-US"/>
          </a:p>
        </p:txBody>
      </p:sp>
    </p:spTree>
    <p:extLst>
      <p:ext uri="{BB962C8B-B14F-4D97-AF65-F5344CB8AC3E}">
        <p14:creationId xmlns:p14="http://schemas.microsoft.com/office/powerpoint/2010/main" val="196510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C015E-7850-4F43-A644-F2A9EB001F5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B2C7DB1-BD44-4BDD-AD96-112B345C88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0E38EBA-6417-44E2-87D7-973AEF36C75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D4052A-A6BD-4C45-ADF4-42F483EE0D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2F90C95-95FF-4A47-BEB1-47814A931FF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94B6F1-192D-43AE-A370-20D24EE49295}"/>
              </a:ext>
            </a:extLst>
          </p:cNvPr>
          <p:cNvSpPr>
            <a:spLocks noGrp="1"/>
          </p:cNvSpPr>
          <p:nvPr>
            <p:ph type="dt" sz="half" idx="10"/>
          </p:nvPr>
        </p:nvSpPr>
        <p:spPr/>
        <p:txBody>
          <a:bodyPr/>
          <a:lstStyle/>
          <a:p>
            <a:fld id="{68A8CAD3-0F86-43EA-AD59-2A6F79546E5E}" type="datetimeFigureOut">
              <a:rPr lang="en-US" smtClean="0"/>
              <a:t>12/9/2024</a:t>
            </a:fld>
            <a:endParaRPr lang="en-US"/>
          </a:p>
        </p:txBody>
      </p:sp>
      <p:sp>
        <p:nvSpPr>
          <p:cNvPr id="8" name="Footer Placeholder 7">
            <a:extLst>
              <a:ext uri="{FF2B5EF4-FFF2-40B4-BE49-F238E27FC236}">
                <a16:creationId xmlns:a16="http://schemas.microsoft.com/office/drawing/2014/main" id="{02FFE50E-8054-4A2F-8C95-0699FF40AA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35D8736-6012-468A-8E2F-5FD14231D6C9}"/>
              </a:ext>
            </a:extLst>
          </p:cNvPr>
          <p:cNvSpPr>
            <a:spLocks noGrp="1"/>
          </p:cNvSpPr>
          <p:nvPr>
            <p:ph type="sldNum" sz="quarter" idx="12"/>
          </p:nvPr>
        </p:nvSpPr>
        <p:spPr/>
        <p:txBody>
          <a:bodyPr/>
          <a:lstStyle/>
          <a:p>
            <a:fld id="{B3249FB8-8032-4C04-9F47-FF601AD46C92}" type="slidenum">
              <a:rPr lang="en-US" smtClean="0"/>
              <a:t>‹#›</a:t>
            </a:fld>
            <a:endParaRPr lang="en-US"/>
          </a:p>
        </p:txBody>
      </p:sp>
    </p:spTree>
    <p:extLst>
      <p:ext uri="{BB962C8B-B14F-4D97-AF65-F5344CB8AC3E}">
        <p14:creationId xmlns:p14="http://schemas.microsoft.com/office/powerpoint/2010/main" val="1026006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30CCE-855B-40C2-A0FC-84ADF0D193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53A351-3A52-42B4-97DA-E6A125C5A55D}"/>
              </a:ext>
            </a:extLst>
          </p:cNvPr>
          <p:cNvSpPr>
            <a:spLocks noGrp="1"/>
          </p:cNvSpPr>
          <p:nvPr>
            <p:ph type="dt" sz="half" idx="10"/>
          </p:nvPr>
        </p:nvSpPr>
        <p:spPr/>
        <p:txBody>
          <a:bodyPr/>
          <a:lstStyle/>
          <a:p>
            <a:fld id="{68A8CAD3-0F86-43EA-AD59-2A6F79546E5E}" type="datetimeFigureOut">
              <a:rPr lang="en-US" smtClean="0"/>
              <a:t>12/9/2024</a:t>
            </a:fld>
            <a:endParaRPr lang="en-US"/>
          </a:p>
        </p:txBody>
      </p:sp>
      <p:sp>
        <p:nvSpPr>
          <p:cNvPr id="4" name="Footer Placeholder 3">
            <a:extLst>
              <a:ext uri="{FF2B5EF4-FFF2-40B4-BE49-F238E27FC236}">
                <a16:creationId xmlns:a16="http://schemas.microsoft.com/office/drawing/2014/main" id="{100715BE-AC75-435C-8924-EAA6DF3DC0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1BDDBE-8E72-432C-B3B9-F778DA4BB16D}"/>
              </a:ext>
            </a:extLst>
          </p:cNvPr>
          <p:cNvSpPr>
            <a:spLocks noGrp="1"/>
          </p:cNvSpPr>
          <p:nvPr>
            <p:ph type="sldNum" sz="quarter" idx="12"/>
          </p:nvPr>
        </p:nvSpPr>
        <p:spPr/>
        <p:txBody>
          <a:bodyPr/>
          <a:lstStyle/>
          <a:p>
            <a:fld id="{B3249FB8-8032-4C04-9F47-FF601AD46C92}" type="slidenum">
              <a:rPr lang="en-US" smtClean="0"/>
              <a:t>‹#›</a:t>
            </a:fld>
            <a:endParaRPr lang="en-US"/>
          </a:p>
        </p:txBody>
      </p:sp>
    </p:spTree>
    <p:extLst>
      <p:ext uri="{BB962C8B-B14F-4D97-AF65-F5344CB8AC3E}">
        <p14:creationId xmlns:p14="http://schemas.microsoft.com/office/powerpoint/2010/main" val="352263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AD7DE3-A9D7-4C14-82FE-8953F381FAD0}"/>
              </a:ext>
            </a:extLst>
          </p:cNvPr>
          <p:cNvSpPr>
            <a:spLocks noGrp="1"/>
          </p:cNvSpPr>
          <p:nvPr>
            <p:ph type="dt" sz="half" idx="10"/>
          </p:nvPr>
        </p:nvSpPr>
        <p:spPr/>
        <p:txBody>
          <a:bodyPr/>
          <a:lstStyle/>
          <a:p>
            <a:fld id="{68A8CAD3-0F86-43EA-AD59-2A6F79546E5E}" type="datetimeFigureOut">
              <a:rPr lang="en-US" smtClean="0"/>
              <a:t>12/9/2024</a:t>
            </a:fld>
            <a:endParaRPr lang="en-US"/>
          </a:p>
        </p:txBody>
      </p:sp>
      <p:sp>
        <p:nvSpPr>
          <p:cNvPr id="3" name="Footer Placeholder 2">
            <a:extLst>
              <a:ext uri="{FF2B5EF4-FFF2-40B4-BE49-F238E27FC236}">
                <a16:creationId xmlns:a16="http://schemas.microsoft.com/office/drawing/2014/main" id="{24D1B561-91BD-45F3-8ACB-4251AAC03F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F1E52B9-DA79-437C-8234-126C9AF9CA49}"/>
              </a:ext>
            </a:extLst>
          </p:cNvPr>
          <p:cNvSpPr>
            <a:spLocks noGrp="1"/>
          </p:cNvSpPr>
          <p:nvPr>
            <p:ph type="sldNum" sz="quarter" idx="12"/>
          </p:nvPr>
        </p:nvSpPr>
        <p:spPr/>
        <p:txBody>
          <a:bodyPr/>
          <a:lstStyle/>
          <a:p>
            <a:fld id="{B3249FB8-8032-4C04-9F47-FF601AD46C92}" type="slidenum">
              <a:rPr lang="en-US" smtClean="0"/>
              <a:t>‹#›</a:t>
            </a:fld>
            <a:endParaRPr lang="en-US"/>
          </a:p>
        </p:txBody>
      </p:sp>
    </p:spTree>
    <p:extLst>
      <p:ext uri="{BB962C8B-B14F-4D97-AF65-F5344CB8AC3E}">
        <p14:creationId xmlns:p14="http://schemas.microsoft.com/office/powerpoint/2010/main" val="2070982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488B5-D249-4A59-9214-58805E71B8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5D562C2-6A97-4250-8FB5-2B216EB60A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810789-6E7C-4FEB-8D55-F2C156825B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F54F56B-3E7E-4081-8C7B-E5BFD9990634}"/>
              </a:ext>
            </a:extLst>
          </p:cNvPr>
          <p:cNvSpPr>
            <a:spLocks noGrp="1"/>
          </p:cNvSpPr>
          <p:nvPr>
            <p:ph type="dt" sz="half" idx="10"/>
          </p:nvPr>
        </p:nvSpPr>
        <p:spPr/>
        <p:txBody>
          <a:bodyPr/>
          <a:lstStyle/>
          <a:p>
            <a:fld id="{68A8CAD3-0F86-43EA-AD59-2A6F79546E5E}" type="datetimeFigureOut">
              <a:rPr lang="en-US" smtClean="0"/>
              <a:t>12/9/2024</a:t>
            </a:fld>
            <a:endParaRPr lang="en-US"/>
          </a:p>
        </p:txBody>
      </p:sp>
      <p:sp>
        <p:nvSpPr>
          <p:cNvPr id="6" name="Footer Placeholder 5">
            <a:extLst>
              <a:ext uri="{FF2B5EF4-FFF2-40B4-BE49-F238E27FC236}">
                <a16:creationId xmlns:a16="http://schemas.microsoft.com/office/drawing/2014/main" id="{AB8B1D66-A4E4-44A5-ADFE-7AFD81905B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21F726-2756-468F-943A-7515364EA620}"/>
              </a:ext>
            </a:extLst>
          </p:cNvPr>
          <p:cNvSpPr>
            <a:spLocks noGrp="1"/>
          </p:cNvSpPr>
          <p:nvPr>
            <p:ph type="sldNum" sz="quarter" idx="12"/>
          </p:nvPr>
        </p:nvSpPr>
        <p:spPr/>
        <p:txBody>
          <a:bodyPr/>
          <a:lstStyle/>
          <a:p>
            <a:fld id="{B3249FB8-8032-4C04-9F47-FF601AD46C92}" type="slidenum">
              <a:rPr lang="en-US" smtClean="0"/>
              <a:t>‹#›</a:t>
            </a:fld>
            <a:endParaRPr lang="en-US"/>
          </a:p>
        </p:txBody>
      </p:sp>
    </p:spTree>
    <p:extLst>
      <p:ext uri="{BB962C8B-B14F-4D97-AF65-F5344CB8AC3E}">
        <p14:creationId xmlns:p14="http://schemas.microsoft.com/office/powerpoint/2010/main" val="338259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F9DBC-8F4C-4201-9553-391F7987FA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4896C4-8106-451A-801D-5AA1581D2A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D4E9F08-554E-4EBB-B19A-8F09D14D8B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AF19D9-A8FC-4F37-9EE3-A2F99906C63B}"/>
              </a:ext>
            </a:extLst>
          </p:cNvPr>
          <p:cNvSpPr>
            <a:spLocks noGrp="1"/>
          </p:cNvSpPr>
          <p:nvPr>
            <p:ph type="dt" sz="half" idx="10"/>
          </p:nvPr>
        </p:nvSpPr>
        <p:spPr/>
        <p:txBody>
          <a:bodyPr/>
          <a:lstStyle/>
          <a:p>
            <a:fld id="{68A8CAD3-0F86-43EA-AD59-2A6F79546E5E}" type="datetimeFigureOut">
              <a:rPr lang="en-US" smtClean="0"/>
              <a:t>12/9/2024</a:t>
            </a:fld>
            <a:endParaRPr lang="en-US"/>
          </a:p>
        </p:txBody>
      </p:sp>
      <p:sp>
        <p:nvSpPr>
          <p:cNvPr id="6" name="Footer Placeholder 5">
            <a:extLst>
              <a:ext uri="{FF2B5EF4-FFF2-40B4-BE49-F238E27FC236}">
                <a16:creationId xmlns:a16="http://schemas.microsoft.com/office/drawing/2014/main" id="{DDA1647D-75CC-4B83-9D35-F7BC6F2BCC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5D4CEC-4080-49B0-8E2F-C1BFB4CC1FAA}"/>
              </a:ext>
            </a:extLst>
          </p:cNvPr>
          <p:cNvSpPr>
            <a:spLocks noGrp="1"/>
          </p:cNvSpPr>
          <p:nvPr>
            <p:ph type="sldNum" sz="quarter" idx="12"/>
          </p:nvPr>
        </p:nvSpPr>
        <p:spPr/>
        <p:txBody>
          <a:bodyPr/>
          <a:lstStyle/>
          <a:p>
            <a:fld id="{B3249FB8-8032-4C04-9F47-FF601AD46C92}" type="slidenum">
              <a:rPr lang="en-US" smtClean="0"/>
              <a:t>‹#›</a:t>
            </a:fld>
            <a:endParaRPr lang="en-US"/>
          </a:p>
        </p:txBody>
      </p:sp>
    </p:spTree>
    <p:extLst>
      <p:ext uri="{BB962C8B-B14F-4D97-AF65-F5344CB8AC3E}">
        <p14:creationId xmlns:p14="http://schemas.microsoft.com/office/powerpoint/2010/main" val="2522053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21EE80-3B5D-45E5-BE37-D2AAFC04B6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D3B68B2-B07C-4D89-9100-D8FB5BAEEC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ABDA81-982B-416A-8AFE-223A8C38D1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A8CAD3-0F86-43EA-AD59-2A6F79546E5E}" type="datetimeFigureOut">
              <a:rPr lang="en-US" smtClean="0"/>
              <a:t>12/9/2024</a:t>
            </a:fld>
            <a:endParaRPr lang="en-US"/>
          </a:p>
        </p:txBody>
      </p:sp>
      <p:sp>
        <p:nvSpPr>
          <p:cNvPr id="5" name="Footer Placeholder 4">
            <a:extLst>
              <a:ext uri="{FF2B5EF4-FFF2-40B4-BE49-F238E27FC236}">
                <a16:creationId xmlns:a16="http://schemas.microsoft.com/office/drawing/2014/main" id="{75D1B778-1779-47A6-9EA9-714A73F299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BE93A23-9612-4039-86A1-01B85797EE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249FB8-8032-4C04-9F47-FF601AD46C92}" type="slidenum">
              <a:rPr lang="en-US" smtClean="0"/>
              <a:t>‹#›</a:t>
            </a:fld>
            <a:endParaRPr lang="en-US"/>
          </a:p>
        </p:txBody>
      </p:sp>
    </p:spTree>
    <p:extLst>
      <p:ext uri="{BB962C8B-B14F-4D97-AF65-F5344CB8AC3E}">
        <p14:creationId xmlns:p14="http://schemas.microsoft.com/office/powerpoint/2010/main" val="14537068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A6660AF-2996-4A20-BA56-85631C43B4E4}"/>
              </a:ext>
            </a:extLst>
          </p:cNvPr>
          <p:cNvSpPr/>
          <p:nvPr/>
        </p:nvSpPr>
        <p:spPr>
          <a:xfrm>
            <a:off x="1630017" y="765337"/>
            <a:ext cx="7156173" cy="523220"/>
          </a:xfrm>
          <a:prstGeom prst="rect">
            <a:avLst/>
          </a:prstGeom>
        </p:spPr>
        <p:txBody>
          <a:bodyPr wrap="square">
            <a:spAutoFit/>
          </a:bodyPr>
          <a:lstStyle/>
          <a:p>
            <a:r>
              <a:rPr lang="en-US" sz="2800" b="1" dirty="0">
                <a:solidFill>
                  <a:srgbClr val="70AD47">
                    <a:lumMod val="50000"/>
                  </a:srgbClr>
                </a:solidFill>
                <a:latin typeface="Calibri Light" panose="020F0302020204030204"/>
                <a:ea typeface="+mj-ea"/>
                <a:cs typeface="+mj-cs"/>
              </a:rPr>
              <a:t>Ethnobotanical Surveys about Wild Edible Plants</a:t>
            </a:r>
            <a:endParaRPr lang="en-US" dirty="0"/>
          </a:p>
        </p:txBody>
      </p:sp>
      <p:pic>
        <p:nvPicPr>
          <p:cNvPr id="3" name="Picture 2">
            <a:extLst>
              <a:ext uri="{FF2B5EF4-FFF2-40B4-BE49-F238E27FC236}">
                <a16:creationId xmlns:a16="http://schemas.microsoft.com/office/drawing/2014/main" id="{68202966-90FF-4A18-B6E5-1B7830266E61}"/>
              </a:ext>
            </a:extLst>
          </p:cNvPr>
          <p:cNvPicPr>
            <a:picLocks noChangeAspect="1"/>
          </p:cNvPicPr>
          <p:nvPr/>
        </p:nvPicPr>
        <p:blipFill>
          <a:blip r:embed="rId2"/>
          <a:stretch>
            <a:fillRect/>
          </a:stretch>
        </p:blipFill>
        <p:spPr>
          <a:xfrm>
            <a:off x="1630017" y="2412534"/>
            <a:ext cx="2962913" cy="548688"/>
          </a:xfrm>
          <a:prstGeom prst="rect">
            <a:avLst/>
          </a:prstGeom>
        </p:spPr>
      </p:pic>
      <p:pic>
        <p:nvPicPr>
          <p:cNvPr id="4" name="Picture 3">
            <a:extLst>
              <a:ext uri="{FF2B5EF4-FFF2-40B4-BE49-F238E27FC236}">
                <a16:creationId xmlns:a16="http://schemas.microsoft.com/office/drawing/2014/main" id="{79FA6DD3-BBCA-4F16-AE4D-26FDCF021F35}"/>
              </a:ext>
            </a:extLst>
          </p:cNvPr>
          <p:cNvPicPr>
            <a:picLocks noChangeAspect="1"/>
          </p:cNvPicPr>
          <p:nvPr/>
        </p:nvPicPr>
        <p:blipFill>
          <a:blip r:embed="rId3"/>
          <a:stretch>
            <a:fillRect/>
          </a:stretch>
        </p:blipFill>
        <p:spPr>
          <a:xfrm>
            <a:off x="6562095" y="3429000"/>
            <a:ext cx="2645893" cy="554784"/>
          </a:xfrm>
          <a:prstGeom prst="rect">
            <a:avLst/>
          </a:prstGeom>
        </p:spPr>
      </p:pic>
      <p:sp>
        <p:nvSpPr>
          <p:cNvPr id="6" name="Rectangle 5">
            <a:extLst>
              <a:ext uri="{FF2B5EF4-FFF2-40B4-BE49-F238E27FC236}">
                <a16:creationId xmlns:a16="http://schemas.microsoft.com/office/drawing/2014/main" id="{829BD31D-7DB5-448D-922F-302A461CD4AF}"/>
              </a:ext>
            </a:extLst>
          </p:cNvPr>
          <p:cNvSpPr/>
          <p:nvPr/>
        </p:nvSpPr>
        <p:spPr>
          <a:xfrm>
            <a:off x="1510748" y="3286539"/>
            <a:ext cx="3246782" cy="188180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TANIA ISLAM</a:t>
            </a:r>
          </a:p>
          <a:p>
            <a:pPr algn="ctr"/>
            <a:r>
              <a:rPr lang="en-US" sz="1600" dirty="0"/>
              <a:t>Assistant Professor</a:t>
            </a:r>
          </a:p>
          <a:p>
            <a:pPr algn="ctr"/>
            <a:r>
              <a:rPr lang="en-US" sz="1600" dirty="0"/>
              <a:t>Computer Science &amp; Engineering</a:t>
            </a:r>
          </a:p>
          <a:p>
            <a:pPr algn="ctr"/>
            <a:r>
              <a:rPr lang="en-US" sz="1600" dirty="0"/>
              <a:t>University of </a:t>
            </a:r>
            <a:r>
              <a:rPr lang="en-US" sz="1600" dirty="0" err="1"/>
              <a:t>Barishal</a:t>
            </a:r>
            <a:endParaRPr lang="en-US" sz="1600" dirty="0"/>
          </a:p>
        </p:txBody>
      </p:sp>
      <p:sp>
        <p:nvSpPr>
          <p:cNvPr id="7" name="Rectangle 6">
            <a:extLst>
              <a:ext uri="{FF2B5EF4-FFF2-40B4-BE49-F238E27FC236}">
                <a16:creationId xmlns:a16="http://schemas.microsoft.com/office/drawing/2014/main" id="{D6B3053C-9923-4361-BF5D-B6E18A863422}"/>
              </a:ext>
            </a:extLst>
          </p:cNvPr>
          <p:cNvSpPr/>
          <p:nvPr/>
        </p:nvSpPr>
        <p:spPr>
          <a:xfrm>
            <a:off x="6562095" y="4404781"/>
            <a:ext cx="2645893" cy="171944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BARNA DAS</a:t>
            </a:r>
          </a:p>
          <a:p>
            <a:pPr algn="ctr"/>
            <a:r>
              <a:rPr lang="en-US" dirty="0"/>
              <a:t>Dept. of Botany</a:t>
            </a:r>
          </a:p>
          <a:p>
            <a:pPr algn="ctr"/>
            <a:r>
              <a:rPr lang="en-US" dirty="0"/>
              <a:t>Batch 49</a:t>
            </a:r>
          </a:p>
        </p:txBody>
      </p:sp>
    </p:spTree>
    <p:extLst>
      <p:ext uri="{BB962C8B-B14F-4D97-AF65-F5344CB8AC3E}">
        <p14:creationId xmlns:p14="http://schemas.microsoft.com/office/powerpoint/2010/main" val="3692135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BD75456-4951-4970-830D-179ECA4795D5}"/>
              </a:ext>
            </a:extLst>
          </p:cNvPr>
          <p:cNvSpPr/>
          <p:nvPr/>
        </p:nvSpPr>
        <p:spPr>
          <a:xfrm>
            <a:off x="1186068" y="1073555"/>
            <a:ext cx="9819863" cy="4132157"/>
          </a:xfrm>
          <a:prstGeom prst="rect">
            <a:avLst/>
          </a:prstGeom>
        </p:spPr>
        <p:txBody>
          <a:bodyPr wrap="square">
            <a:spAutoFit/>
          </a:bodyPr>
          <a:lstStyle/>
          <a:p>
            <a:pPr algn="just">
              <a:lnSpc>
                <a:spcPct val="107000"/>
              </a:lnSpc>
              <a:spcAft>
                <a:spcPts val="800"/>
              </a:spcAft>
            </a:pPr>
            <a:r>
              <a:rPr lang="en-US" sz="2000" b="1" u="sng" dirty="0">
                <a:solidFill>
                  <a:srgbClr val="538135"/>
                </a:solidFill>
                <a:latin typeface="Calibri Light" panose="020F0302020204030204" pitchFamily="34" charset="0"/>
                <a:ea typeface="Times New Roman" panose="02020603050405020304" pitchFamily="18" charset="0"/>
                <a:cs typeface="Vrinda" panose="020B0502040204020203" pitchFamily="34" charset="0"/>
              </a:rPr>
              <a:t>Introduction:</a:t>
            </a:r>
          </a:p>
          <a:p>
            <a:pPr algn="just">
              <a:lnSpc>
                <a:spcPct val="107000"/>
              </a:lnSpc>
              <a:spcAft>
                <a:spcPts val="800"/>
              </a:spcAft>
            </a:pPr>
            <a:r>
              <a:rPr lang="en-US" sz="2000" dirty="0">
                <a:solidFill>
                  <a:srgbClr val="525252"/>
                </a:solidFill>
                <a:latin typeface="Calibri" panose="020F0502020204030204" pitchFamily="34" charset="0"/>
                <a:ea typeface="Calibri" panose="020F0502020204030204" pitchFamily="34" charset="0"/>
                <a:cs typeface="Vrinda" panose="020B0502040204020203" pitchFamily="34" charset="0"/>
              </a:rPr>
              <a:t>Ethnobotany encompasses total, natural and traditional  man-plant relationships, as well as for the practical applications of the biological knowledge of aboriginal people in medicine, health, agriculture and industry (</a:t>
            </a:r>
            <a:r>
              <a:rPr lang="en-US" sz="2000" dirty="0" err="1">
                <a:solidFill>
                  <a:srgbClr val="525252"/>
                </a:solidFill>
                <a:latin typeface="Calibri" panose="020F0502020204030204" pitchFamily="34" charset="0"/>
                <a:ea typeface="Calibri" panose="020F0502020204030204" pitchFamily="34" charset="0"/>
                <a:cs typeface="Vrinda" panose="020B0502040204020203" pitchFamily="34" charset="0"/>
              </a:rPr>
              <a:t>Pawar</a:t>
            </a:r>
            <a:r>
              <a:rPr lang="en-US" sz="2000" dirty="0">
                <a:solidFill>
                  <a:srgbClr val="525252"/>
                </a:solidFill>
                <a:latin typeface="Calibri" panose="020F0502020204030204" pitchFamily="34" charset="0"/>
                <a:ea typeface="Calibri" panose="020F0502020204030204" pitchFamily="34" charset="0"/>
                <a:cs typeface="Vrinda" panose="020B0502040204020203" pitchFamily="34" charset="0"/>
              </a:rPr>
              <a:t>, 2008). From ancient time plants have been used as a source of food, shelter, clothing, medicine, </a:t>
            </a:r>
            <a:r>
              <a:rPr lang="en-US" sz="2000" dirty="0" err="1">
                <a:solidFill>
                  <a:srgbClr val="525252"/>
                </a:solidFill>
                <a:latin typeface="Calibri" panose="020F0502020204030204" pitchFamily="34" charset="0"/>
                <a:ea typeface="Calibri" panose="020F0502020204030204" pitchFamily="34" charset="0"/>
                <a:cs typeface="Vrinda" panose="020B0502040204020203" pitchFamily="34" charset="0"/>
              </a:rPr>
              <a:t>fibre</a:t>
            </a:r>
            <a:r>
              <a:rPr lang="en-US" sz="2000" dirty="0">
                <a:solidFill>
                  <a:srgbClr val="525252"/>
                </a:solidFill>
                <a:latin typeface="Calibri" panose="020F0502020204030204" pitchFamily="34" charset="0"/>
                <a:ea typeface="Calibri" panose="020F0502020204030204" pitchFamily="34" charset="0"/>
                <a:cs typeface="Vrinda" panose="020B0502040204020203" pitchFamily="34" charset="0"/>
              </a:rPr>
              <a:t>, gum, resin, oil, etc. Several wild plants are used as food by </a:t>
            </a:r>
            <a:r>
              <a:rPr lang="en-US" sz="2000" dirty="0" err="1">
                <a:solidFill>
                  <a:srgbClr val="525252"/>
                </a:solidFill>
                <a:latin typeface="Calibri" panose="020F0502020204030204" pitchFamily="34" charset="0"/>
                <a:ea typeface="Calibri" panose="020F0502020204030204" pitchFamily="34" charset="0"/>
                <a:cs typeface="Vrinda" panose="020B0502040204020203" pitchFamily="34" charset="0"/>
              </a:rPr>
              <a:t>tribals</a:t>
            </a:r>
            <a:r>
              <a:rPr lang="en-US" sz="2000" dirty="0">
                <a:solidFill>
                  <a:srgbClr val="525252"/>
                </a:solidFill>
                <a:latin typeface="Calibri" panose="020F0502020204030204" pitchFamily="34" charset="0"/>
                <a:ea typeface="Calibri" panose="020F0502020204030204" pitchFamily="34" charset="0"/>
                <a:cs typeface="Vrinda" panose="020B0502040204020203" pitchFamily="34" charset="0"/>
              </a:rPr>
              <a:t> and other local people living in and around the forest areas (PY, 2010).Tribal and local people prefer wild vegetables over the cultivated as they grow naturally; provide better taste and good health. By selling these wild edibles to the nearby urban markets could earn them extra income (</a:t>
            </a:r>
            <a:r>
              <a:rPr lang="en-US" sz="2000" dirty="0" err="1">
                <a:solidFill>
                  <a:srgbClr val="525252"/>
                </a:solidFill>
                <a:latin typeface="Calibri" panose="020F0502020204030204" pitchFamily="34" charset="0"/>
                <a:ea typeface="Calibri" panose="020F0502020204030204" pitchFamily="34" charset="0"/>
                <a:cs typeface="Vrinda" panose="020B0502040204020203" pitchFamily="34" charset="0"/>
              </a:rPr>
              <a:t>Setiya</a:t>
            </a:r>
            <a:r>
              <a:rPr lang="en-US" sz="2000" dirty="0">
                <a:solidFill>
                  <a:srgbClr val="525252"/>
                </a:solidFill>
                <a:latin typeface="Calibri" panose="020F0502020204030204" pitchFamily="34" charset="0"/>
                <a:ea typeface="Calibri" panose="020F0502020204030204" pitchFamily="34" charset="0"/>
                <a:cs typeface="Vrinda" panose="020B0502040204020203" pitchFamily="34" charset="0"/>
              </a:rPr>
              <a:t>, 2016). Modern scientific researchers are trying to value these traditional food items to fill the gaps between growing population and food production (D. Sarker, 2013). The present studies were conducted to explore the knowledge of wild edible plants to meet the increasing demands of the growing population.</a:t>
            </a:r>
            <a:endParaRPr lang="en-US" sz="2000" dirty="0">
              <a:latin typeface="Calibri" panose="020F0502020204030204" pitchFamily="34" charset="0"/>
              <a:ea typeface="Calibri" panose="020F0502020204030204" pitchFamily="34" charset="0"/>
              <a:cs typeface="Vrinda" panose="020B0502040204020203" pitchFamily="34" charset="0"/>
            </a:endParaRPr>
          </a:p>
        </p:txBody>
      </p:sp>
    </p:spTree>
    <p:extLst>
      <p:ext uri="{BB962C8B-B14F-4D97-AF65-F5344CB8AC3E}">
        <p14:creationId xmlns:p14="http://schemas.microsoft.com/office/powerpoint/2010/main" val="2009064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2C6FF2-FF6A-46B6-8806-8B9554AF37F8}"/>
              </a:ext>
            </a:extLst>
          </p:cNvPr>
          <p:cNvSpPr/>
          <p:nvPr/>
        </p:nvSpPr>
        <p:spPr>
          <a:xfrm>
            <a:off x="1325217" y="1457739"/>
            <a:ext cx="9541565" cy="3383234"/>
          </a:xfrm>
          <a:prstGeom prst="rect">
            <a:avLst/>
          </a:prstGeom>
        </p:spPr>
        <p:txBody>
          <a:bodyPr wrap="square">
            <a:spAutoFit/>
          </a:bodyPr>
          <a:lstStyle/>
          <a:p>
            <a:pPr>
              <a:lnSpc>
                <a:spcPct val="107000"/>
              </a:lnSpc>
              <a:spcBef>
                <a:spcPts val="1200"/>
              </a:spcBef>
            </a:pPr>
            <a:r>
              <a:rPr lang="en-US" sz="2000" b="1" u="sng" kern="0" dirty="0">
                <a:solidFill>
                  <a:srgbClr val="538135"/>
                </a:solidFill>
                <a:latin typeface="Calibri Light" panose="020F0302020204030204" pitchFamily="34" charset="0"/>
                <a:ea typeface="Times New Roman" panose="02020603050405020304" pitchFamily="18" charset="0"/>
                <a:cs typeface="Vrinda" panose="020B0502040204020203" pitchFamily="34" charset="0"/>
              </a:rPr>
              <a:t>Ethnobotanical Survey</a:t>
            </a:r>
          </a:p>
          <a:p>
            <a:pPr algn="just">
              <a:lnSpc>
                <a:spcPct val="107000"/>
              </a:lnSpc>
              <a:spcBef>
                <a:spcPts val="1200"/>
              </a:spcBef>
            </a:pPr>
            <a:r>
              <a:rPr lang="en-US" sz="2000" kern="0" dirty="0">
                <a:solidFill>
                  <a:srgbClr val="000000"/>
                </a:solidFill>
                <a:latin typeface="Calibri Light" panose="020F0302020204030204" pitchFamily="34" charset="0"/>
                <a:ea typeface="Times New Roman" panose="02020603050405020304" pitchFamily="18" charset="0"/>
                <a:cs typeface="Vrinda" panose="020B0502040204020203" pitchFamily="34" charset="0"/>
              </a:rPr>
              <a:t>To perform the ethnobotanical survey questionnaires preparation is the important tool as it gives the relevant data for required study. The informant for collection of data is mainly the villagers, locals, traditional healers and priest resides in a particular community. The data collection through interview includes detail information of plants are being used from person to person. The herbarium preparation is also an important tool for the ethnobotanical survey. By the herbarium the identification and taxonomic classification of plants and documentation can be done. The survey includes common name, local name, scientific name of the plants, the plant parts that are used for different purposes.</a:t>
            </a:r>
            <a:endParaRPr lang="en-US" sz="2000" b="1" u="sng" kern="0" dirty="0">
              <a:solidFill>
                <a:srgbClr val="538135"/>
              </a:solidFill>
              <a:latin typeface="Calibri Light" panose="020F0302020204030204" pitchFamily="34" charset="0"/>
              <a:ea typeface="Times New Roman" panose="02020603050405020304" pitchFamily="18" charset="0"/>
              <a:cs typeface="Vrinda" panose="020B0502040204020203" pitchFamily="34" charset="0"/>
            </a:endParaRPr>
          </a:p>
          <a:p>
            <a:pPr>
              <a:lnSpc>
                <a:spcPct val="107000"/>
              </a:lnSpc>
              <a:spcAft>
                <a:spcPts val="800"/>
              </a:spcAft>
            </a:pPr>
            <a:r>
              <a:rPr lang="en-US" sz="1100" dirty="0">
                <a:latin typeface="Calibri" panose="020F0502020204030204" pitchFamily="34" charset="0"/>
                <a:ea typeface="Calibri" panose="020F0502020204030204" pitchFamily="34" charset="0"/>
                <a:cs typeface="Vrinda" panose="020B0502040204020203" pitchFamily="34" charset="0"/>
              </a:rPr>
              <a:t> </a:t>
            </a:r>
          </a:p>
        </p:txBody>
      </p:sp>
    </p:spTree>
    <p:extLst>
      <p:ext uri="{BB962C8B-B14F-4D97-AF65-F5344CB8AC3E}">
        <p14:creationId xmlns:p14="http://schemas.microsoft.com/office/powerpoint/2010/main" val="3234122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23F10B3-C6B0-4E04-B335-1563F77A55D1}"/>
              </a:ext>
            </a:extLst>
          </p:cNvPr>
          <p:cNvSpPr/>
          <p:nvPr/>
        </p:nvSpPr>
        <p:spPr>
          <a:xfrm>
            <a:off x="1603513" y="1226906"/>
            <a:ext cx="8481391" cy="3114186"/>
          </a:xfrm>
          <a:prstGeom prst="rect">
            <a:avLst/>
          </a:prstGeom>
        </p:spPr>
        <p:txBody>
          <a:bodyPr wrap="square">
            <a:spAutoFit/>
          </a:bodyPr>
          <a:lstStyle/>
          <a:p>
            <a:pPr>
              <a:lnSpc>
                <a:spcPct val="107000"/>
              </a:lnSpc>
              <a:spcBef>
                <a:spcPts val="1200"/>
              </a:spcBef>
            </a:pPr>
            <a:r>
              <a:rPr lang="en-US" sz="2000" b="1" u="sng" kern="0" dirty="0">
                <a:solidFill>
                  <a:srgbClr val="538135"/>
                </a:solidFill>
                <a:latin typeface="Calibri Light" panose="020F0302020204030204" pitchFamily="34" charset="0"/>
                <a:ea typeface="Times New Roman" panose="02020603050405020304" pitchFamily="18" charset="0"/>
                <a:cs typeface="Vrinda" panose="020B0502040204020203" pitchFamily="34" charset="0"/>
              </a:rPr>
              <a:t>Materials and Methods </a:t>
            </a:r>
          </a:p>
          <a:p>
            <a:pPr algn="just">
              <a:lnSpc>
                <a:spcPct val="107000"/>
              </a:lnSpc>
              <a:spcAft>
                <a:spcPts val="800"/>
              </a:spcAft>
            </a:pPr>
            <a:r>
              <a:rPr lang="en-US" sz="2000" b="1" u="sng" dirty="0">
                <a:solidFill>
                  <a:srgbClr val="806000"/>
                </a:solidFill>
                <a:latin typeface="Calibri Light" panose="020F0302020204030204" pitchFamily="34" charset="0"/>
                <a:ea typeface="Times New Roman" panose="02020603050405020304" pitchFamily="18" charset="0"/>
                <a:cs typeface="Vrinda" panose="020B0502040204020203" pitchFamily="34" charset="0"/>
              </a:rPr>
              <a:t>Study Area</a:t>
            </a:r>
            <a:r>
              <a:rPr lang="en-US" sz="2000" dirty="0">
                <a:solidFill>
                  <a:srgbClr val="525252"/>
                </a:solidFill>
                <a:latin typeface="Calibri" panose="020F0502020204030204" pitchFamily="34" charset="0"/>
                <a:ea typeface="Calibri" panose="020F0502020204030204" pitchFamily="34" charset="0"/>
                <a:cs typeface="Vrinda" panose="020B0502040204020203" pitchFamily="34" charset="0"/>
              </a:rPr>
              <a:t> </a:t>
            </a:r>
            <a:endParaRPr lang="en-US" sz="2000" dirty="0">
              <a:latin typeface="Calibri" panose="020F0502020204030204" pitchFamily="34" charset="0"/>
              <a:ea typeface="Calibri" panose="020F0502020204030204" pitchFamily="34" charset="0"/>
              <a:cs typeface="Vrinda" panose="020B0502040204020203" pitchFamily="34" charset="0"/>
            </a:endParaRPr>
          </a:p>
          <a:p>
            <a:pPr marL="342900" marR="0" lvl="0" indent="-342900" algn="just">
              <a:lnSpc>
                <a:spcPct val="150000"/>
              </a:lnSpc>
              <a:spcBef>
                <a:spcPts val="0"/>
              </a:spcBef>
              <a:spcAft>
                <a:spcPts val="0"/>
              </a:spcAft>
              <a:buFont typeface="Wingdings" panose="05000000000000000000" pitchFamily="2" charset="2"/>
              <a:buChar char=""/>
            </a:pPr>
            <a:r>
              <a:rPr lang="en-US" sz="2000" dirty="0">
                <a:solidFill>
                  <a:srgbClr val="525252"/>
                </a:solidFill>
                <a:latin typeface="Calibri" panose="020F0502020204030204" pitchFamily="34" charset="0"/>
                <a:ea typeface="Calibri" panose="020F0502020204030204" pitchFamily="34" charset="0"/>
                <a:cs typeface="Vrinda" panose="020B0502040204020203" pitchFamily="34" charset="0"/>
              </a:rPr>
              <a:t>The whole area was surrounded by dense forest.</a:t>
            </a:r>
            <a:endParaRPr lang="en-US" sz="2000" dirty="0">
              <a:latin typeface="Calibri" panose="020F0502020204030204" pitchFamily="34" charset="0"/>
              <a:ea typeface="Calibri" panose="020F0502020204030204" pitchFamily="34" charset="0"/>
              <a:cs typeface="Vrinda" panose="020B0502040204020203" pitchFamily="34" charset="0"/>
            </a:endParaRPr>
          </a:p>
          <a:p>
            <a:pPr marL="342900" marR="0" lvl="0" indent="-342900" algn="just">
              <a:lnSpc>
                <a:spcPct val="150000"/>
              </a:lnSpc>
              <a:spcBef>
                <a:spcPts val="0"/>
              </a:spcBef>
              <a:spcAft>
                <a:spcPts val="0"/>
              </a:spcAft>
              <a:buFont typeface="Wingdings" panose="05000000000000000000" pitchFamily="2" charset="2"/>
              <a:buChar char=""/>
            </a:pPr>
            <a:r>
              <a:rPr lang="en-US" sz="2000" dirty="0">
                <a:solidFill>
                  <a:srgbClr val="525252"/>
                </a:solidFill>
                <a:latin typeface="Calibri" panose="020F0502020204030204" pitchFamily="34" charset="0"/>
                <a:ea typeface="Calibri" panose="020F0502020204030204" pitchFamily="34" charset="0"/>
                <a:cs typeface="Vrinda" panose="020B0502040204020203" pitchFamily="34" charset="0"/>
              </a:rPr>
              <a:t>This information on wild edible plants is outcome of ethnobotanical field surveys and interviews among tribal people, ethnic men and women.</a:t>
            </a:r>
            <a:endParaRPr lang="en-US" sz="2000" dirty="0">
              <a:latin typeface="Calibri" panose="020F0502020204030204" pitchFamily="34" charset="0"/>
              <a:ea typeface="Calibri" panose="020F0502020204030204" pitchFamily="34" charset="0"/>
              <a:cs typeface="Vrinda" panose="020B0502040204020203" pitchFamily="34" charset="0"/>
            </a:endParaRPr>
          </a:p>
          <a:p>
            <a:pPr marL="342900" marR="0" lvl="0" indent="-342900" algn="just">
              <a:lnSpc>
                <a:spcPct val="150000"/>
              </a:lnSpc>
              <a:spcBef>
                <a:spcPts val="0"/>
              </a:spcBef>
              <a:spcAft>
                <a:spcPts val="800"/>
              </a:spcAft>
              <a:buFont typeface="Wingdings" panose="05000000000000000000" pitchFamily="2" charset="2"/>
              <a:buChar char=""/>
            </a:pPr>
            <a:r>
              <a:rPr lang="en-US" sz="2000" dirty="0">
                <a:solidFill>
                  <a:srgbClr val="525252"/>
                </a:solidFill>
                <a:latin typeface="Calibri" panose="020F0502020204030204" pitchFamily="34" charset="0"/>
                <a:ea typeface="Calibri" panose="020F0502020204030204" pitchFamily="34" charset="0"/>
                <a:cs typeface="Vrinda" panose="020B0502040204020203" pitchFamily="34" charset="0"/>
              </a:rPr>
              <a:t>Data collection was made in different places i.e. forest and other woody areas, farm borders, grazing land etc.</a:t>
            </a:r>
            <a:endParaRPr lang="en-US" sz="2000" dirty="0">
              <a:latin typeface="Calibri" panose="020F0502020204030204" pitchFamily="34" charset="0"/>
              <a:ea typeface="Calibri" panose="020F0502020204030204" pitchFamily="34" charset="0"/>
              <a:cs typeface="Vrinda" panose="020B0502040204020203" pitchFamily="34" charset="0"/>
            </a:endParaRPr>
          </a:p>
        </p:txBody>
      </p:sp>
    </p:spTree>
    <p:extLst>
      <p:ext uri="{BB962C8B-B14F-4D97-AF65-F5344CB8AC3E}">
        <p14:creationId xmlns:p14="http://schemas.microsoft.com/office/powerpoint/2010/main" val="3174794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B3FA55A-0DE4-42DE-AD5A-EE862334C4D8}"/>
              </a:ext>
            </a:extLst>
          </p:cNvPr>
          <p:cNvPicPr>
            <a:picLocks noChangeAspect="1"/>
          </p:cNvPicPr>
          <p:nvPr/>
        </p:nvPicPr>
        <p:blipFill>
          <a:blip r:embed="rId2"/>
          <a:stretch>
            <a:fillRect/>
          </a:stretch>
        </p:blipFill>
        <p:spPr>
          <a:xfrm>
            <a:off x="971588" y="1615594"/>
            <a:ext cx="4806361" cy="3078972"/>
          </a:xfrm>
          <a:prstGeom prst="rect">
            <a:avLst/>
          </a:prstGeom>
        </p:spPr>
      </p:pic>
      <p:pic>
        <p:nvPicPr>
          <p:cNvPr id="3" name="Picture 2">
            <a:extLst>
              <a:ext uri="{FF2B5EF4-FFF2-40B4-BE49-F238E27FC236}">
                <a16:creationId xmlns:a16="http://schemas.microsoft.com/office/drawing/2014/main" id="{2238204A-CC34-4264-B5B2-5225D4F9FDDE}"/>
              </a:ext>
            </a:extLst>
          </p:cNvPr>
          <p:cNvPicPr>
            <a:picLocks noChangeAspect="1"/>
          </p:cNvPicPr>
          <p:nvPr/>
        </p:nvPicPr>
        <p:blipFill>
          <a:blip r:embed="rId3"/>
          <a:stretch>
            <a:fillRect/>
          </a:stretch>
        </p:blipFill>
        <p:spPr>
          <a:xfrm>
            <a:off x="6414052" y="1615594"/>
            <a:ext cx="5055338" cy="3078972"/>
          </a:xfrm>
          <a:prstGeom prst="rect">
            <a:avLst/>
          </a:prstGeom>
        </p:spPr>
      </p:pic>
      <p:sp>
        <p:nvSpPr>
          <p:cNvPr id="4" name="Rectangle 3">
            <a:extLst>
              <a:ext uri="{FF2B5EF4-FFF2-40B4-BE49-F238E27FC236}">
                <a16:creationId xmlns:a16="http://schemas.microsoft.com/office/drawing/2014/main" id="{66CEBE62-DA4A-45AC-88CB-3F67CCB4D481}"/>
              </a:ext>
            </a:extLst>
          </p:cNvPr>
          <p:cNvSpPr/>
          <p:nvPr/>
        </p:nvSpPr>
        <p:spPr>
          <a:xfrm>
            <a:off x="1289640" y="4884597"/>
            <a:ext cx="4806360" cy="7156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07000"/>
              </a:lnSpc>
              <a:spcAft>
                <a:spcPts val="800"/>
              </a:spcAft>
            </a:pPr>
            <a:r>
              <a:rPr lang="en-US" dirty="0">
                <a:solidFill>
                  <a:srgbClr val="2F5496"/>
                </a:solidFill>
                <a:latin typeface="Calibri" panose="020F0502020204030204" pitchFamily="34" charset="0"/>
                <a:ea typeface="Calibri" panose="020F0502020204030204" pitchFamily="34" charset="0"/>
                <a:cs typeface="Vrinda" panose="020B0502040204020203" pitchFamily="34" charset="0"/>
              </a:rPr>
              <a:t>Fig.1 : Interviewing ethnic men &amp; women</a:t>
            </a:r>
            <a:endParaRPr lang="en-US" sz="1600" dirty="0">
              <a:latin typeface="Calibri" panose="020F0502020204030204" pitchFamily="34" charset="0"/>
              <a:ea typeface="Calibri" panose="020F0502020204030204" pitchFamily="34" charset="0"/>
              <a:cs typeface="Vrinda" panose="020B0502040204020203" pitchFamily="34" charset="0"/>
            </a:endParaRPr>
          </a:p>
        </p:txBody>
      </p:sp>
      <p:sp>
        <p:nvSpPr>
          <p:cNvPr id="5" name="Rectangle 4">
            <a:extLst>
              <a:ext uri="{FF2B5EF4-FFF2-40B4-BE49-F238E27FC236}">
                <a16:creationId xmlns:a16="http://schemas.microsoft.com/office/drawing/2014/main" id="{31AD6C44-FDD2-42B1-A2E9-4A5F01CF5743}"/>
              </a:ext>
            </a:extLst>
          </p:cNvPr>
          <p:cNvSpPr/>
          <p:nvPr/>
        </p:nvSpPr>
        <p:spPr>
          <a:xfrm>
            <a:off x="7268451" y="4968486"/>
            <a:ext cx="4200939" cy="5478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07000"/>
              </a:lnSpc>
              <a:spcAft>
                <a:spcPts val="800"/>
              </a:spcAft>
            </a:pPr>
            <a:r>
              <a:rPr lang="en-US" dirty="0">
                <a:solidFill>
                  <a:srgbClr val="1F3864"/>
                </a:solidFill>
                <a:latin typeface="Calibri" panose="020F0502020204030204" pitchFamily="34" charset="0"/>
                <a:ea typeface="Calibri" panose="020F0502020204030204" pitchFamily="34" charset="0"/>
                <a:cs typeface="Vrinda" panose="020B0502040204020203" pitchFamily="34" charset="0"/>
              </a:rPr>
              <a:t>Fig.2 : Data collecting habitats</a:t>
            </a:r>
            <a:endParaRPr lang="en-US" sz="1600" dirty="0">
              <a:latin typeface="Calibri" panose="020F0502020204030204" pitchFamily="34" charset="0"/>
              <a:ea typeface="Calibri" panose="020F0502020204030204" pitchFamily="34" charset="0"/>
              <a:cs typeface="Vrinda" panose="020B0502040204020203" pitchFamily="34" charset="0"/>
            </a:endParaRPr>
          </a:p>
        </p:txBody>
      </p:sp>
      <p:sp>
        <p:nvSpPr>
          <p:cNvPr id="6" name="Rectangle 5">
            <a:extLst>
              <a:ext uri="{FF2B5EF4-FFF2-40B4-BE49-F238E27FC236}">
                <a16:creationId xmlns:a16="http://schemas.microsoft.com/office/drawing/2014/main" id="{99E8AAC1-79D0-4FE7-AB6A-166B0E08B375}"/>
              </a:ext>
            </a:extLst>
          </p:cNvPr>
          <p:cNvSpPr/>
          <p:nvPr/>
        </p:nvSpPr>
        <p:spPr>
          <a:xfrm>
            <a:off x="1152939" y="874643"/>
            <a:ext cx="2120348" cy="3831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Bef>
                <a:spcPts val="200"/>
              </a:spcBef>
            </a:pPr>
            <a:r>
              <a:rPr lang="en-US" b="1" u="sng">
                <a:solidFill>
                  <a:srgbClr val="806000"/>
                </a:solidFill>
                <a:latin typeface="Calibri Light" panose="020F0302020204030204" pitchFamily="34" charset="0"/>
                <a:ea typeface="Times New Roman" panose="02020603050405020304" pitchFamily="18" charset="0"/>
                <a:cs typeface="Vrinda" panose="020B0502040204020203" pitchFamily="34" charset="0"/>
              </a:rPr>
              <a:t>DATA COLLECTION</a:t>
            </a:r>
          </a:p>
        </p:txBody>
      </p:sp>
    </p:spTree>
    <p:extLst>
      <p:ext uri="{BB962C8B-B14F-4D97-AF65-F5344CB8AC3E}">
        <p14:creationId xmlns:p14="http://schemas.microsoft.com/office/powerpoint/2010/main" val="3237306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CCBF2E-9104-4AEC-AEA3-748F809AE64B}"/>
              </a:ext>
            </a:extLst>
          </p:cNvPr>
          <p:cNvPicPr>
            <a:picLocks noChangeAspect="1"/>
          </p:cNvPicPr>
          <p:nvPr/>
        </p:nvPicPr>
        <p:blipFill>
          <a:blip r:embed="rId2"/>
          <a:stretch>
            <a:fillRect/>
          </a:stretch>
        </p:blipFill>
        <p:spPr>
          <a:xfrm>
            <a:off x="711096" y="952811"/>
            <a:ext cx="5021368" cy="2334152"/>
          </a:xfrm>
          <a:prstGeom prst="rect">
            <a:avLst/>
          </a:prstGeom>
        </p:spPr>
      </p:pic>
      <p:pic>
        <p:nvPicPr>
          <p:cNvPr id="4" name="Picture 3">
            <a:extLst>
              <a:ext uri="{FF2B5EF4-FFF2-40B4-BE49-F238E27FC236}">
                <a16:creationId xmlns:a16="http://schemas.microsoft.com/office/drawing/2014/main" id="{72BA2211-F622-4970-8A6D-7754479E8FF4}"/>
              </a:ext>
            </a:extLst>
          </p:cNvPr>
          <p:cNvPicPr>
            <a:picLocks noChangeAspect="1"/>
          </p:cNvPicPr>
          <p:nvPr/>
        </p:nvPicPr>
        <p:blipFill>
          <a:blip r:embed="rId3"/>
          <a:stretch>
            <a:fillRect/>
          </a:stretch>
        </p:blipFill>
        <p:spPr>
          <a:xfrm>
            <a:off x="6909351" y="952811"/>
            <a:ext cx="4615072" cy="2402032"/>
          </a:xfrm>
          <a:prstGeom prst="rect">
            <a:avLst/>
          </a:prstGeom>
        </p:spPr>
      </p:pic>
      <p:pic>
        <p:nvPicPr>
          <p:cNvPr id="5" name="Picture 4">
            <a:extLst>
              <a:ext uri="{FF2B5EF4-FFF2-40B4-BE49-F238E27FC236}">
                <a16:creationId xmlns:a16="http://schemas.microsoft.com/office/drawing/2014/main" id="{D0D8F228-1E7A-4EC7-A758-06FC098554B7}"/>
              </a:ext>
            </a:extLst>
          </p:cNvPr>
          <p:cNvPicPr>
            <a:picLocks noChangeAspect="1"/>
          </p:cNvPicPr>
          <p:nvPr/>
        </p:nvPicPr>
        <p:blipFill>
          <a:blip r:embed="rId4"/>
          <a:stretch>
            <a:fillRect/>
          </a:stretch>
        </p:blipFill>
        <p:spPr>
          <a:xfrm>
            <a:off x="3390771" y="3883724"/>
            <a:ext cx="5041829" cy="2334970"/>
          </a:xfrm>
          <a:prstGeom prst="rect">
            <a:avLst/>
          </a:prstGeom>
        </p:spPr>
      </p:pic>
      <p:sp>
        <p:nvSpPr>
          <p:cNvPr id="6" name="Rectangle 5">
            <a:extLst>
              <a:ext uri="{FF2B5EF4-FFF2-40B4-BE49-F238E27FC236}">
                <a16:creationId xmlns:a16="http://schemas.microsoft.com/office/drawing/2014/main" id="{899FC6C4-C10F-456D-83A5-F615393CECF8}"/>
              </a:ext>
            </a:extLst>
          </p:cNvPr>
          <p:cNvSpPr/>
          <p:nvPr/>
        </p:nvSpPr>
        <p:spPr>
          <a:xfrm>
            <a:off x="980660" y="498613"/>
            <a:ext cx="1470991" cy="3445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07000"/>
              </a:lnSpc>
              <a:spcBef>
                <a:spcPts val="1200"/>
              </a:spcBef>
            </a:pPr>
            <a:r>
              <a:rPr lang="en-US" b="1" u="sng" kern="0" dirty="0">
                <a:solidFill>
                  <a:srgbClr val="538135"/>
                </a:solidFill>
                <a:latin typeface="Calibri Light" panose="020F0302020204030204" pitchFamily="34" charset="0"/>
                <a:ea typeface="Times New Roman" panose="02020603050405020304" pitchFamily="18" charset="0"/>
                <a:cs typeface="Vrinda" panose="020B0502040204020203" pitchFamily="34" charset="0"/>
              </a:rPr>
              <a:t>RESULTS</a:t>
            </a:r>
          </a:p>
        </p:txBody>
      </p:sp>
      <p:sp>
        <p:nvSpPr>
          <p:cNvPr id="7" name="Rectangle 6">
            <a:extLst>
              <a:ext uri="{FF2B5EF4-FFF2-40B4-BE49-F238E27FC236}">
                <a16:creationId xmlns:a16="http://schemas.microsoft.com/office/drawing/2014/main" id="{6644C496-2D1E-450C-BAE1-C65C0956A310}"/>
              </a:ext>
            </a:extLst>
          </p:cNvPr>
          <p:cNvSpPr/>
          <p:nvPr/>
        </p:nvSpPr>
        <p:spPr>
          <a:xfrm>
            <a:off x="880088" y="3414144"/>
            <a:ext cx="5021367" cy="3027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07000"/>
              </a:lnSpc>
              <a:spcAft>
                <a:spcPts val="800"/>
              </a:spcAft>
            </a:pPr>
            <a:r>
              <a:rPr lang="en-US" dirty="0">
                <a:solidFill>
                  <a:srgbClr val="525252"/>
                </a:solidFill>
                <a:latin typeface="Calibri" panose="020F0502020204030204" pitchFamily="34" charset="0"/>
                <a:ea typeface="Calibri" panose="020F0502020204030204" pitchFamily="34" charset="0"/>
                <a:cs typeface="Vrinda" panose="020B0502040204020203" pitchFamily="34" charset="0"/>
              </a:rPr>
              <a:t>Fig.3 : Classification on the basis of usage</a:t>
            </a:r>
            <a:endParaRPr lang="en-US" sz="1600" dirty="0">
              <a:latin typeface="Calibri" panose="020F0502020204030204" pitchFamily="34" charset="0"/>
              <a:ea typeface="Calibri" panose="020F0502020204030204" pitchFamily="34" charset="0"/>
              <a:cs typeface="Vrinda" panose="020B0502040204020203" pitchFamily="34" charset="0"/>
            </a:endParaRPr>
          </a:p>
        </p:txBody>
      </p:sp>
      <p:sp>
        <p:nvSpPr>
          <p:cNvPr id="9" name="Rectangle 8">
            <a:extLst>
              <a:ext uri="{FF2B5EF4-FFF2-40B4-BE49-F238E27FC236}">
                <a16:creationId xmlns:a16="http://schemas.microsoft.com/office/drawing/2014/main" id="{113F629C-4776-4C5F-B3DC-E88BEADF98D5}"/>
              </a:ext>
            </a:extLst>
          </p:cNvPr>
          <p:cNvSpPr/>
          <p:nvPr/>
        </p:nvSpPr>
        <p:spPr>
          <a:xfrm>
            <a:off x="7075257" y="3429000"/>
            <a:ext cx="4601506" cy="34455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r>
              <a:rPr lang="en-US" dirty="0">
                <a:solidFill>
                  <a:schemeClr val="accent5">
                    <a:lumMod val="50000"/>
                  </a:schemeClr>
                </a:solidFill>
              </a:rPr>
              <a:t>Fig.4 : Classification on the basis of parts  used</a:t>
            </a:r>
          </a:p>
        </p:txBody>
      </p:sp>
      <p:sp>
        <p:nvSpPr>
          <p:cNvPr id="10" name="Rectangle 9">
            <a:extLst>
              <a:ext uri="{FF2B5EF4-FFF2-40B4-BE49-F238E27FC236}">
                <a16:creationId xmlns:a16="http://schemas.microsoft.com/office/drawing/2014/main" id="{8B0C6B84-D5C3-484B-A311-C49FE1B2D7E5}"/>
              </a:ext>
            </a:extLst>
          </p:cNvPr>
          <p:cNvSpPr/>
          <p:nvPr/>
        </p:nvSpPr>
        <p:spPr>
          <a:xfrm>
            <a:off x="3913247" y="6226269"/>
            <a:ext cx="3996875" cy="40962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just">
              <a:lnSpc>
                <a:spcPct val="107000"/>
              </a:lnSpc>
              <a:spcAft>
                <a:spcPts val="800"/>
              </a:spcAft>
            </a:pPr>
            <a:r>
              <a:rPr lang="en-US" dirty="0">
                <a:solidFill>
                  <a:srgbClr val="525252"/>
                </a:solidFill>
                <a:latin typeface="Calibri" panose="020F0502020204030204" pitchFamily="34" charset="0"/>
                <a:ea typeface="Calibri" panose="020F0502020204030204" pitchFamily="34" charset="0"/>
                <a:cs typeface="Vrinda" panose="020B0502040204020203" pitchFamily="34" charset="0"/>
              </a:rPr>
              <a:t>Fig.5 : Wild edible plants growth habits</a:t>
            </a:r>
            <a:endParaRPr lang="en-US" sz="1600" dirty="0">
              <a:latin typeface="Calibri" panose="020F0502020204030204" pitchFamily="34" charset="0"/>
              <a:ea typeface="Calibri" panose="020F0502020204030204" pitchFamily="34" charset="0"/>
              <a:cs typeface="Vrinda" panose="020B0502040204020203" pitchFamily="34" charset="0"/>
            </a:endParaRPr>
          </a:p>
        </p:txBody>
      </p:sp>
    </p:spTree>
    <p:extLst>
      <p:ext uri="{BB962C8B-B14F-4D97-AF65-F5344CB8AC3E}">
        <p14:creationId xmlns:p14="http://schemas.microsoft.com/office/powerpoint/2010/main" val="2086530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BB12674-B8B0-403E-8209-8483B765E281}"/>
              </a:ext>
            </a:extLst>
          </p:cNvPr>
          <p:cNvSpPr/>
          <p:nvPr/>
        </p:nvSpPr>
        <p:spPr>
          <a:xfrm>
            <a:off x="1643270" y="1338129"/>
            <a:ext cx="7951304" cy="3576107"/>
          </a:xfrm>
          <a:prstGeom prst="rect">
            <a:avLst/>
          </a:prstGeom>
        </p:spPr>
        <p:txBody>
          <a:bodyPr wrap="square">
            <a:spAutoFit/>
          </a:bodyPr>
          <a:lstStyle/>
          <a:p>
            <a:pPr algn="just">
              <a:lnSpc>
                <a:spcPct val="107000"/>
              </a:lnSpc>
              <a:spcAft>
                <a:spcPts val="800"/>
              </a:spcAft>
            </a:pPr>
            <a:r>
              <a:rPr lang="en-US" sz="2000" b="1" u="sng" dirty="0">
                <a:solidFill>
                  <a:srgbClr val="538135"/>
                </a:solidFill>
                <a:latin typeface="Calibri Light" panose="020F0302020204030204" pitchFamily="34" charset="0"/>
                <a:ea typeface="Times New Roman" panose="02020603050405020304" pitchFamily="18" charset="0"/>
                <a:cs typeface="Vrinda" panose="020B0502040204020203" pitchFamily="34" charset="0"/>
              </a:rPr>
              <a:t>Conclusions:</a:t>
            </a:r>
            <a:endParaRPr lang="en-US" sz="2000" dirty="0">
              <a:latin typeface="Calibri" panose="020F0502020204030204" pitchFamily="34" charset="0"/>
              <a:ea typeface="Calibri" panose="020F0502020204030204" pitchFamily="34" charset="0"/>
              <a:cs typeface="Vrinda" panose="020B0502040204020203" pitchFamily="34" charset="0"/>
            </a:endParaRPr>
          </a:p>
          <a:p>
            <a:pPr algn="just">
              <a:lnSpc>
                <a:spcPct val="107000"/>
              </a:lnSpc>
              <a:spcAft>
                <a:spcPts val="800"/>
              </a:spcAft>
            </a:pPr>
            <a:r>
              <a:rPr lang="en-US" sz="2000" dirty="0">
                <a:solidFill>
                  <a:srgbClr val="525252"/>
                </a:solidFill>
                <a:latin typeface="Calibri" panose="020F0502020204030204" pitchFamily="34" charset="0"/>
                <a:ea typeface="Calibri" panose="020F0502020204030204" pitchFamily="34" charset="0"/>
                <a:cs typeface="Vrinda" panose="020B0502040204020203" pitchFamily="34" charset="0"/>
              </a:rPr>
              <a:t>Demand of food and vegetables of increasing population cannot be fulfilled unless we cannot find out the ways and means to increase the production of vegetables and other substitute like wild plants. So, it is of the immense need to document the indigenous knowledge of wild edibles for future generations and to encourage the peoples for cultivation of wild edible plants in their home gardens. Further research on cultivation and utilization of wild vegetables would help the tribal and rural people to have better nutrition.</a:t>
            </a:r>
            <a:endParaRPr lang="en-US" sz="2000" dirty="0">
              <a:latin typeface="Calibri" panose="020F0502020204030204" pitchFamily="34" charset="0"/>
              <a:ea typeface="Calibri" panose="020F0502020204030204" pitchFamily="34" charset="0"/>
              <a:cs typeface="Vrinda" panose="020B0502040204020203" pitchFamily="34" charset="0"/>
            </a:endParaRPr>
          </a:p>
          <a:p>
            <a:pPr algn="just">
              <a:lnSpc>
                <a:spcPct val="107000"/>
              </a:lnSpc>
              <a:spcAft>
                <a:spcPts val="800"/>
              </a:spcAft>
            </a:pPr>
            <a:r>
              <a:rPr lang="en-US" sz="2000" dirty="0">
                <a:solidFill>
                  <a:srgbClr val="525252"/>
                </a:solidFill>
                <a:latin typeface="Calibri" panose="020F0502020204030204" pitchFamily="34" charset="0"/>
                <a:ea typeface="Calibri" panose="020F0502020204030204" pitchFamily="34" charset="0"/>
                <a:cs typeface="Vrinda" panose="020B0502040204020203" pitchFamily="34" charset="0"/>
              </a:rPr>
              <a:t> </a:t>
            </a:r>
            <a:endParaRPr lang="en-US" sz="2000" dirty="0">
              <a:latin typeface="Calibri" panose="020F0502020204030204" pitchFamily="34" charset="0"/>
              <a:ea typeface="Calibri" panose="020F0502020204030204" pitchFamily="34" charset="0"/>
              <a:cs typeface="Vrinda" panose="020B0502040204020203" pitchFamily="34" charset="0"/>
            </a:endParaRPr>
          </a:p>
        </p:txBody>
      </p:sp>
    </p:spTree>
    <p:extLst>
      <p:ext uri="{BB962C8B-B14F-4D97-AF65-F5344CB8AC3E}">
        <p14:creationId xmlns:p14="http://schemas.microsoft.com/office/powerpoint/2010/main" val="2832403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B3433A7-9C58-41D3-9CF2-D567EE017644}"/>
              </a:ext>
            </a:extLst>
          </p:cNvPr>
          <p:cNvSpPr>
            <a:spLocks noChangeArrowheads="1"/>
          </p:cNvSpPr>
          <p:nvPr/>
        </p:nvSpPr>
        <p:spPr bwMode="auto">
          <a:xfrm>
            <a:off x="2372141" y="1211536"/>
            <a:ext cx="6440556" cy="4124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2352"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a:ln>
                  <a:noFill/>
                </a:ln>
                <a:solidFill>
                  <a:srgbClr val="538135"/>
                </a:solidFill>
                <a:effectLst/>
                <a:latin typeface="Calibri Light" panose="020F0302020204030204" pitchFamily="34" charset="0"/>
                <a:ea typeface="Times New Roman" panose="02020603050405020304" pitchFamily="18" charset="0"/>
                <a:cs typeface="Vrinda" panose="020B0502040204020203" pitchFamily="34" charset="0"/>
              </a:rPr>
              <a:t>R</a:t>
            </a:r>
            <a:r>
              <a:rPr kumimoji="0" lang="en-US" altLang="en-US" sz="2000" b="1" i="0" u="sng" strike="noStrike" cap="none" normalizeH="0" baseline="0" dirty="0" bmk="">
                <a:ln>
                  <a:noFill/>
                </a:ln>
                <a:solidFill>
                  <a:srgbClr val="538135"/>
                </a:solidFill>
                <a:effectLst/>
                <a:latin typeface="Calibri Light" panose="020F0302020204030204" pitchFamily="34" charset="0"/>
                <a:ea typeface="Times New Roman" panose="02020603050405020304" pitchFamily="18" charset="0"/>
                <a:cs typeface="Vrinda" panose="020B0502040204020203" pitchFamily="34" charset="0"/>
              </a:rPr>
              <a:t>eferences</a:t>
            </a:r>
            <a:endParaRPr kumimoji="0" lang="en-US" altLang="en-US" sz="2000" b="1" i="0" u="sng" strike="noStrike" cap="none" normalizeH="0" baseline="0" dirty="0">
              <a:ln>
                <a:noFill/>
              </a:ln>
              <a:solidFill>
                <a:srgbClr val="538135"/>
              </a:solidFill>
              <a:effectLst/>
              <a:latin typeface="Calibri Light" panose="020F0302020204030204" pitchFamily="34" charset="0"/>
              <a:ea typeface="Times New Roman" panose="02020603050405020304" pitchFamily="18" charset="0"/>
              <a:cs typeface="Vrinda"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Vrinda" panose="020B0502040204020203" pitchFamily="34" charset="0"/>
              </a:rPr>
              <a:t>D. Sarker, A. V. (2013). </a:t>
            </a:r>
            <a:r>
              <a:rPr kumimoji="0" lang="en-US" altLang="en-US" sz="20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Vrinda" panose="020B0502040204020203" pitchFamily="34" charset="0"/>
              </a:rPr>
              <a:t>Ethnobotanical studies</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Vrinda" panose="020B0502040204020203" pitchFamily="34" charset="0"/>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Vrinda" panose="020B0502040204020203" pitchFamily="34" charset="0"/>
              </a:rPr>
              <a:t>Ghosal, K. (2014). </a:t>
            </a:r>
            <a:r>
              <a:rPr kumimoji="0" lang="en-US" altLang="en-US" sz="20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Vrinda" panose="020B0502040204020203" pitchFamily="34" charset="0"/>
              </a:rPr>
              <a:t>Ethnobotanical surveys</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Vrinda" panose="020B0502040204020203" pitchFamily="34" charset="0"/>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Vrinda" panose="020B0502040204020203" pitchFamily="34" charset="0"/>
              </a:rPr>
              <a:t>Grivetti</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Vrinda" panose="020B0502040204020203" pitchFamily="34" charset="0"/>
              </a:rPr>
              <a:t>, L. (2000). </a:t>
            </a:r>
            <a:r>
              <a:rPr kumimoji="0" lang="en-US" altLang="en-US" sz="20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Vrinda" panose="020B0502040204020203" pitchFamily="34" charset="0"/>
              </a:rPr>
              <a:t>Ethnobotanical surveys</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Vrinda" panose="020B0502040204020203" pitchFamily="34" charset="0"/>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Vrinda" panose="020B0502040204020203" pitchFamily="34" charset="0"/>
              </a:rPr>
              <a:t>Kulkarni. (2006). </a:t>
            </a:r>
            <a:r>
              <a:rPr kumimoji="0" lang="en-US" altLang="en-US" sz="20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Vrinda" panose="020B0502040204020203" pitchFamily="34" charset="0"/>
              </a:rPr>
              <a:t>Ethnobotanical surveys</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Vrinda" panose="020B0502040204020203" pitchFamily="34" charset="0"/>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Vrinda" panose="020B0502040204020203" pitchFamily="34" charset="0"/>
              </a:rPr>
              <a:t>Pawar</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Vrinda" panose="020B0502040204020203" pitchFamily="34" charset="0"/>
              </a:rPr>
              <a:t>, S. A. (2008). </a:t>
            </a:r>
            <a:r>
              <a:rPr kumimoji="0" lang="en-US" altLang="en-US" sz="20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Vrinda" panose="020B0502040204020203" pitchFamily="34" charset="0"/>
              </a:rPr>
              <a:t>Ethnobotanical studies</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Vrinda" panose="020B0502040204020203" pitchFamily="34" charset="0"/>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Vrinda" panose="020B0502040204020203" pitchFamily="34" charset="0"/>
              </a:rPr>
              <a:t>Poudel, K. P. (2010). </a:t>
            </a:r>
            <a:r>
              <a:rPr kumimoji="0" lang="en-US" altLang="en-US" sz="20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Vrinda" panose="020B0502040204020203" pitchFamily="34" charset="0"/>
              </a:rPr>
              <a:t>Ethnobotanical surveys</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Vrinda" panose="020B0502040204020203" pitchFamily="34" charset="0"/>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Vrinda" panose="020B0502040204020203" pitchFamily="34" charset="0"/>
              </a:rPr>
              <a:t>PY, M. V. (2010). </a:t>
            </a:r>
            <a:r>
              <a:rPr kumimoji="0" lang="en-US" altLang="en-US" sz="20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Vrinda" panose="020B0502040204020203" pitchFamily="34" charset="0"/>
              </a:rPr>
              <a:t>Ethnobotanical studies</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Vrinda" panose="020B0502040204020203" pitchFamily="34" charset="0"/>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Vrinda" panose="020B0502040204020203" pitchFamily="34" charset="0"/>
              </a:rPr>
              <a:t>Quershi</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Vrinda" panose="020B0502040204020203" pitchFamily="34" charset="0"/>
              </a:rPr>
              <a:t>, P. (2014). </a:t>
            </a:r>
            <a:r>
              <a:rPr kumimoji="0" lang="en-US" altLang="en-US" sz="20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Vrinda" panose="020B0502040204020203" pitchFamily="34" charset="0"/>
              </a:rPr>
              <a:t>Ethnobotanical surveys</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Vrinda" panose="020B0502040204020203" pitchFamily="34" charset="0"/>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Vrinda" panose="020B0502040204020203" pitchFamily="34" charset="0"/>
              </a:rPr>
              <a:t>Rai, M. P. (2004). </a:t>
            </a:r>
            <a:r>
              <a:rPr kumimoji="0" lang="en-US" altLang="en-US" sz="20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Vrinda" panose="020B0502040204020203" pitchFamily="34" charset="0"/>
              </a:rPr>
              <a:t>Ethnobotanical surveys</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Vrinda" panose="020B0502040204020203" pitchFamily="34" charset="0"/>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Vrinda" panose="020B0502040204020203" pitchFamily="34" charset="0"/>
              </a:rPr>
              <a:t>Setiya</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Vrinda" panose="020B0502040204020203" pitchFamily="34" charset="0"/>
              </a:rPr>
              <a:t>, S. (2016). </a:t>
            </a:r>
            <a:r>
              <a:rPr kumimoji="0" lang="en-US" altLang="en-US" sz="20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Vrinda" panose="020B0502040204020203" pitchFamily="34" charset="0"/>
              </a:rPr>
              <a:t>Ethnobotanical studies</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Vrinda" panose="020B0502040204020203" pitchFamily="34" charset="0"/>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Vrinda" panose="020B0502040204020203" pitchFamily="34" charset="0"/>
              </a:rPr>
              <a:t>Sundriyal</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Vrinda" panose="020B0502040204020203" pitchFamily="34" charset="0"/>
              </a:rPr>
              <a:t>, M. S. (2003). </a:t>
            </a:r>
            <a:r>
              <a:rPr kumimoji="0" lang="en-US" altLang="en-US" sz="20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Vrinda" panose="020B0502040204020203" pitchFamily="34" charset="0"/>
              </a:rPr>
              <a:t>Ethnobotanical surveys</a:t>
            </a: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Vrinda" panose="020B0502040204020203" pitchFamily="34" charset="0"/>
              </a:rPr>
              <a: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089323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653</Words>
  <Application>Microsoft Office PowerPoint</Application>
  <PresentationFormat>Widescreen</PresentationFormat>
  <Paragraphs>40</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Times New Roman</vt:lpstr>
      <vt:lpstr>Vrinda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Ethnobotanical Surveys about Wild Edible Plants</dc:title>
  <dc:creator>Barna Das</dc:creator>
  <cp:lastModifiedBy>Satu Sarker</cp:lastModifiedBy>
  <cp:revision>7</cp:revision>
  <dcterms:created xsi:type="dcterms:W3CDTF">2024-12-09T08:33:37Z</dcterms:created>
  <dcterms:modified xsi:type="dcterms:W3CDTF">2024-12-09T10:10:39Z</dcterms:modified>
</cp:coreProperties>
</file>