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58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ciu Barna" initials="SB" lastIdx="13" clrIdx="0">
    <p:extLst>
      <p:ext uri="{19B8F6BF-5375-455C-9EA6-DF929625EA0E}">
        <p15:presenceInfo xmlns:p15="http://schemas.microsoft.com/office/powerpoint/2012/main" userId="e214df1ad2a14b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4B813-0E0A-4338-AF50-B1F10003CBC0}" v="142" dt="2020-05-21T11:22:2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1T11:10:59.064" idx="2">
    <p:pos x="10" y="10"/>
    <p:text>mérés a sínkoronán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1T11:11:45.224" idx="3">
    <p:pos x="10" y="10"/>
    <p:text>fékezéskor, egyenetlen kopás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1T11:12:45.813" idx="4">
    <p:pos x="10" y="10"/>
    <p:text>ábra értelmezését bemutatni</p:text>
    <p:extLst>
      <p:ext uri="{C676402C-5697-4E1C-873F-D02D1690AC5C}">
        <p15:threadingInfo xmlns:p15="http://schemas.microsoft.com/office/powerpoint/2012/main" timeZoneBias="-120"/>
      </p:ext>
    </p:extLst>
  </p:cm>
  <p:cm authorId="1" dt="2020-05-21T11:13:13.169" idx="5">
    <p:pos x="106" y="106"/>
    <p:text>hasonlat a vízesés diagrammal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1T11:13:33.729" idx="6">
    <p:pos x="10" y="10"/>
    <p:text>Haar a legegyszerűbb</p:text>
    <p:extLst>
      <p:ext uri="{C676402C-5697-4E1C-873F-D02D1690AC5C}">
        <p15:threadingInfo xmlns:p15="http://schemas.microsoft.com/office/powerpoint/2012/main" timeZoneBias="-120"/>
      </p:ext>
    </p:extLst>
  </p:cm>
  <p:cm authorId="1" dt="2020-05-21T11:13:44.312" idx="7">
    <p:pos x="106" y="106"/>
    <p:text>Mi Daubechies-t használunk</p:text>
    <p:extLst>
      <p:ext uri="{C676402C-5697-4E1C-873F-D02D1690AC5C}">
        <p15:threadingInfo xmlns:p15="http://schemas.microsoft.com/office/powerpoint/2012/main" timeZoneBias="-120"/>
      </p:ext>
    </p:extLst>
  </p:cm>
  <p:cm authorId="1" dt="2020-05-21T11:14:42.431" idx="8">
    <p:pos x="202" y="202"/>
    <p:text>Mexican hat (tényleg ennek hívják)</p:text>
    <p:extLst>
      <p:ext uri="{C676402C-5697-4E1C-873F-D02D1690AC5C}">
        <p15:threadingInfo xmlns:p15="http://schemas.microsoft.com/office/powerpoint/2012/main" timeZoneBias="-120"/>
      </p:ext>
    </p:extLst>
  </p:cm>
  <p:cm authorId="1" dt="2020-05-21T11:50:19.893" idx="9">
    <p:pos x="298" y="298"/>
    <p:text>azt el kell mondani, hogy a daubechies-nél mit jelent utána a szám (hányadfokú jeleket lehet vele jól közelíteni)</p:text>
    <p:extLst>
      <p:ext uri="{C676402C-5697-4E1C-873F-D02D1690AC5C}">
        <p15:threadingInfo xmlns:p15="http://schemas.microsoft.com/office/powerpoint/2012/main" timeZoneBias="-120"/>
      </p:ext>
    </p:extLst>
  </p:cm>
  <p:cm authorId="1" dt="2020-05-22T19:24:56.557" idx="10">
    <p:pos x="4250" y="3049"/>
    <p:text>első szinten a Haar és a Db wavelet megegyezik (2 minta)</p:text>
    <p:extLst>
      <p:ext uri="{C676402C-5697-4E1C-873F-D02D1690AC5C}">
        <p15:threadingInfo xmlns:p15="http://schemas.microsoft.com/office/powerpoint/2012/main" timeZoneBias="-120"/>
      </p:ext>
    </p:extLst>
  </p:cm>
  <p:cm authorId="1" dt="2020-05-22T19:25:19.504" idx="11">
    <p:pos x="394" y="394"/>
    <p:text>Toolbox első szinten a lehető legmagasabb frekis waveletet használja, jelen esetben 2 minta, ami 1khz</p:text>
    <p:extLst>
      <p:ext uri="{C676402C-5697-4E1C-873F-D02D1690AC5C}">
        <p15:threadingInfo xmlns:p15="http://schemas.microsoft.com/office/powerpoint/2012/main" timeZoneBias="-120"/>
      </p:ext>
    </p:extLst>
  </p:cm>
  <p:cm authorId="1" dt="2020-05-23T21:42:36.550" idx="12">
    <p:pos x="6512" y="740"/>
    <p:text>nyquist itt is érvényes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F5B92-4014-47CA-AC27-D7C75B15E67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7D28F-5055-4803-9CF0-B70487FA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7D28F-5055-4803-9CF0-B70487FA2C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mérés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sínkoronán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7D28F-5055-4803-9CF0-B70487FA2C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fékezéskor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egyenetlen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kopás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7D28F-5055-4803-9CF0-B70487FA2C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Gábor</a:t>
            </a:r>
            <a:r>
              <a:rPr lang="en-US" dirty="0"/>
              <a:t> </a:t>
            </a:r>
            <a:r>
              <a:rPr lang="en-US" dirty="0" err="1"/>
              <a:t>Dénes</a:t>
            </a:r>
            <a:endParaRPr lang="en-US" dirty="0"/>
          </a:p>
          <a:p>
            <a:r>
              <a:rPr lang="en-US" dirty="0"/>
              <a:t>Short time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7D28F-5055-4803-9CF0-B70487FA2C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Hasonlít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spektrogramhoz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7D28F-5055-4803-9CF0-B70487FA2C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szinten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Db wavelet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megegyezik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nyquist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érvényes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7D28F-5055-4803-9CF0-B70487FA2C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2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65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63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6039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225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451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275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14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4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3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6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7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70FC-17C4-458C-AF52-CF8DE14D2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2769833"/>
            <a:ext cx="4219576" cy="74013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Suciu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Barnabás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1610D-94CD-480F-9183-BE6EFE330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BSC – önlab1</a:t>
            </a:r>
          </a:p>
          <a:p>
            <a:r>
              <a:rPr lang="en-US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Témavezető</a:t>
            </a:r>
            <a:r>
              <a:rPr lang="en-US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Dr. </a:t>
            </a:r>
            <a:r>
              <a:rPr lang="en-US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Fiala</a:t>
            </a:r>
            <a:r>
              <a:rPr lang="en-US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Péter</a:t>
            </a:r>
            <a:endParaRPr lang="en-US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880B2-17AA-4E76-9B3B-63B7B73BB9A2}"/>
              </a:ext>
            </a:extLst>
          </p:cNvPr>
          <p:cNvSpPr txBox="1"/>
          <p:nvPr/>
        </p:nvSpPr>
        <p:spPr>
          <a:xfrm>
            <a:off x="1876424" y="2074091"/>
            <a:ext cx="8791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Vasúti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rezgésjel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feldolgozás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5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14CB-0A6D-4C06-B6BC-FF4DF3C9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282" y="286463"/>
            <a:ext cx="9185436" cy="1047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Elhaladás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detektálása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A2019-C8B0-418B-AB63-7CD28A11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840"/>
            <a:ext cx="5195301" cy="2771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E98A10-2FE8-4A70-B566-EA51FC615BF4}"/>
              </a:ext>
            </a:extLst>
          </p:cNvPr>
          <p:cNvSpPr txBox="1"/>
          <p:nvPr/>
        </p:nvSpPr>
        <p:spPr>
          <a:xfrm>
            <a:off x="1503282" y="1224042"/>
            <a:ext cx="4244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Az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összegben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maximumkeresés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thresholdolás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kapott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pontokban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történt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elhaladás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Ablakok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készítése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Magas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frekvenciás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transzformált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ablakozása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Első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szint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~1000Hz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Ebben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sávban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találjuk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lapos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kerék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impulzusait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ha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vannak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62ED2-A075-4D08-BA80-1FC63C3C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87" y="3583223"/>
            <a:ext cx="3572005" cy="27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0A86-6854-4CB1-8085-142DBE3D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948" y="270935"/>
            <a:ext cx="8833098" cy="86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Ablakozás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1571D-9BC3-488B-98B9-3AE56068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48" y="1907567"/>
            <a:ext cx="8442103" cy="4622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F310AF-57B8-472B-B3EB-91EDED5BF20F}"/>
              </a:ext>
            </a:extLst>
          </p:cNvPr>
          <p:cNvSpPr txBox="1"/>
          <p:nvPr/>
        </p:nvSpPr>
        <p:spPr>
          <a:xfrm>
            <a:off x="1874948" y="1078733"/>
            <a:ext cx="279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Ablakméret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meghatározása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fontos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D111-C6F7-49F1-98DC-5C57C893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237" y="456406"/>
            <a:ext cx="8800420" cy="10162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Az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ablakon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belül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RMS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érték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számolása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kiértékelés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116497-3BED-4043-BB66-C96651510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3330"/>
            <a:ext cx="5456279" cy="294639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F910D1A-DB74-4359-9C79-1CD211237221}"/>
              </a:ext>
            </a:extLst>
          </p:cNvPr>
          <p:cNvSpPr txBox="1"/>
          <p:nvPr/>
        </p:nvSpPr>
        <p:spPr>
          <a:xfrm>
            <a:off x="1524000" y="1949324"/>
            <a:ext cx="4016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Kiugró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értékek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gyanúsak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Kontroll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adatokkal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összevetés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ablak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helyéből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tudjuk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mondani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melyik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tengelypár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tartalmaz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hibás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kereket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6184-07B1-41F7-984B-0BA65A8E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889" y="375103"/>
            <a:ext cx="4526335" cy="7186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err="1"/>
              <a:t>Waveletekről</a:t>
            </a:r>
            <a:r>
              <a:rPr lang="en-US" sz="2800" dirty="0"/>
              <a:t> </a:t>
            </a:r>
            <a:r>
              <a:rPr lang="en-US" sz="2800" dirty="0" err="1"/>
              <a:t>általánosságban</a:t>
            </a:r>
            <a:endParaRPr lang="en-US" sz="2800" dirty="0"/>
          </a:p>
        </p:txBody>
      </p:sp>
      <p:pic>
        <p:nvPicPr>
          <p:cNvPr id="3074" name="Picture 2" descr="2D Wavelet Transform Explanation - Signal Processing Stack Exchange">
            <a:extLst>
              <a:ext uri="{FF2B5EF4-FFF2-40B4-BE49-F238E27FC236}">
                <a16:creationId xmlns:a16="http://schemas.microsoft.com/office/drawing/2014/main" id="{BAB5C277-EB5D-4D93-8575-651853792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93F06B-32C5-48F2-8E44-000EE7DA25FB}"/>
              </a:ext>
            </a:extLst>
          </p:cNvPr>
          <p:cNvSpPr txBox="1"/>
          <p:nvPr/>
        </p:nvSpPr>
        <p:spPr>
          <a:xfrm>
            <a:off x="1464890" y="1382713"/>
            <a:ext cx="38017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Jpeg 2000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Tömörítés</a:t>
            </a:r>
            <a:r>
              <a:rPr lang="en-US" dirty="0"/>
              <a:t>, </a:t>
            </a:r>
            <a:r>
              <a:rPr lang="en-US" dirty="0" err="1"/>
              <a:t>zajszűrés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Képfeldolgozás</a:t>
            </a:r>
            <a:r>
              <a:rPr lang="en-US" dirty="0"/>
              <a:t>, </a:t>
            </a:r>
            <a:r>
              <a:rPr lang="en-US" dirty="0" err="1"/>
              <a:t>szeizmográfia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AI </a:t>
            </a:r>
            <a:r>
              <a:rPr lang="en-US" dirty="0" err="1"/>
              <a:t>alkalmazások</a:t>
            </a:r>
            <a:r>
              <a:rPr lang="en-US" dirty="0"/>
              <a:t>: Deep CNN</a:t>
            </a:r>
          </a:p>
        </p:txBody>
      </p:sp>
    </p:spTree>
    <p:extLst>
      <p:ext uri="{BB962C8B-B14F-4D97-AF65-F5344CB8AC3E}">
        <p14:creationId xmlns:p14="http://schemas.microsoft.com/office/powerpoint/2010/main" val="130666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C217-6950-446B-8C0E-13D63F6D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90015"/>
            <a:ext cx="9905999" cy="2003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Források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University of Genova: DIMEC-Department of Mechanics and Machines Design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Nathan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Kutz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University of Washington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215F2-6993-4CDB-A2A3-2B8C9C2DF363}"/>
              </a:ext>
            </a:extLst>
          </p:cNvPr>
          <p:cNvSpPr txBox="1"/>
          <p:nvPr/>
        </p:nvSpPr>
        <p:spPr>
          <a:xfrm>
            <a:off x="1082178" y="2147581"/>
            <a:ext cx="6610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Köszönöm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figyelmet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551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65E7-6B4E-4A7D-8361-B8945470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1106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Téma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vonatkerék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rezgésjelek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feldolgozása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hibás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kerekek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detektálása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Train Wheels are Not as Simple as They Seem">
            <a:extLst>
              <a:ext uri="{FF2B5EF4-FFF2-40B4-BE49-F238E27FC236}">
                <a16:creationId xmlns:a16="http://schemas.microsoft.com/office/drawing/2014/main" id="{2036451C-2E16-4881-B140-AA0F1D695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7" b="-3"/>
          <a:stretch/>
        </p:blipFill>
        <p:spPr bwMode="auto">
          <a:xfrm>
            <a:off x="7619998" y="780235"/>
            <a:ext cx="3425199" cy="2420166"/>
          </a:xfrm>
          <a:custGeom>
            <a:avLst/>
            <a:gdLst/>
            <a:ahLst/>
            <a:cxnLst/>
            <a:rect l="l" t="t" r="r" b="b"/>
            <a:pathLst>
              <a:path w="3425199" h="2420166">
                <a:moveTo>
                  <a:pt x="166465" y="0"/>
                </a:moveTo>
                <a:lnTo>
                  <a:pt x="3425199" y="0"/>
                </a:lnTo>
                <a:lnTo>
                  <a:pt x="3425199" y="2420166"/>
                </a:lnTo>
                <a:lnTo>
                  <a:pt x="0" y="2420166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30C6C-C700-4848-B222-3867CC7936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782" r="16455" b="1"/>
          <a:stretch/>
        </p:blipFill>
        <p:spPr>
          <a:xfrm>
            <a:off x="7619998" y="3200401"/>
            <a:ext cx="3425199" cy="2420166"/>
          </a:xfrm>
          <a:custGeom>
            <a:avLst/>
            <a:gdLst/>
            <a:ahLst/>
            <a:cxnLst/>
            <a:rect l="l" t="t" r="r" b="b"/>
            <a:pathLst>
              <a:path w="3425199" h="2420166">
                <a:moveTo>
                  <a:pt x="0" y="0"/>
                </a:moveTo>
                <a:lnTo>
                  <a:pt x="3425199" y="0"/>
                </a:lnTo>
                <a:lnTo>
                  <a:pt x="3425199" y="2253701"/>
                </a:lnTo>
                <a:cubicBezTo>
                  <a:pt x="3425199" y="2345637"/>
                  <a:pt x="3350670" y="2420166"/>
                  <a:pt x="3258734" y="2420166"/>
                </a:cubicBezTo>
                <a:lnTo>
                  <a:pt x="0" y="2420166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526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E03F0-DA88-40BF-B36F-B2CD556DEAC3}"/>
              </a:ext>
            </a:extLst>
          </p:cNvPr>
          <p:cNvSpPr txBox="1"/>
          <p:nvPr/>
        </p:nvSpPr>
        <p:spPr>
          <a:xfrm>
            <a:off x="1141413" y="618518"/>
            <a:ext cx="44592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 “</a:t>
            </a:r>
            <a:r>
              <a:rPr lang="en-US" sz="3200" dirty="0" err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lapos</a:t>
            </a:r>
            <a:r>
              <a:rPr lang="en-US" sz="3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” </a:t>
            </a:r>
            <a:r>
              <a:rPr lang="en-US" sz="3200" dirty="0" err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vonatkerék</a:t>
            </a:r>
            <a:endParaRPr lang="en-US" sz="32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picture containing object, photo, sitting, hanging&#10;&#10;Description automatically generated">
            <a:extLst>
              <a:ext uri="{FF2B5EF4-FFF2-40B4-BE49-F238E27FC236}">
                <a16:creationId xmlns:a16="http://schemas.microsoft.com/office/drawing/2014/main" id="{F03238E0-C57E-4AF5-B30C-18ED2E14A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57" y="618518"/>
            <a:ext cx="4762565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85E386-AB1B-41CB-B413-B440C7D161B5}"/>
              </a:ext>
            </a:extLst>
          </p:cNvPr>
          <p:cNvSpPr txBox="1"/>
          <p:nvPr/>
        </p:nvSpPr>
        <p:spPr>
          <a:xfrm>
            <a:off x="1141413" y="1801813"/>
            <a:ext cx="4459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Kerék</a:t>
            </a:r>
            <a:r>
              <a:rPr lang="en-US" dirty="0"/>
              <a:t> </a:t>
            </a:r>
            <a:r>
              <a:rPr lang="en-US" dirty="0" err="1"/>
              <a:t>lapos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</a:t>
            </a:r>
            <a:r>
              <a:rPr lang="en-US" dirty="0" err="1"/>
              <a:t>ráesik</a:t>
            </a:r>
            <a:r>
              <a:rPr lang="en-US" dirty="0"/>
              <a:t> a </a:t>
            </a:r>
            <a:r>
              <a:rPr lang="en-US" dirty="0" err="1"/>
              <a:t>sínre</a:t>
            </a:r>
            <a:r>
              <a:rPr lang="en-US" dirty="0"/>
              <a:t>, </a:t>
            </a:r>
            <a:r>
              <a:rPr lang="en-US" dirty="0" err="1"/>
              <a:t>mérhető</a:t>
            </a:r>
            <a:r>
              <a:rPr lang="en-US" dirty="0"/>
              <a:t> </a:t>
            </a:r>
            <a:r>
              <a:rPr lang="en-US" dirty="0" err="1"/>
              <a:t>impulzus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impulzus</a:t>
            </a:r>
            <a:r>
              <a:rPr lang="en-US" dirty="0"/>
              <a:t> a </a:t>
            </a:r>
            <a:r>
              <a:rPr lang="en-US" dirty="0" err="1"/>
              <a:t>vonat</a:t>
            </a:r>
            <a:r>
              <a:rPr lang="en-US" dirty="0"/>
              <a:t> </a:t>
            </a:r>
            <a:r>
              <a:rPr lang="en-US" dirty="0" err="1"/>
              <a:t>elhaladásához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kisebb</a:t>
            </a:r>
            <a:r>
              <a:rPr lang="en-US" dirty="0"/>
              <a:t> </a:t>
            </a:r>
            <a:r>
              <a:rPr lang="en-US" dirty="0" err="1"/>
              <a:t>energiájú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Rövid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tart</a:t>
            </a:r>
          </a:p>
        </p:txBody>
      </p:sp>
    </p:spTree>
    <p:extLst>
      <p:ext uri="{BB962C8B-B14F-4D97-AF65-F5344CB8AC3E}">
        <p14:creationId xmlns:p14="http://schemas.microsoft.com/office/powerpoint/2010/main" val="31711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137CA-5A5F-47F0-B202-F1F52A1ADED5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 </a:t>
            </a:r>
            <a:r>
              <a:rPr lang="en-US" sz="3600" dirty="0" err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rögzített</a:t>
            </a:r>
            <a:r>
              <a:rPr lang="en-US" sz="36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jel</a:t>
            </a:r>
            <a:endParaRPr lang="en-US" sz="36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1988D-6CB4-4648-8692-728C6B39FF6A}"/>
              </a:ext>
            </a:extLst>
          </p:cNvPr>
          <p:cNvSpPr txBox="1"/>
          <p:nvPr/>
        </p:nvSpPr>
        <p:spPr>
          <a:xfrm>
            <a:off x="1141412" y="2249487"/>
            <a:ext cx="4844521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Fs = 2048 Hz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Gyorsulásértékek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(G)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Felfedezhetőek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mintázatok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Kis-és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nagyfrekvenciás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komponensek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Fontos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komponensek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időbeli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jelenléte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Transzformáljuk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jelet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C1601-4A1F-4F29-952A-56EA47AB3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4" r="11020" b="-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3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FF375-C596-4AE4-A7B8-131A8D47F056}"/>
              </a:ext>
            </a:extLst>
          </p:cNvPr>
          <p:cNvSpPr txBox="1"/>
          <p:nvPr/>
        </p:nvSpPr>
        <p:spPr>
          <a:xfrm>
            <a:off x="1504270" y="587828"/>
            <a:ext cx="551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Milyen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transzformációt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használjunk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3DF37-7F1A-436B-88E0-4B8DB342E585}"/>
              </a:ext>
            </a:extLst>
          </p:cNvPr>
          <p:cNvSpPr txBox="1"/>
          <p:nvPr/>
        </p:nvSpPr>
        <p:spPr>
          <a:xfrm>
            <a:off x="994670" y="1794875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Fourier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C19B9-1041-4164-B993-C5F2F12F417B}"/>
              </a:ext>
            </a:extLst>
          </p:cNvPr>
          <p:cNvSpPr txBox="1"/>
          <p:nvPr/>
        </p:nvSpPr>
        <p:spPr>
          <a:xfrm>
            <a:off x="5754006" y="1315690"/>
            <a:ext cx="30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Gabor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0EE9F-4138-4322-BBF7-1294DB40A701}"/>
              </a:ext>
            </a:extLst>
          </p:cNvPr>
          <p:cNvSpPr txBox="1"/>
          <p:nvPr/>
        </p:nvSpPr>
        <p:spPr>
          <a:xfrm>
            <a:off x="994670" y="4721910"/>
            <a:ext cx="43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frekvencia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felbontás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Időben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lokalizáltság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85DD0-FB68-43E7-BA6A-1B5F9B980BD8}"/>
              </a:ext>
            </a:extLst>
          </p:cNvPr>
          <p:cNvSpPr txBox="1"/>
          <p:nvPr/>
        </p:nvSpPr>
        <p:spPr>
          <a:xfrm>
            <a:off x="5822302" y="5533053"/>
            <a:ext cx="53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Időben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lokalizált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komponensek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Probléma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szűrünk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információvesztés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Understanding the Fourier Transform by example | Ritchie Vink">
            <a:extLst>
              <a:ext uri="{FF2B5EF4-FFF2-40B4-BE49-F238E27FC236}">
                <a16:creationId xmlns:a16="http://schemas.microsoft.com/office/drawing/2014/main" id="{99AE4972-82E5-44A4-AAD2-E29FD4D2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70" y="2292779"/>
            <a:ext cx="44767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indoor, kitchen, sitting, colored&#10;&#10;Description automatically generated">
            <a:extLst>
              <a:ext uri="{FF2B5EF4-FFF2-40B4-BE49-F238E27FC236}">
                <a16:creationId xmlns:a16="http://schemas.microsoft.com/office/drawing/2014/main" id="{726A8486-9ED0-4D90-9DAE-59079B78F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07" y="2962674"/>
            <a:ext cx="5629275" cy="1182874"/>
          </a:xfrm>
          <a:prstGeom prst="rect">
            <a:avLst/>
          </a:prstGeom>
        </p:spPr>
      </p:pic>
      <p:pic>
        <p:nvPicPr>
          <p:cNvPr id="10" name="Picture 9" descr="A picture containing sitting, different, kitchen, group&#10;&#10;Description automatically generated">
            <a:extLst>
              <a:ext uri="{FF2B5EF4-FFF2-40B4-BE49-F238E27FC236}">
                <a16:creationId xmlns:a16="http://schemas.microsoft.com/office/drawing/2014/main" id="{6D486061-BAFF-4304-A563-689BE08E1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07" y="4130473"/>
            <a:ext cx="5629275" cy="1182874"/>
          </a:xfrm>
          <a:prstGeom prst="rect">
            <a:avLst/>
          </a:prstGeom>
        </p:spPr>
      </p:pic>
      <p:pic>
        <p:nvPicPr>
          <p:cNvPr id="12" name="Picture 11" descr="A picture containing indoor, sitting, colored, kitchen&#10;&#10;Description automatically generated">
            <a:extLst>
              <a:ext uri="{FF2B5EF4-FFF2-40B4-BE49-F238E27FC236}">
                <a16:creationId xmlns:a16="http://schemas.microsoft.com/office/drawing/2014/main" id="{9D817290-E60E-424F-84EE-02276E1E4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06" y="1794875"/>
            <a:ext cx="5629275" cy="11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1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3874-C634-4D20-8B1F-04408026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50" y="290060"/>
            <a:ext cx="9598122" cy="643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Megoldás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Wavelet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transzformáció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1F85F-E040-4F4D-B89E-D18B2C14C3AB}"/>
              </a:ext>
            </a:extLst>
          </p:cNvPr>
          <p:cNvSpPr txBox="1"/>
          <p:nvPr/>
        </p:nvSpPr>
        <p:spPr>
          <a:xfrm>
            <a:off x="1244050" y="933062"/>
            <a:ext cx="447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Változtassuk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ablak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méretét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F094B2-151A-4C43-AF33-3BE2C81FC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0" y="1976174"/>
            <a:ext cx="9430512" cy="3096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FA994-4838-4799-B770-3ECD6214BC62}"/>
              </a:ext>
            </a:extLst>
          </p:cNvPr>
          <p:cNvSpPr txBox="1"/>
          <p:nvPr/>
        </p:nvSpPr>
        <p:spPr>
          <a:xfrm>
            <a:off x="5722744" y="5531278"/>
            <a:ext cx="534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Időben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frekvenciában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tudjunk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bontani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jelet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6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A4C9-FEAE-4D27-B412-B0070630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356" y="271397"/>
            <a:ext cx="4484946" cy="689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Néhány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wavelet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típus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Wavelets">
            <a:extLst>
              <a:ext uri="{FF2B5EF4-FFF2-40B4-BE49-F238E27FC236}">
                <a16:creationId xmlns:a16="http://schemas.microsoft.com/office/drawing/2014/main" id="{7D064B28-9475-457C-90D5-F2B6F106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83" y="1650709"/>
            <a:ext cx="5869148" cy="31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05BF6-80EA-4B32-9B24-19073BC67997}"/>
              </a:ext>
            </a:extLst>
          </p:cNvPr>
          <p:cNvSpPr txBox="1"/>
          <p:nvPr/>
        </p:nvSpPr>
        <p:spPr>
          <a:xfrm>
            <a:off x="1441683" y="5263073"/>
            <a:ext cx="7144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Rengeteg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féle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wavelet,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konvolúcióhoz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FFT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helyett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esetében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négyszögjel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bizonyos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frekvencián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Hogyan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skálázzuk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Mother wavelet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koncepciója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BB846-F737-4F8F-9208-B8595AD43500}"/>
              </a:ext>
            </a:extLst>
          </p:cNvPr>
          <p:cNvSpPr txBox="1"/>
          <p:nvPr/>
        </p:nvSpPr>
        <p:spPr>
          <a:xfrm>
            <a:off x="8955466" y="1139655"/>
            <a:ext cx="2002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fs</a:t>
            </a:r>
            <a:r>
              <a:rPr lang="fr-FR" dirty="0"/>
              <a:t> = 2048Hz</a:t>
            </a:r>
          </a:p>
          <a:p>
            <a:r>
              <a:rPr lang="fr-FR" dirty="0"/>
              <a:t>1: 1024 Hz</a:t>
            </a:r>
          </a:p>
          <a:p>
            <a:r>
              <a:rPr lang="fr-FR" dirty="0"/>
              <a:t>2: 512 Hz</a:t>
            </a:r>
          </a:p>
          <a:p>
            <a:r>
              <a:rPr lang="fr-FR" dirty="0"/>
              <a:t>3: 256 Hz</a:t>
            </a:r>
          </a:p>
          <a:p>
            <a:r>
              <a:rPr lang="fr-FR" dirty="0"/>
              <a:t>4: 128 Hz</a:t>
            </a:r>
          </a:p>
          <a:p>
            <a:r>
              <a:rPr lang="fr-FR" dirty="0"/>
              <a:t>5: 64 Hz</a:t>
            </a:r>
          </a:p>
          <a:p>
            <a:r>
              <a:rPr lang="fr-FR" dirty="0"/>
              <a:t>6: 32 Hz</a:t>
            </a:r>
          </a:p>
          <a:p>
            <a:r>
              <a:rPr lang="fr-FR" dirty="0"/>
              <a:t>7: 16 Hz</a:t>
            </a:r>
          </a:p>
          <a:p>
            <a:r>
              <a:rPr lang="fr-FR" dirty="0"/>
              <a:t>8: 8 Hz</a:t>
            </a:r>
          </a:p>
          <a:p>
            <a:r>
              <a:rPr lang="fr-FR" dirty="0"/>
              <a:t>9: 4 Hz</a:t>
            </a:r>
          </a:p>
          <a:p>
            <a:r>
              <a:rPr lang="fr-FR" dirty="0"/>
              <a:t>10: 2 Hz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FB1AF-AB50-4290-8E97-C41CE3E61F9A}"/>
              </a:ext>
            </a:extLst>
          </p:cNvPr>
          <p:cNvSpPr txBox="1"/>
          <p:nvPr/>
        </p:nvSpPr>
        <p:spPr>
          <a:xfrm>
            <a:off x="1337356" y="961053"/>
            <a:ext cx="44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rakjunk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ablakba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251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0201-4419-48E5-8516-F7F02D7A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376" y="328323"/>
            <a:ext cx="9194080" cy="1057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Megvalósítás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783BE-0963-447D-BD86-D12B13D670E0}"/>
              </a:ext>
            </a:extLst>
          </p:cNvPr>
          <p:cNvSpPr txBox="1"/>
          <p:nvPr/>
        </p:nvSpPr>
        <p:spPr>
          <a:xfrm>
            <a:off x="1264156" y="1674674"/>
            <a:ext cx="4668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Kezdésnek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saját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wavelet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implementáció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Wavelet toolbox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Hogyan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határozza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meg a mother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waveletet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CWT vs DWT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17DDF-CE0B-439A-8D58-4C9A3844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6" y="694474"/>
            <a:ext cx="5115926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682D-9623-48A5-907D-AB1A2AD8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23" y="361951"/>
            <a:ext cx="5292110" cy="636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olasz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cikk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alapján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1A85941-B1E3-4DA5-BE69-79A5333D4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45" y="-2"/>
            <a:ext cx="6321980" cy="3477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D1650F-B085-4ED0-BB6E-A302F7A38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944" y="3476868"/>
            <a:ext cx="6321980" cy="3381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FD4635-336A-435C-92B9-85DFC86B5C3E}"/>
              </a:ext>
            </a:extLst>
          </p:cNvPr>
          <p:cNvSpPr txBox="1"/>
          <p:nvPr/>
        </p:nvSpPr>
        <p:spPr>
          <a:xfrm>
            <a:off x="1135157" y="1587212"/>
            <a:ext cx="3950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Első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cél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elhaladások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detektálása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Wavelet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dekompozíció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szintre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Alacsony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frekvenciás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komponensekre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fókuszálunk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7-8.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szint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összegzése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10-20Hz</a:t>
            </a:r>
          </a:p>
        </p:txBody>
      </p:sp>
    </p:spTree>
    <p:extLst>
      <p:ext uri="{BB962C8B-B14F-4D97-AF65-F5344CB8AC3E}">
        <p14:creationId xmlns:p14="http://schemas.microsoft.com/office/powerpoint/2010/main" val="15045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367</Words>
  <Application>Microsoft Office PowerPoint</Application>
  <PresentationFormat>Widescreen</PresentationFormat>
  <Paragraphs>90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Suciu Barnabás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Suciu Barnabás</dc:title>
  <dc:creator>Suciu Barna</dc:creator>
  <cp:lastModifiedBy>Suciu Barna</cp:lastModifiedBy>
  <cp:revision>19</cp:revision>
  <dcterms:created xsi:type="dcterms:W3CDTF">2020-05-22T17:16:01Z</dcterms:created>
  <dcterms:modified xsi:type="dcterms:W3CDTF">2020-05-25T13:31:14Z</dcterms:modified>
</cp:coreProperties>
</file>