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"/>
  </p:notesMasterIdLst>
  <p:sldIdLst>
    <p:sldId id="256" r:id="rId2"/>
    <p:sldId id="263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81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9" r:id="rId20"/>
    <p:sldId id="270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38F9C9-EFA8-42F6-91F9-10E686D892B5}">
          <p14:sldIdLst>
            <p14:sldId id="256"/>
            <p14:sldId id="263"/>
            <p14:sldId id="259"/>
            <p14:sldId id="261"/>
            <p14:sldId id="264"/>
            <p14:sldId id="265"/>
            <p14:sldId id="266"/>
            <p14:sldId id="267"/>
            <p14:sldId id="268"/>
            <p14:sldId id="281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69"/>
            <p14:sldId id="270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BB7B-F1A7-41A8-A9A6-2DCCC427C57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6230-8CC9-420F-BDEB-A5ACD9DFE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6230-8CC9-420F-BDEB-A5ACD9DFE8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6230-8CC9-420F-BDEB-A5ACD9DFE8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69993-0C0A-4097-9D95-F6BB56305757}" type="datetimeFigureOut">
              <a:rPr lang="en-US" smtClean="0"/>
              <a:t>04-Dec-14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7D0079-D91A-4A7C-83CC-23B78485AEE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Software project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Programming lab </a:t>
            </a:r>
            <a:r>
              <a:rPr lang="en-US" dirty="0" smtClean="0"/>
              <a:t>: 1211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Submitted to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600" dirty="0" smtClean="0"/>
              <a:t>Ms. Anna </a:t>
            </a:r>
            <a:r>
              <a:rPr lang="en-US" sz="2600" dirty="0" err="1" smtClean="0"/>
              <a:t>Fariha</a:t>
            </a:r>
            <a:r>
              <a:rPr lang="en-US" sz="2600" dirty="0" smtClean="0"/>
              <a:t>		           </a:t>
            </a:r>
            <a:r>
              <a:rPr lang="en-US" sz="2600" dirty="0"/>
              <a:t>	</a:t>
            </a:r>
            <a:r>
              <a:rPr lang="en-US" sz="2600" dirty="0" smtClean="0"/>
              <a:t>	          		Dr. Muhammad </a:t>
            </a:r>
            <a:r>
              <a:rPr lang="en-US" sz="2600" dirty="0" err="1" smtClean="0"/>
              <a:t>Asif</a:t>
            </a:r>
            <a:r>
              <a:rPr lang="en-US" sz="2600" dirty="0" smtClean="0"/>
              <a:t> </a:t>
            </a:r>
            <a:r>
              <a:rPr lang="en-US" sz="2600" dirty="0" err="1" smtClean="0"/>
              <a:t>Hossain</a:t>
            </a:r>
            <a:r>
              <a:rPr lang="en-US" sz="2600" dirty="0" smtClean="0"/>
              <a:t> Khan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Submitted by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600" dirty="0" err="1" smtClean="0"/>
              <a:t>Abeda</a:t>
            </a:r>
            <a:r>
              <a:rPr lang="en-US" sz="2600" dirty="0" smtClean="0"/>
              <a:t> Sultana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Roll : 16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2600" dirty="0" err="1" smtClean="0"/>
              <a:t>Nasid</a:t>
            </a:r>
            <a:r>
              <a:rPr lang="en-US" sz="2600" dirty="0" smtClean="0"/>
              <a:t> </a:t>
            </a:r>
            <a:r>
              <a:rPr lang="en-US" sz="2600" dirty="0" err="1" smtClean="0"/>
              <a:t>Habib</a:t>
            </a:r>
            <a:r>
              <a:rPr lang="en-US" sz="2600" dirty="0" smtClean="0"/>
              <a:t> </a:t>
            </a:r>
            <a:r>
              <a:rPr lang="en-US" sz="2600" dirty="0" err="1" smtClean="0"/>
              <a:t>Barna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		Roll : 66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8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dirty="0" smtClean="0"/>
              <a:t>         How to operate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Level-III: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</a:t>
            </a:r>
            <a:r>
              <a:rPr lang="en-US" dirty="0" smtClean="0"/>
              <a:t>e  </a:t>
            </a:r>
            <a:r>
              <a:rPr lang="en-US" dirty="0" smtClean="0"/>
              <a:t>have to save the butterfly  from the obstacles  coming to its way and score more and </a:t>
            </a:r>
            <a:r>
              <a:rPr lang="en-US" dirty="0" smtClean="0"/>
              <a:t>more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782" y="1011382"/>
            <a:ext cx="1524000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ain()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14" idx="0"/>
          </p:cNvCxnSpPr>
          <p:nvPr/>
        </p:nvCxnSpPr>
        <p:spPr>
          <a:xfrm flipH="1">
            <a:off x="1524000" y="1371600"/>
            <a:ext cx="2687782" cy="571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21" idx="0"/>
          </p:cNvCxnSpPr>
          <p:nvPr/>
        </p:nvCxnSpPr>
        <p:spPr>
          <a:xfrm flipH="1">
            <a:off x="3411682" y="1371600"/>
            <a:ext cx="800100" cy="571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22" idx="0"/>
          </p:cNvCxnSpPr>
          <p:nvPr/>
        </p:nvCxnSpPr>
        <p:spPr>
          <a:xfrm>
            <a:off x="4211782" y="1371600"/>
            <a:ext cx="1066800" cy="58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8" idx="0"/>
          </p:cNvCxnSpPr>
          <p:nvPr/>
        </p:nvCxnSpPr>
        <p:spPr>
          <a:xfrm>
            <a:off x="4211782" y="1371600"/>
            <a:ext cx="3027218" cy="571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0" y="1943101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ashboard()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11582" y="1943101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nstructions()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68982" y="1960420"/>
            <a:ext cx="1219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vl1()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05600" y="1943101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xit()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2" idx="2"/>
          </p:cNvCxnSpPr>
          <p:nvPr/>
        </p:nvCxnSpPr>
        <p:spPr>
          <a:xfrm flipH="1">
            <a:off x="2286000" y="2341420"/>
            <a:ext cx="2992582" cy="63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2"/>
          </p:cNvCxnSpPr>
          <p:nvPr/>
        </p:nvCxnSpPr>
        <p:spPr>
          <a:xfrm>
            <a:off x="5278582" y="2341420"/>
            <a:ext cx="0" cy="63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2"/>
          </p:cNvCxnSpPr>
          <p:nvPr/>
        </p:nvCxnSpPr>
        <p:spPr>
          <a:xfrm>
            <a:off x="5278582" y="2341420"/>
            <a:ext cx="1427018" cy="63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2"/>
          </p:cNvCxnSpPr>
          <p:nvPr/>
        </p:nvCxnSpPr>
        <p:spPr>
          <a:xfrm>
            <a:off x="5278582" y="2341420"/>
            <a:ext cx="2646218" cy="63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2"/>
            <a:endCxn id="54" idx="0"/>
          </p:cNvCxnSpPr>
          <p:nvPr/>
        </p:nvCxnSpPr>
        <p:spPr>
          <a:xfrm flipH="1">
            <a:off x="3997037" y="2341420"/>
            <a:ext cx="1281545" cy="116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52600" y="2971800"/>
            <a:ext cx="111529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vl2()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62746" y="3505200"/>
            <a:ext cx="146858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 err="1" smtClean="0">
                <a:solidFill>
                  <a:schemeClr val="tx1"/>
                </a:solidFill>
              </a:rPr>
              <a:t>ritename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73782" y="2971800"/>
            <a:ext cx="914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ime()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96000" y="29718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eaves()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43800" y="2971800"/>
            <a:ext cx="1371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utterfly()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3" idx="2"/>
            <a:endCxn id="54" idx="1"/>
          </p:cNvCxnSpPr>
          <p:nvPr/>
        </p:nvCxnSpPr>
        <p:spPr>
          <a:xfrm>
            <a:off x="2310246" y="3352800"/>
            <a:ext cx="9525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2"/>
          </p:cNvCxnSpPr>
          <p:nvPr/>
        </p:nvCxnSpPr>
        <p:spPr>
          <a:xfrm flipH="1">
            <a:off x="685800" y="3352800"/>
            <a:ext cx="1624446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2"/>
          </p:cNvCxnSpPr>
          <p:nvPr/>
        </p:nvCxnSpPr>
        <p:spPr>
          <a:xfrm flipH="1">
            <a:off x="2133600" y="3352800"/>
            <a:ext cx="176646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2"/>
          </p:cNvCxnSpPr>
          <p:nvPr/>
        </p:nvCxnSpPr>
        <p:spPr>
          <a:xfrm>
            <a:off x="2310246" y="3352800"/>
            <a:ext cx="1686791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14300" y="4419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eaves1()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98023" y="4419600"/>
            <a:ext cx="1369867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utterfly1()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81400" y="4724400"/>
            <a:ext cx="108758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vl3()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5" idx="0"/>
          </p:cNvCxnSpPr>
          <p:nvPr/>
        </p:nvCxnSpPr>
        <p:spPr>
          <a:xfrm flipV="1">
            <a:off x="4125191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2"/>
          </p:cNvCxnSpPr>
          <p:nvPr/>
        </p:nvCxnSpPr>
        <p:spPr>
          <a:xfrm>
            <a:off x="4125191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411682" y="5410200"/>
            <a:ext cx="1562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utterfly3()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909" y="762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</a:t>
            </a:r>
            <a:br>
              <a:rPr lang="en-US" dirty="0" smtClean="0"/>
            </a:br>
            <a:r>
              <a:rPr lang="en-US" dirty="0" smtClean="0"/>
              <a:t>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4900" b="1" dirty="0" smtClean="0"/>
              <a:t>Implementation</a:t>
            </a:r>
            <a:r>
              <a:rPr lang="en-US" dirty="0" smtClean="0"/>
              <a:t> </a:t>
            </a:r>
            <a:r>
              <a:rPr lang="en-US" sz="4400" b="1" dirty="0" smtClean="0"/>
              <a:t>Flow chart </a:t>
            </a:r>
            <a:endParaRPr lang="en-US" sz="5300" b="1" dirty="0"/>
          </a:p>
        </p:txBody>
      </p:sp>
    </p:spTree>
    <p:extLst>
      <p:ext uri="{BB962C8B-B14F-4D97-AF65-F5344CB8AC3E}">
        <p14:creationId xmlns:p14="http://schemas.microsoft.com/office/powerpoint/2010/main" val="39292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990600"/>
            <a:ext cx="7667625" cy="55340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585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</a:t>
            </a:r>
            <a:r>
              <a:rPr lang="en-US" b="1" dirty="0" smtClean="0"/>
              <a:t>Screenshot of menu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57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143000"/>
            <a:ext cx="7686675" cy="52768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099" y="2286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Screenshot </a:t>
            </a:r>
            <a:r>
              <a:rPr lang="en-US" b="1" dirty="0"/>
              <a:t>of </a:t>
            </a:r>
            <a:r>
              <a:rPr lang="en-US" b="1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914400"/>
            <a:ext cx="7677150" cy="55435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" y="1524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Screenshot of level-I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4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914400"/>
            <a:ext cx="7677150" cy="52816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100" y="1524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</a:t>
            </a:r>
            <a:r>
              <a:rPr lang="en-US" b="1" dirty="0" smtClean="0"/>
              <a:t>Screenshot of level-II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996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219200"/>
            <a:ext cx="7686675" cy="4976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099" y="152400"/>
            <a:ext cx="8305800" cy="8382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b="1" dirty="0" smtClean="0"/>
              <a:t>Screenshot of level-III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64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0" y="1066800"/>
            <a:ext cx="7677150" cy="5562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6858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     Screenshot of entering name for score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854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66800"/>
            <a:ext cx="7696200" cy="51244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" y="152399"/>
            <a:ext cx="8305800" cy="7620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Leadership 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550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With BGI function we </a:t>
            </a:r>
            <a:r>
              <a:rPr lang="en-US" dirty="0" smtClean="0"/>
              <a:t>couldn’t make the graphics </a:t>
            </a:r>
            <a:r>
              <a:rPr lang="en-US" dirty="0" smtClean="0"/>
              <a:t>attractive and </a:t>
            </a:r>
            <a:r>
              <a:rPr lang="en-US" dirty="0"/>
              <a:t>delay () function sometimes doesn’t work properly so we </a:t>
            </a:r>
            <a:r>
              <a:rPr lang="en-US" dirty="0" smtClean="0"/>
              <a:t>had </a:t>
            </a:r>
            <a:r>
              <a:rPr lang="en-US" dirty="0"/>
              <a:t>to face the screen blink.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In level 2 sometimes clicking on the flower’s center doesn’t make the flower disappear.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53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      “FLUTTER”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91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600" b="1" dirty="0" smtClean="0"/>
              <a:t>This is a simple colorful game of flowers and butterflies.</a:t>
            </a:r>
            <a:r>
              <a:rPr lang="en-US" b="1" dirty="0" smtClean="0"/>
              <a:t>	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3" y="1295400"/>
            <a:ext cx="3581400" cy="35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Conclusion and future scop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As our first software project</a:t>
            </a:r>
            <a:r>
              <a:rPr lang="en-US" sz="3200" dirty="0" smtClean="0"/>
              <a:t>, we </a:t>
            </a:r>
            <a:r>
              <a:rPr lang="en-US" sz="3200" dirty="0"/>
              <a:t>have learnt a lot of </a:t>
            </a:r>
            <a:r>
              <a:rPr lang="en-US" sz="3200" dirty="0" smtClean="0"/>
              <a:t>things</a:t>
            </a:r>
            <a:r>
              <a:rPr lang="en-US" sz="3200" dirty="0"/>
              <a:t> </a:t>
            </a:r>
            <a:r>
              <a:rPr lang="en-US" sz="3200" dirty="0" smtClean="0"/>
              <a:t>and</a:t>
            </a:r>
            <a:r>
              <a:rPr lang="en-US" sz="3200" dirty="0" smtClean="0"/>
              <a:t> </a:t>
            </a:r>
            <a:r>
              <a:rPr lang="en-US" sz="3200" dirty="0"/>
              <a:t>working in graphics is really enjoyable. Though we </a:t>
            </a:r>
            <a:r>
              <a:rPr lang="en-US" sz="3200" dirty="0" smtClean="0"/>
              <a:t>couldn’t </a:t>
            </a:r>
            <a:r>
              <a:rPr lang="en-US" sz="3200" dirty="0"/>
              <a:t>make the game </a:t>
            </a:r>
            <a:r>
              <a:rPr lang="en-US" sz="3200" dirty="0" smtClean="0"/>
              <a:t>perfect </a:t>
            </a:r>
            <a:r>
              <a:rPr lang="en-US" sz="3200" dirty="0"/>
              <a:t>we </a:t>
            </a:r>
            <a:r>
              <a:rPr lang="en-US" sz="3200" dirty="0" smtClean="0"/>
              <a:t>hope we didn’t disappoint you that much.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In future we want to overcome the limitations and implement new ideas in it and we want to make it playable for every kind of  devices.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03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438400"/>
            <a:ext cx="8001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</a:t>
            </a:r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8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YOU</a:t>
            </a:r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…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83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14400"/>
          </a:xfrm>
        </p:spPr>
        <p:txBody>
          <a:bodyPr/>
          <a:lstStyle/>
          <a:p>
            <a:pPr marL="0" indent="0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Outline of presentation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1.Introduction</a:t>
            </a:r>
          </a:p>
          <a:p>
            <a:pPr marL="0" indent="0">
              <a:buNone/>
            </a:pPr>
            <a:r>
              <a:rPr lang="en-US" dirty="0" smtClean="0"/>
              <a:t>2.Features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Project goal</a:t>
            </a:r>
            <a:br>
              <a:rPr lang="en-US" dirty="0" smtClean="0"/>
            </a:br>
            <a:r>
              <a:rPr lang="en-US" dirty="0" smtClean="0"/>
              <a:t>4. Project summary</a:t>
            </a:r>
            <a:br>
              <a:rPr lang="en-US" dirty="0" smtClean="0"/>
            </a:br>
            <a:r>
              <a:rPr lang="en-US" dirty="0" smtClean="0"/>
              <a:t>5. Project features</a:t>
            </a:r>
            <a:br>
              <a:rPr lang="en-US" dirty="0" smtClean="0"/>
            </a:br>
            <a:r>
              <a:rPr lang="en-US" dirty="0" smtClean="0"/>
              <a:t>6. How to operate</a:t>
            </a:r>
            <a:br>
              <a:rPr lang="en-US" dirty="0" smtClean="0"/>
            </a:br>
            <a:r>
              <a:rPr lang="en-US" dirty="0" smtClean="0"/>
              <a:t>7. Implementation flow chart </a:t>
            </a: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. Limitations</a:t>
            </a:r>
            <a:br>
              <a:rPr lang="en-US" dirty="0" smtClean="0"/>
            </a:br>
            <a:r>
              <a:rPr lang="en-US" dirty="0" smtClean="0"/>
              <a:t>9. Some screenshots</a:t>
            </a:r>
            <a:br>
              <a:rPr lang="en-US" dirty="0" smtClean="0"/>
            </a:br>
            <a:r>
              <a:rPr lang="en-US" dirty="0" smtClean="0"/>
              <a:t>10. Conclusion and future scope</a:t>
            </a:r>
          </a:p>
        </p:txBody>
      </p:sp>
    </p:spTree>
    <p:extLst>
      <p:ext uri="{BB962C8B-B14F-4D97-AF65-F5344CB8AC3E}">
        <p14:creationId xmlns:p14="http://schemas.microsoft.com/office/powerpoint/2010/main" val="14381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We used BGI ( Borland Graphics Interface) for graphic design.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program is written in C language.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Microsoft Visual </a:t>
            </a:r>
            <a:r>
              <a:rPr lang="en-US" dirty="0"/>
              <a:t>C</a:t>
            </a:r>
            <a:r>
              <a:rPr lang="en-US" dirty="0" smtClean="0"/>
              <a:t>++ 2010 is used for compiling.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Project goal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50000"/>
              </a:lnSpc>
              <a:buNone/>
            </a:pPr>
            <a:endParaRPr lang="en-US" b="1" dirty="0" smtClean="0"/>
          </a:p>
          <a:p>
            <a:pPr marL="548640" indent="-457200">
              <a:lnSpc>
                <a:spcPct val="150000"/>
              </a:lnSpc>
            </a:pPr>
            <a:r>
              <a:rPr lang="en-US" dirty="0" smtClean="0"/>
              <a:t>The goal of </a:t>
            </a:r>
            <a:r>
              <a:rPr lang="en-US" dirty="0"/>
              <a:t>this project was to create a game </a:t>
            </a:r>
            <a:r>
              <a:rPr lang="en-US" dirty="0" smtClean="0"/>
              <a:t>using</a:t>
            </a:r>
          </a:p>
          <a:p>
            <a:pPr marL="9144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 smtClean="0"/>
              <a:t>     the </a:t>
            </a:r>
            <a:r>
              <a:rPr lang="en-US" dirty="0"/>
              <a:t>BGI </a:t>
            </a:r>
            <a:r>
              <a:rPr lang="en-US" dirty="0" smtClean="0"/>
              <a:t>library. </a:t>
            </a:r>
          </a:p>
          <a:p>
            <a:pPr marL="548640" indent="-457200">
              <a:lnSpc>
                <a:spcPct val="150000"/>
              </a:lnSpc>
            </a:pPr>
            <a:r>
              <a:rPr lang="en-US" dirty="0" smtClean="0"/>
              <a:t>We have learnt a lot about graphics</a:t>
            </a:r>
          </a:p>
          <a:p>
            <a:pPr marL="548640" indent="-457200">
              <a:lnSpc>
                <a:spcPct val="150000"/>
              </a:lnSpc>
            </a:pPr>
            <a:r>
              <a:rPr lang="en-US" dirty="0" smtClean="0"/>
              <a:t>Mainly </a:t>
            </a:r>
            <a:r>
              <a:rPr lang="en-US" dirty="0" smtClean="0"/>
              <a:t>we wanted to implement our knowledge in a </a:t>
            </a:r>
            <a:r>
              <a:rPr lang="en-US" dirty="0" smtClean="0"/>
              <a:t>practical </a:t>
            </a:r>
            <a:r>
              <a:rPr lang="en-US" dirty="0" smtClean="0"/>
              <a:t>case and have some fun.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397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91440" indent="0">
              <a:lnSpc>
                <a:spcPct val="150000"/>
              </a:lnSpc>
              <a:buNone/>
            </a:pPr>
            <a:r>
              <a:rPr lang="en-US" dirty="0" smtClean="0"/>
              <a:t>We implement our game in three level</a:t>
            </a:r>
            <a:r>
              <a:rPr lang="en-US" dirty="0" smtClean="0"/>
              <a:t>. In </a:t>
            </a:r>
            <a:r>
              <a:rPr lang="en-US" dirty="0" smtClean="0"/>
              <a:t>first level a flow of Colorful  flowers  will coming downward </a:t>
            </a:r>
            <a:r>
              <a:rPr lang="en-US" dirty="0" smtClean="0"/>
              <a:t> and </a:t>
            </a:r>
            <a:r>
              <a:rPr lang="en-US" dirty="0" smtClean="0"/>
              <a:t>the player has to click  fixed colored flowers in a fixed duration of time.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second level  4 flowers will be generated randomly and the player has to click  sharply at the center of the </a:t>
            </a:r>
            <a:r>
              <a:rPr lang="en-US" dirty="0" smtClean="0"/>
              <a:t>flower.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third level is </a:t>
            </a:r>
            <a:r>
              <a:rPr lang="en-US" dirty="0" smtClean="0"/>
              <a:t>inspired by the </a:t>
            </a:r>
            <a:r>
              <a:rPr lang="en-US" dirty="0"/>
              <a:t>game ‘copter’ ,we just </a:t>
            </a:r>
            <a:r>
              <a:rPr lang="en-US" dirty="0" smtClean="0"/>
              <a:t>implement </a:t>
            </a:r>
            <a:r>
              <a:rPr lang="en-US" dirty="0"/>
              <a:t>it in new graphical presentation in our own </a:t>
            </a:r>
            <a:r>
              <a:rPr lang="en-US" dirty="0" smtClean="0"/>
              <a:t>logic.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How to operate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b="1" dirty="0"/>
              <a:t>LEVEL I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level, flowers are coming randomly in downward direction, we have to click on the light red colored flower to score. Click on pink flower will lead to game over. </a:t>
            </a:r>
            <a:r>
              <a:rPr lang="en-US" dirty="0" smtClean="0"/>
              <a:t>We </a:t>
            </a:r>
            <a:r>
              <a:rPr lang="en-US" dirty="0"/>
              <a:t>have to attain at least </a:t>
            </a:r>
            <a:r>
              <a:rPr lang="en-US" dirty="0" smtClean="0"/>
              <a:t>10 </a:t>
            </a:r>
            <a:r>
              <a:rPr lang="en-US" dirty="0"/>
              <a:t>points  in </a:t>
            </a:r>
            <a:r>
              <a:rPr lang="en-US" dirty="0" smtClean="0"/>
              <a:t>15 second </a:t>
            </a:r>
            <a:r>
              <a:rPr lang="en-US" dirty="0"/>
              <a:t>for completing 1</a:t>
            </a:r>
            <a:r>
              <a:rPr lang="en-US" baseline="30000" dirty="0"/>
              <a:t>st</a:t>
            </a:r>
            <a:r>
              <a:rPr lang="en-US" dirty="0"/>
              <a:t> level.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62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dirty="0" smtClean="0"/>
              <a:t>        How to operate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LEVEL II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5 rounds in this </a:t>
            </a:r>
            <a:r>
              <a:rPr lang="en-US" dirty="0" smtClean="0"/>
              <a:t>level. In </a:t>
            </a:r>
            <a:r>
              <a:rPr lang="en-US" dirty="0"/>
              <a:t>each round randomly 4 flowers will be generated in the screen. </a:t>
            </a:r>
            <a:r>
              <a:rPr lang="en-US" dirty="0" smtClean="0"/>
              <a:t>One </a:t>
            </a:r>
            <a:r>
              <a:rPr lang="en-US" dirty="0"/>
              <a:t>has to click on the center of at least 2 flowers.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588</TotalTime>
  <Words>425</Words>
  <Application>Microsoft Office PowerPoint</Application>
  <PresentationFormat>On-screen Show (4:3)</PresentationFormat>
  <Paragraphs>82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Software project</vt:lpstr>
      <vt:lpstr>                “FLUTTER”</vt:lpstr>
      <vt:lpstr>Outline of presentation</vt:lpstr>
      <vt:lpstr>Features</vt:lpstr>
      <vt:lpstr>Project goal</vt:lpstr>
      <vt:lpstr>           Project summary</vt:lpstr>
      <vt:lpstr>       Project Summary</vt:lpstr>
      <vt:lpstr>          How to operate </vt:lpstr>
      <vt:lpstr>        How to operate</vt:lpstr>
      <vt:lpstr>         How to operate</vt:lpstr>
      <vt:lpstr>                                                Implementation Flow chart </vt:lpstr>
      <vt:lpstr>             Screenshot of menu</vt:lpstr>
      <vt:lpstr>       Screenshot of instruction</vt:lpstr>
      <vt:lpstr>           Screenshot of level-I</vt:lpstr>
      <vt:lpstr>             Screenshot of level-II</vt:lpstr>
      <vt:lpstr>        Screenshot of level-III</vt:lpstr>
      <vt:lpstr>     Screenshot of entering name for score</vt:lpstr>
      <vt:lpstr>             Leadership board</vt:lpstr>
      <vt:lpstr>                Limitations</vt:lpstr>
      <vt:lpstr>  Conclusion and 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Abida</dc:creator>
  <cp:lastModifiedBy>Abida</cp:lastModifiedBy>
  <cp:revision>40</cp:revision>
  <dcterms:created xsi:type="dcterms:W3CDTF">2014-12-03T12:48:14Z</dcterms:created>
  <dcterms:modified xsi:type="dcterms:W3CDTF">2014-12-04T16:30:25Z</dcterms:modified>
</cp:coreProperties>
</file>