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8A43-8C2F-4FC4-8DF4-95ACC8F19300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0482-DB38-4865-B89C-4BCA1FB20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60482-DB38-4865-B89C-4BCA1FB207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6F913E-409D-4287-B3CF-6A2433675D48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F2A533-734F-4EB6-83AD-95582D3E0355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41BBA-ED8B-4290-92FE-3A187021CEC8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D78BA-6446-4ECB-B02B-FA5391B6A8EE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89CC72-95B9-432B-AD1D-8DD4FE4417C7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C56D7F-807B-4C64-BBFC-C7EA7A0911FD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7A5B6-DCBC-49BF-A2AA-5C2DCACEEFC5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231E1-A793-4269-BDC4-19B466ADF306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CCA71-3E0E-4FA6-BA86-07A67D64E557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388516-A71E-4D70-BCE1-21EC12DF7888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665FD5-D371-4836-8B84-F89E3B47741B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F5B006-6D46-45FA-8D1F-A5C537D3048D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AB315A-E514-4399-A19F-7E64C3C8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Team name:  BANTI</a:t>
            </a:r>
          </a:p>
          <a:p>
            <a:pPr>
              <a:buNone/>
            </a:pPr>
            <a:r>
              <a:rPr lang="en-US" dirty="0" smtClean="0"/>
              <a:t>Team members:</a:t>
            </a:r>
          </a:p>
          <a:p>
            <a:pPr lvl="2"/>
            <a:r>
              <a:rPr lang="en-US" dirty="0" err="1" smtClean="0"/>
              <a:t>Abeda</a:t>
            </a:r>
            <a:r>
              <a:rPr lang="en-US" dirty="0" smtClean="0"/>
              <a:t> Sultana(16)</a:t>
            </a:r>
          </a:p>
          <a:p>
            <a:pPr lvl="2"/>
            <a:r>
              <a:rPr lang="en-US" dirty="0" smtClean="0"/>
              <a:t>Tisa Islam </a:t>
            </a:r>
            <a:r>
              <a:rPr lang="en-US" dirty="0" err="1" smtClean="0"/>
              <a:t>Erana</a:t>
            </a:r>
            <a:r>
              <a:rPr lang="en-US" dirty="0" smtClean="0"/>
              <a:t>(31)</a:t>
            </a:r>
          </a:p>
          <a:p>
            <a:pPr lvl="2"/>
            <a:r>
              <a:rPr lang="en-US" dirty="0" err="1" smtClean="0"/>
              <a:t>Najmun</a:t>
            </a:r>
            <a:r>
              <a:rPr lang="en-US" dirty="0" smtClean="0"/>
              <a:t> </a:t>
            </a:r>
            <a:r>
              <a:rPr lang="en-US" dirty="0" err="1" smtClean="0"/>
              <a:t>Nahar</a:t>
            </a:r>
            <a:r>
              <a:rPr lang="en-US" dirty="0" smtClean="0"/>
              <a:t> </a:t>
            </a:r>
            <a:r>
              <a:rPr lang="en-US" dirty="0" err="1" smtClean="0"/>
              <a:t>Bhuiyan</a:t>
            </a:r>
            <a:r>
              <a:rPr lang="en-US" dirty="0" smtClean="0"/>
              <a:t> (64)</a:t>
            </a:r>
          </a:p>
          <a:p>
            <a:pPr lvl="2"/>
            <a:r>
              <a:rPr lang="en-US" dirty="0" err="1" smtClean="0"/>
              <a:t>Nasid</a:t>
            </a:r>
            <a:r>
              <a:rPr lang="en-US" dirty="0" smtClean="0"/>
              <a:t> </a:t>
            </a:r>
            <a:r>
              <a:rPr lang="en-US" dirty="0" err="1" smtClean="0"/>
              <a:t>Habib</a:t>
            </a:r>
            <a:r>
              <a:rPr lang="en-US" dirty="0" smtClean="0"/>
              <a:t> </a:t>
            </a:r>
            <a:r>
              <a:rPr lang="en-US" dirty="0" err="1" smtClean="0"/>
              <a:t>Barna</a:t>
            </a:r>
            <a:r>
              <a:rPr lang="en-US" dirty="0" smtClean="0"/>
              <a:t> (66)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Project Name</a:t>
            </a:r>
            <a:r>
              <a:rPr lang="en-US" sz="3100" dirty="0" smtClean="0"/>
              <a:t>: 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	Visualization </a:t>
            </a:r>
            <a:r>
              <a:rPr lang="en-US" sz="3100" dirty="0"/>
              <a:t>of iterative deepening </a:t>
            </a:r>
            <a:r>
              <a:rPr lang="en-US" sz="3100" dirty="0" smtClean="0"/>
              <a:t>search  with </a:t>
            </a:r>
            <a:r>
              <a:rPr lang="en-US" sz="3100" dirty="0"/>
              <a:t>an Android Application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terative </a:t>
            </a:r>
            <a:r>
              <a:rPr lang="en-US" dirty="0" smtClean="0"/>
              <a:t>deepening search or more specifically iterative deepening depth first search (IDS or IDDFS) is a state  space or graph search </a:t>
            </a:r>
            <a:r>
              <a:rPr lang="en-US" dirty="0" smtClean="0"/>
              <a:t>strategy. 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ombination </a:t>
            </a:r>
            <a:r>
              <a:rPr lang="en-US" dirty="0" smtClean="0"/>
              <a:t>of </a:t>
            </a:r>
            <a:r>
              <a:rPr lang="en-US" dirty="0" smtClean="0"/>
              <a:t>depth–first search</a:t>
            </a:r>
            <a:r>
              <a:rPr lang="en-US" dirty="0" smtClean="0"/>
              <a:t> </a:t>
            </a:r>
            <a:r>
              <a:rPr lang="en-US" dirty="0" smtClean="0"/>
              <a:t>and breadth-</a:t>
            </a:r>
            <a:r>
              <a:rPr lang="en-US" dirty="0" smtClean="0"/>
              <a:t>first </a:t>
            </a:r>
            <a:r>
              <a:rPr lang="en-US" dirty="0" smtClean="0"/>
              <a:t>search.</a:t>
            </a:r>
          </a:p>
          <a:p>
            <a:r>
              <a:rPr lang="en-US" dirty="0" smtClean="0"/>
              <a:t> Combines </a:t>
            </a:r>
            <a:r>
              <a:rPr lang="en-US" dirty="0" smtClean="0"/>
              <a:t>the space-efficiency of depth-first searching with the ordering of breadth-first searching.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main  feature of our project is to give clear conception of iteration deepening searching method to user.</a:t>
            </a:r>
          </a:p>
          <a:p>
            <a:r>
              <a:rPr lang="en-US" dirty="0" smtClean="0"/>
              <a:t>We’ll add theory on this topic.</a:t>
            </a:r>
          </a:p>
          <a:p>
            <a:r>
              <a:rPr lang="en-US" dirty="0" smtClean="0"/>
              <a:t>Showing animation on searching.</a:t>
            </a:r>
          </a:p>
          <a:p>
            <a:r>
              <a:rPr lang="en-US" dirty="0" smtClean="0"/>
              <a:t>It’ll be compatible in AP19 : android 2.3 and the upper versions</a:t>
            </a:r>
          </a:p>
          <a:p>
            <a:r>
              <a:rPr lang="en-US" dirty="0" smtClean="0"/>
              <a:t>We’ll try to give attractive graphical interface in our application.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 on iterative deepening search.</a:t>
            </a:r>
          </a:p>
          <a:p>
            <a:r>
              <a:rPr lang="en-US" dirty="0" smtClean="0"/>
              <a:t>Fixed graph for searching process</a:t>
            </a:r>
          </a:p>
          <a:p>
            <a:r>
              <a:rPr lang="en-US" dirty="0" smtClean="0"/>
              <a:t>User specified input</a:t>
            </a:r>
          </a:p>
          <a:p>
            <a:r>
              <a:rPr lang="en-US" dirty="0" smtClean="0"/>
              <a:t>Fixed input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FAQ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81138"/>
            <a:ext cx="8035912" cy="45259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USE CASE DIAGRAM</a:t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sz="1600" dirty="0" smtClean="0"/>
              <a:t>IDS VISUALIZATION APPLICATION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315A-E514-4399-A19F-7E64C3C8F7D1}" type="slidenum">
              <a:rPr lang="en-US" sz="1800" smtClean="0"/>
              <a:pPr/>
              <a:t>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</TotalTime>
  <Words>143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  Project Name:    Visualization of iterative deepening search  with an Android Application  </vt:lpstr>
      <vt:lpstr>Introduction</vt:lpstr>
      <vt:lpstr>Features</vt:lpstr>
      <vt:lpstr>Functional Requirement</vt:lpstr>
      <vt:lpstr>             USE CASE DIAGRAM                       IDS VISUALIZATION APPLICATION  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  Visualization of iterative deepening search                      with an Android Application</dc:title>
  <dc:creator>Abida</dc:creator>
  <cp:lastModifiedBy>Abida</cp:lastModifiedBy>
  <cp:revision>33</cp:revision>
  <dcterms:created xsi:type="dcterms:W3CDTF">2016-03-02T16:38:50Z</dcterms:created>
  <dcterms:modified xsi:type="dcterms:W3CDTF">2016-03-12T12:15:41Z</dcterms:modified>
</cp:coreProperties>
</file>