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921DD-A010-9A23-0FDF-CEAF6E28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65AE40-91D6-C006-0F3A-6F6EF7E21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26438-AC93-A2AA-3023-2513800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83A290-3955-B603-D74E-43155956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7B1D29-081F-292B-01BE-7498ACC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37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AC0C65-C1D0-D2C6-B1B6-732981F9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CEF02D-2D07-5DE7-64C9-6A378DEF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B14732-9AE3-6E82-8D70-8DA0F200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65DB36-3F8F-F4E1-CB30-5DE16BA7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E1FC89-EDD0-800C-74D3-D38E423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2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710C9B-53B9-1D13-7053-95494315C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43ACF9-A228-B6E8-9790-D25B9BEF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7FDE9F-252D-036C-A57B-6303BFB7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72C39E-9E1D-FAB6-C7BC-F3820D6F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F79131-6087-B22E-6569-9E99C7D0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5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7352E-C0C3-A352-6D49-934F81BD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B1ED4-A744-5231-27DD-FA34D0EE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2C6333-5391-3CE5-E40F-B2A6BFB8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32075E-3747-FB06-EC53-E023FEA1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68F8B1-4F9E-8B17-4F0A-357BB4CD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AA40CD-B10A-0245-B3F2-6EB5DB4D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63E095-34F3-BB53-EFD4-5DF8CDD0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ABDB8E-ACC6-B2BB-F283-A849FD80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E805A-06A8-4178-CFDE-954D847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BFCAF-8C00-2DF6-7834-BB8F4F44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3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5858C4-AFCE-98BB-CAF3-0F06BEE7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DB40B2-FE5C-966E-8B21-44EEC947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02BBB6-B565-23AC-684D-A1704480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5B798B-E624-0872-705D-EC0545B7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9FD711-FA27-B73A-9379-678DB41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BC5C18-1764-EF33-7E20-C4B35CD0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56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61534-F931-99BA-6AAD-5760BEFF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A39284-02BE-0CD2-5069-FC62B5ED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BE850A-2DAC-9528-5E9F-8953FFCF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53E24F-771F-7C45-F1D4-6219A9FA6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F622DB3-6567-7B11-C001-3F6E6D24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0AD717A-B226-19A3-7CDE-7FC1E197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8E87175-5FE0-0BB1-36BC-BE4CDD7E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8D343E-24EE-49E8-B548-74C4394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0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1B132-8D82-A17D-5EB4-DCA1AEAB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B27782-9217-FABD-7B71-D336788B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C1B19E-3AFE-A002-6EA8-1D28DCF4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9A8AB8-B873-10BB-1CBF-B45C0430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6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B90EFF-E92A-590C-A460-22708B7C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8866CF-2895-F6C6-98F7-1876715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793DE5-DF05-1AE8-60BB-24BC148C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3E878-08B3-BAF2-2834-E0B38561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782F8-E630-6F9E-DE04-CB322B15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6A9F61C-2CC7-9495-DD00-23D25912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85DE60-FCBD-BD10-E719-0FFEC245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947728-2BF9-34C8-7BD6-771869D0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1431F5-CE8A-D358-53C8-0401B583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57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7D365-C228-2592-6AE0-6CDA9695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92515D-5E83-3469-15CD-107DB5712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31B4F9-8772-4226-FA2F-3668C145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8422A6-9264-8CA1-4B06-793681F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EF63E9-F107-AF65-3031-94D19755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A6C272-2AA0-16C1-65FF-E30195CB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0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5992EB3-7E3D-91A4-0EB9-C0EE51F4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51A378-2F94-4F7F-4C3F-2C76965C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68D03A-D4FE-0B1D-2AD7-D5944FD6B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5BB7-BDA7-4128-BE45-93CADBCA4AE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D31901-ECB3-EF17-2B5A-CAD819BE2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8D8BD9-30B7-237C-A007-40DCE81B8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A0BF-9016-4939-8DF4-50380F9CFB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10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E86B6-C0C4-6A2C-FD93-1731DBC4C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FC4CDD-E3B4-9B84-9F59-15C038141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Python Programming – AFRALTI">
            <a:extLst>
              <a:ext uri="{FF2B5EF4-FFF2-40B4-BE49-F238E27FC236}">
                <a16:creationId xmlns:a16="http://schemas.microsoft.com/office/drawing/2014/main" id="{4554F537-01A7-BCE6-ED59-B7A00B9D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0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6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F0673-9190-326F-2340-2AB3074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69DB58-1653-6C17-652B-0E2DBF7F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1DD6D9-516C-7890-24C2-D3108D52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7" y="0"/>
            <a:ext cx="1030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4ABD20-9C29-68C3-D21A-760F12D7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A1DF0-5720-BCE7-87DB-3012B884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Hozzunk létre üres listát, és tegyünk bele számokat.</a:t>
            </a:r>
          </a:p>
          <a:p>
            <a:pPr marL="0" indent="0">
              <a:buNone/>
            </a:pPr>
            <a:r>
              <a:rPr lang="hu-HU" dirty="0"/>
              <a:t>Hozzunk létre üres listát, és tegyünk bele szavakat.</a:t>
            </a:r>
          </a:p>
          <a:p>
            <a:pPr marL="0" indent="0">
              <a:buNone/>
            </a:pPr>
            <a:r>
              <a:rPr lang="hu-HU" dirty="0"/>
              <a:t>Hozzunk létre üres listát, és tegyünk bele betűket.</a:t>
            </a:r>
          </a:p>
          <a:p>
            <a:pPr marL="0" indent="0">
              <a:buNone/>
            </a:pPr>
            <a:r>
              <a:rPr lang="hu-HU" dirty="0"/>
              <a:t>Töröljük ki a lista 1. 3. 6. utolsó és utolsó előtti elemét.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04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331E6-00F7-F769-B806-9EDD3EF1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2AA3B-87CB-5621-7999-73DF4779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0CA7292-C872-F52A-EFAD-299A10A2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926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22A8D-C7AF-9022-B037-58D415C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DBE2D5-40AC-5584-B592-8AEB787C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3AE4C9-D25B-4FE8-325C-6CC9823E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05" y="0"/>
            <a:ext cx="10073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9CCFE-F669-2823-9723-CC8A6993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96789-FC58-D548-AA27-1926619B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5638C6-1F3B-2E94-4672-B8DA27CE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6" y="0"/>
            <a:ext cx="1047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5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47A56-AC42-17A7-B08F-61528179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68368F-CE26-17B4-51B7-0B87B495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72DFF6-7DC5-B4C0-513D-BFC1DD71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0" y="0"/>
            <a:ext cx="1077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C45DB-D52B-F821-981F-EBC8035C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59D67-987E-39D3-CF3B-D0D4A69F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811744-E65B-458B-B05E-1AB99AD5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92" y="0"/>
            <a:ext cx="1014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9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78901-0820-DFBB-9950-958D1CF1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CF22F9-660D-C40C-888F-1D27140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21F1B5-507F-923A-D20F-694115E1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684"/>
            <a:ext cx="12192000" cy="39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BDFD5-B40D-14CE-AFA2-038DA4CF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178812-A653-24B6-8D0E-852D4961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CC7C64-25A5-FDAD-1FB3-FFC1120A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37" y="0"/>
            <a:ext cx="930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9350D-B8E8-F879-6046-BF52CD8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C23176-4555-1EF6-A2F1-D2B48B7B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24BAF6-D625-499F-A322-E32DD522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21" y="0"/>
            <a:ext cx="9764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Szélesvásznú</PresentationFormat>
  <Paragraphs>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Lista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3</cp:revision>
  <dcterms:created xsi:type="dcterms:W3CDTF">2025-01-21T12:01:43Z</dcterms:created>
  <dcterms:modified xsi:type="dcterms:W3CDTF">2025-01-21T13:33:06Z</dcterms:modified>
</cp:coreProperties>
</file>