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80" r:id="rId21"/>
    <p:sldId id="281" r:id="rId22"/>
    <p:sldId id="282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AA3C8D-AE0B-FD7B-2549-C38B7FF2B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015EE43-2DFF-A562-50A2-26AFB0128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F2D9EE-4F7D-B03D-2718-ECFE3C72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607B-F785-4CAF-969B-16AFA4F91C5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1AE167-5ABB-3B24-3489-A31F9205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C68EA2-FF7F-4F21-3C84-60955A13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5CC3-1C9D-4A10-BBE0-8B6A4158CB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529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687703-1D5C-6F0F-8821-983633C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5061E49-77F9-29DC-D09F-E502C929D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3D8870C-E0EB-A5C1-FC84-FE4543FA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607B-F785-4CAF-969B-16AFA4F91C5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240EC-AF53-1747-E95E-A87380FA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337E53-FEBD-E2C3-6F8D-F3420AAB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5CC3-1C9D-4A10-BBE0-8B6A4158CB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501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7669FB9-03DB-45F5-FC46-6760811FE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C54425A-211E-D122-5DBA-A112A87B2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DCBC17-122D-7279-F249-0FEAD7BB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607B-F785-4CAF-969B-16AFA4F91C5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8B1D01D-0CFC-D1F1-56C3-D954C8FC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AA6006-79B5-9F00-55AC-49213DA0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5CC3-1C9D-4A10-BBE0-8B6A4158CB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40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3A345B-20B8-87FB-5745-AB9B6EF6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B613A1-2D84-086A-DF56-7C83BA81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C5A3F5-87CB-C3EC-0ED2-9C808A87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607B-F785-4CAF-969B-16AFA4F91C5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4A1183-08CB-286E-4D43-F96F1CFF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DBE34D-6AD9-4FAF-0247-DB45105F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5CC3-1C9D-4A10-BBE0-8B6A4158CB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12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66AC00-9371-2714-95DD-BBA3605D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B42263D-49B3-4AEE-07B2-EBA4B5038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5A5C7C-4288-BDE2-EE79-2E6266F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607B-F785-4CAF-969B-16AFA4F91C5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F6B95B-FF35-2DA5-123B-D3FC9B03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EB507B-DD60-1A07-EC7D-C0AFB0F0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5CC3-1C9D-4A10-BBE0-8B6A4158CB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13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A7468A-4621-6BAC-C054-2DAC93FD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3FC0CB-26CB-2B97-C198-2F7A2DBE9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23B5D42-C0D0-1E34-2329-E559AF018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1BA567B-DB67-F3AC-232B-CD431B3F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607B-F785-4CAF-969B-16AFA4F91C5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94B0270-1AE9-633E-3AAD-3E038FA2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7DC9FE-81A3-A13A-E4DD-A18F05C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5CC3-1C9D-4A10-BBE0-8B6A4158CB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441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FBAF1D-7C27-F669-92D9-C3F6AB29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971492A-2154-DD7F-FD98-7EB2B0F6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488287-6DD8-997D-D1E2-8E2CC6461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216DAE1-4AF0-68BC-8EA7-B4F6C6ACE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18F257F-307F-DD26-532B-3977D39BE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65C0F61-DAD0-D26D-CC4D-48CE7B62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607B-F785-4CAF-969B-16AFA4F91C5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C86E50D-6AFB-539F-E2C1-28F12387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07DCE4A-2888-B949-CDBB-9BB5446D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5CC3-1C9D-4A10-BBE0-8B6A4158CB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025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728FA8-9C0F-A449-176F-A964E5C8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F9350DB-0ABF-86F9-24AD-9B9DA00C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607B-F785-4CAF-969B-16AFA4F91C5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789B58C-0467-8B2B-76ED-64C4663D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9EA7E8E-33A5-2949-EBA5-7A8601C0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5CC3-1C9D-4A10-BBE0-8B6A4158CB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316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CB15F3B-41D7-4761-6629-374721DB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607B-F785-4CAF-969B-16AFA4F91C5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617BDE0-044D-E4F5-B1A0-91E069D9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E84901C-716C-0FFE-5F73-B5709F0A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5CC3-1C9D-4A10-BBE0-8B6A4158CB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521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F4661-8D1E-47DE-9163-12E80A60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84ACCA-F240-5EB5-79A1-59C80EC44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B4D7DE7-DEAB-8493-7F66-21D69D1DA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8BACB9A-E712-F4EF-294E-B36C1030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607B-F785-4CAF-969B-16AFA4F91C5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ADD97E5-9A77-7B46-CE10-D9262C70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0C16088-2230-9402-E5A6-CF266803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5CC3-1C9D-4A10-BBE0-8B6A4158CB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445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EE383A-5CEA-0212-F4CD-9656155C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ABEE836-A7F9-05CF-8099-E809DC7CF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D26742E-C089-6FF9-B1DA-7C71F80A4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657357C-737C-2BC2-6245-ACCF3C08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607B-F785-4CAF-969B-16AFA4F91C5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29807A-C6D4-44EE-03C3-98116976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88353E1-3860-AB90-1C9E-6FEDA38C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5CC3-1C9D-4A10-BBE0-8B6A4158CB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781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A459C95-7D84-3110-5B39-8FD7E501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A1897AF-A196-32BE-0B34-5A906DA9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A95204-88E3-D247-6064-23784DFE5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4607B-F785-4CAF-969B-16AFA4F91C5E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E93F61-E735-40B5-31A8-9385B5328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14DA22-A728-5911-27B4-5A236952B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85CC3-1C9D-4A10-BBE0-8B6A4158CB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87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1204A7-07DB-C021-047D-869D814F5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Ciklusok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38D78FF-5EE7-8743-91DB-25B513927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Picture 2" descr="Python Programming – AFRALTI">
            <a:extLst>
              <a:ext uri="{FF2B5EF4-FFF2-40B4-BE49-F238E27FC236}">
                <a16:creationId xmlns:a16="http://schemas.microsoft.com/office/drawing/2014/main" id="{4554F537-01A7-BCE6-ED59-B7A00B9D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20638"/>
            <a:ext cx="79343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52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B63376-808A-3673-1825-DF718700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C228F4-A4A4-8095-78CB-72A9375C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D211070-1F22-E767-566D-20F07CB4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98" y="0"/>
            <a:ext cx="9757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00E08A-A986-6E08-F735-C9E53823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02E6BD-4411-F796-2CAE-C1D9E1A52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0223929-B0CC-58F7-7400-3DF90F4C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69" y="0"/>
            <a:ext cx="9202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7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9A8CF-C390-58D3-2CD1-092D442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E02AF2-AD00-2E65-D863-B360A5AEA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6715E77-72A0-397B-6D66-834F81388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9" y="0"/>
            <a:ext cx="9017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624D37-0766-DEFB-6E53-B24C5178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AF0D18-C416-0827-C96E-A85F6ED7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36FDE35-EB9F-579E-9F6F-05AFF6082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91" y="0"/>
            <a:ext cx="9682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4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92D3FE-1CBF-2720-78FB-9A70C876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9CE5DF-0473-4192-007D-B683D1DE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Olvassunk be újabb és újabb szavakat, ameddig az </a:t>
            </a:r>
            <a:r>
              <a:rPr lang="hu-HU" dirty="0">
                <a:solidFill>
                  <a:srgbClr val="FF0000"/>
                </a:solidFill>
              </a:rPr>
              <a:t>elég</a:t>
            </a:r>
            <a:r>
              <a:rPr lang="hu-HU" dirty="0"/>
              <a:t> szót nem olvassuk</a:t>
            </a:r>
          </a:p>
        </p:txBody>
      </p:sp>
    </p:spTree>
    <p:extLst>
      <p:ext uri="{BB962C8B-B14F-4D97-AF65-F5344CB8AC3E}">
        <p14:creationId xmlns:p14="http://schemas.microsoft.com/office/powerpoint/2010/main" val="134580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C14E7F-0648-4406-1F30-066AB03E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DE6651-1638-48BF-977F-90280BA7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E16D19C-1098-1634-2CB0-012035D37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6" y="0"/>
            <a:ext cx="11330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27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DC99AD-484B-57AA-C11C-CFE57698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32C03D-95B2-6E0C-5D0A-72436A60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4CAB3CF-E5AF-4A4C-1C69-046DC36C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12"/>
            <a:ext cx="12192000" cy="66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82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BE53B6-D2DA-B5A2-6C25-CA6FD24E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B3682C-CF04-D987-911E-D8D39743D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A7B2ED4-0055-179D-844C-A631FD147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45" y="0"/>
            <a:ext cx="9348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96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A30D1E-8991-3649-7DF2-5AE3259C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CE4460-A8AC-7EE7-E3F5-06E6405A6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9A267EB-7BF7-5762-411E-86A518979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62" y="0"/>
            <a:ext cx="10702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22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5D9C2E-1EAA-314C-CE94-5FD7AFBE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E071EC-2319-DD60-6B87-075557D6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2E05027-0853-42FB-13CC-D5579D89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252"/>
            <a:ext cx="12192000" cy="60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D37B8B-ED48-051A-71D9-3D0A94B3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6A561C-DB47-7B3F-8D94-66CABE8B0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74BD5A-F217-17A6-4618-888557011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20" y="0"/>
            <a:ext cx="9626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50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578B78-7E4E-F471-2DC9-4E02623D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4E1E7C-817A-CFF4-881C-874A184B3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CA43ECA-0DC3-F76F-0785-AEA4F2A7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93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12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908E84-3E7F-5554-E858-E5257352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EF12B5-5CCD-54AB-446F-B8EF973D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768FF76-A944-53A0-DDF0-93FAA37D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0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42DEC3-05FA-96EF-B0CD-FD1E7FC2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E5CAB3-1C7B-3B26-5F47-D93F919AA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3754C96-F0A1-DE0E-8624-7011C32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696"/>
            <a:ext cx="12192000" cy="57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94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361419-5EA8-344B-A6FE-E804D0CA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B0EDE4-4D7A-1A71-C7B9-C829E3ADF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C709C27-649E-0D0C-4A4F-7FB482EFC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72" y="0"/>
            <a:ext cx="9898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45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2152A5-BB3A-9E20-664D-0CA42AC5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8FEF92-C281-F448-7151-2A559077B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7B86E57-C662-0143-08A8-67F5E814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96" y="0"/>
            <a:ext cx="10228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2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61D1A6-3731-B1CD-5754-4D601DFC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E6D250-39A8-9EE5-7096-C39BDBF3C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11C19E3-3D7E-990A-7945-57164D1D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7" y="0"/>
            <a:ext cx="11864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55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F8E509-0820-1F4F-7961-F1FD434B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FF7BE1-205F-69BD-7089-4E9590B8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A6140CD-17A4-B13D-3C7D-0A46DDED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65" y="0"/>
            <a:ext cx="10681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88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AABB39-59C7-B154-F430-91342234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4FDA1C-4691-DF30-9094-158C954F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FC1A27-FDD3-4A79-BD7F-45F9809B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24" y="0"/>
            <a:ext cx="10083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9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18CC16-90D2-2972-68C8-4F4C580E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2BA651-97E7-705A-94E6-9F57464F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46FDCD-FC9E-4486-C409-8CBFC64F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5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B35D18-372B-2CE0-C2FB-DCBAA62B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570711-39D0-6816-AFDF-9A81FDF7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56DDD62-C44D-BE63-243F-0EFDD7189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6" y="0"/>
            <a:ext cx="11581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2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9D132C-B164-1196-0950-915986AA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254468-C557-B6B5-D19F-8160885E8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47AC17F-2CCE-E1FE-78A8-B1C8F5A6A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83" y="0"/>
            <a:ext cx="10527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8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E3C6D0-E5A7-F99F-C6F6-3CF7E535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A3CB5E-B7B6-9CF1-FD95-5E4B3C157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6DC1BBC-04D4-CA04-C949-146796CD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03" y="0"/>
            <a:ext cx="11218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8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310F63-6FBE-8B32-AB30-82F85626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D7E8B9-956E-233C-0374-C3211A799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37C1355-E3FA-5950-5247-BAFE79C69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69" y="0"/>
            <a:ext cx="9844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8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13449E-7013-FA39-0657-7B4B5852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2F0393-0F4A-FD67-7ABF-AEBB719A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408A7DB-756A-9986-D6E8-FD760842C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20" y="0"/>
            <a:ext cx="10548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4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53B9B8-3A05-5752-7CB2-B44967EE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00B042-4A9B-D1D7-1FEB-DB6B9CA7E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C7A2D92-4593-61FB-A27D-BE4A11BC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81" y="0"/>
            <a:ext cx="10795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8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Szélesvásznú</PresentationFormat>
  <Paragraphs>3</Paragraphs>
  <Slides>27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Office-téma</vt:lpstr>
      <vt:lpstr>Ciklusok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Feladat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Balázs Barnai</dc:creator>
  <cp:lastModifiedBy>Balázs Barnai</cp:lastModifiedBy>
  <cp:revision>2</cp:revision>
  <dcterms:created xsi:type="dcterms:W3CDTF">2025-01-21T11:45:22Z</dcterms:created>
  <dcterms:modified xsi:type="dcterms:W3CDTF">2025-01-21T12:31:48Z</dcterms:modified>
</cp:coreProperties>
</file>