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515E88-5696-8330-BF16-1B0090E6B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BB7624-87A8-D96E-580C-DA7412CFB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FEB440-4A41-4A9A-DB34-5F4E4563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F3B282-4425-D2EB-24B0-1550FC2E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BDB00B-6E29-2004-C36A-55916488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0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1F9FC6-D46D-6DC1-45C9-83CD4C8B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9A66B2-D504-DC9A-29B3-A7341E6C6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C09C10-A323-9E79-A0CF-255CA2DE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D51F5E-0B67-C0BB-E0DD-9612289A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5F2E10-C8FF-5E28-DE46-139B6C57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96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935116-CC36-3F17-CFFA-737C2868A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6D6BE53-EC38-4D88-9BD7-8CCB4B759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2907B1-3249-5DBC-1D2F-D0DD9D84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08705E-98EC-9D7B-7286-0172BC39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6E7590-9065-1B4D-CDA5-EA8B6F70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74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CFAE86-E033-6302-5694-A6865537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B510B7-C8C4-4410-5B36-4F7AEB88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EA277D-BDF2-B005-57DA-EAFD366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FD65F7-2F05-CE4A-8D42-6391C8A4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1096FF-C63E-469F-CE10-0A58A5E2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6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3152C4-2A7A-4551-1BFD-DF92A83F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5AA3C2-B8C3-5F75-4DED-651E9C71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AE868-DEB9-EEA1-AE36-B69A6A1D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E0BA27-2DE2-4779-5574-2341B09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38E91C-7A1E-A33A-46CD-01CA8BCA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45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28458-87A0-12F9-FA1E-3D9BEAF3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7963E-B171-B20F-0305-F8D8599D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5552961-BEC6-ED6D-8524-AB60E7502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767BA5-897D-7914-C3B1-861C9523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CE7EE0-9B20-CA92-4059-0D71A140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898B67-42FB-9711-DC3D-62727F1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6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EE3DE-8833-CAF0-C7C5-752D344F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AD5E0E-3A81-4CE5-80CD-669673FE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6973BE-77CD-D394-41D4-458A17FC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3C6DAB-FCFF-C7EC-8DAF-F6D6095AB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E84CDCF-6DD3-38A0-E611-B8EC360C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51C6623-6262-96ED-D054-078C3688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32C4BD6-7370-0717-87ED-380B7FCF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649CCC4-1EBC-E417-B92F-8BF06698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05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23D99-85C2-00FE-7FE0-E6B685C6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72EED6E-8A7E-17FC-A04B-2E3CDF10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559939-BE17-587F-81FD-1374DBCA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8F08D30-3B05-E5FE-540E-CC0DC7F7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93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21791FE-54AB-8AE7-FED2-35A18C08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18271AE-F19F-071B-F761-C8D45B77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AF841A-7ABB-0B41-67EB-6C5E81DE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71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6511D-0C40-B8C2-93B6-93CCAEB4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2CB715-CEC6-F630-8BF0-03AB5A4F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3286880-D543-CC87-7E2C-49450524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4EECB1-A5F4-8759-E94D-49B69FF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21FF9F-F0AB-ED30-E65A-8493CCF7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6BD7BA-FA56-A3A6-CEB9-6CC54420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57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69734-0CED-732F-1E6D-EFE4CBE1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E6E4195-CD86-C279-07CC-556A28674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987092-D14A-E088-4C24-8C91C9D4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1DBEA0-B091-5FED-68AC-74CA19A2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ECA681-1680-1EB6-E0B5-A110794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F8AF64-F4E1-E32A-A586-37280CA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5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05685C7-618F-DBEC-B56A-886D6F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8CBCC2-9292-BBE7-35DB-706AF7AC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75D04A-2A63-4CC6-102A-10B674113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9AE0-A1E7-4409-BD26-6B05CF58677A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25695E-30AF-725D-3BC6-4CF612201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3934B5-CE6D-36BB-DDF7-52F1C42AA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E293-44B9-4B1A-BC99-E5B8C854D0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9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BD9601-9621-CEE5-F676-BBD27EF9B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9C24CA-62F6-5C49-E6AF-09CC449DA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Python Programming – AFRALTI">
            <a:extLst>
              <a:ext uri="{FF2B5EF4-FFF2-40B4-BE49-F238E27FC236}">
                <a16:creationId xmlns:a16="http://schemas.microsoft.com/office/drawing/2014/main" id="{4554F537-01A7-BCE6-ED59-B7A00B9D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-117475"/>
            <a:ext cx="79343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9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739D5B-CC5E-99A6-CBDA-4D1EC270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996FCE-1E86-0288-8FDB-163784E8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284B99-C029-B951-A3F6-063A603B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9"/>
            <a:ext cx="12192000" cy="62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62A30-FA84-C64C-8D26-69A413DB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6D0BE-4722-DB1C-2A1F-DE9FAB01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094C6E1-350F-1860-54D1-5E9B66E6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136"/>
            <a:ext cx="12192000" cy="46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66520-3D39-41CE-F2EB-CC95D2D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187662-693E-C1CA-4933-B77A359D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Írj egy másik függvényt, ami listába menti a hallgatók nevét.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C51BE6-22EE-6C5A-9C2F-F6662812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246"/>
            <a:ext cx="12192000" cy="51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5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D4FA12-2783-2BA0-6836-49CC69E1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64A948-8C7E-93B0-8F05-9E0E43AF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0056EA6-21ED-403C-6471-F52D3E77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06"/>
            <a:ext cx="12192000" cy="65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E3569-87C5-B624-C90F-530142EB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951329-B88D-07B9-0D2C-87592D25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420BFD-3FC5-A7BB-A28A-14562015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1" y="0"/>
            <a:ext cx="10352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4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49DD1-7CF6-8465-FB8F-A34EAD7B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DAF748-3C93-5931-C13F-0042B4AE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8BF93A-4625-C8F2-FFC6-00742431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7" y="0"/>
            <a:ext cx="10969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4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030B63-1C9B-5647-1E93-A1721689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3008E6-CBD6-2725-1506-0D6C0728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BF0A29-55CC-DAC4-5ABB-3361BD72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34" y="0"/>
            <a:ext cx="9311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F158C-CE38-0D95-DBC5-F6C4D115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30CACB-FFE8-8A45-A8D3-FB2433AF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 egy függvényt, mely paraméterként vár két számot és visszaadja annak összegét.</a:t>
            </a:r>
          </a:p>
          <a:p>
            <a:r>
              <a:rPr lang="hu-HU" dirty="0"/>
              <a:t>Készíts egy függvényt, mely paraméterként vár két számot és visszaadja annak különbségét.</a:t>
            </a:r>
          </a:p>
          <a:p>
            <a:r>
              <a:rPr lang="hu-HU" dirty="0"/>
              <a:t>Készíts egy függvényt, mely paraméterként vár két számot és visszaadja annak szorzatát.</a:t>
            </a:r>
          </a:p>
          <a:p>
            <a:r>
              <a:rPr lang="hu-HU" dirty="0"/>
              <a:t>Készíts egy függvényt, mely paraméterként vár két számot és visszaadja annak hányadosát.</a:t>
            </a:r>
          </a:p>
        </p:txBody>
      </p:sp>
    </p:spTree>
    <p:extLst>
      <p:ext uri="{BB962C8B-B14F-4D97-AF65-F5344CB8AC3E}">
        <p14:creationId xmlns:p14="http://schemas.microsoft.com/office/powerpoint/2010/main" val="51399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854743-0A75-4AA2-16CD-724788C1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99B764-02C6-2691-8B1C-0D22A864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Írjuk egy függvényt, mely egy téglalap oldalainak hosszát kapja paraméterként és visszaadja a téglalap területét.</a:t>
            </a:r>
          </a:p>
          <a:p>
            <a:r>
              <a:rPr lang="hu-HU" dirty="0"/>
              <a:t>Egy másik függvényt, mely visszaadja a téglalap kerületét.</a:t>
            </a:r>
          </a:p>
          <a:p>
            <a:r>
              <a:rPr lang="hu-HU" dirty="0"/>
              <a:t>Kérjük be a téglalap oldalhosszát a felhasználótól, és a függvények segítségével írjuk ki a területet és a kerületet.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	T= a*b           K= 2*(</a:t>
            </a:r>
            <a:r>
              <a:rPr lang="hu-HU" dirty="0" err="1">
                <a:solidFill>
                  <a:srgbClr val="FF0000"/>
                </a:solidFill>
              </a:rPr>
              <a:t>a+b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30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7A36E5-7479-2964-DD1A-B0347C0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113B20-8144-C5F9-E98E-67BDB767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5E3D35-E88E-0E84-B031-34789463F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53" y="0"/>
            <a:ext cx="9836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2443E6-D499-BB9D-8738-525CB60C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21A659-780D-89F1-8DCD-2A94E4BC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B66236-EAD7-4B47-762B-164BD2ED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7" y="0"/>
            <a:ext cx="10158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0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CA2306-37C6-076C-A4DF-B9804A99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D5E7B4-2AC7-6B10-6D7C-0065DA6EA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 egy függvényt, ami nettó árat vár és áfa-t, a függvény térjen vissza az áfa-</a:t>
            </a:r>
            <a:r>
              <a:rPr lang="hu-HU" dirty="0" err="1"/>
              <a:t>val</a:t>
            </a:r>
            <a:r>
              <a:rPr lang="hu-HU" dirty="0"/>
              <a:t> kiegészített összeggel.</a:t>
            </a:r>
          </a:p>
        </p:txBody>
      </p:sp>
    </p:spTree>
    <p:extLst>
      <p:ext uri="{BB962C8B-B14F-4D97-AF65-F5344CB8AC3E}">
        <p14:creationId xmlns:p14="http://schemas.microsoft.com/office/powerpoint/2010/main" val="200738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Szélesvásznú</PresentationFormat>
  <Paragraphs>21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Függvények</vt:lpstr>
      <vt:lpstr>PowerPoint-bemutató</vt:lpstr>
      <vt:lpstr>PowerPoint-bemutató</vt:lpstr>
      <vt:lpstr>PowerPoint-bemutató</vt:lpstr>
      <vt:lpstr>Feladatok</vt:lpstr>
      <vt:lpstr>Feladatok</vt:lpstr>
      <vt:lpstr>PowerPoint-bemutató</vt:lpstr>
      <vt:lpstr>PowerPoint-bemutató</vt:lpstr>
      <vt:lpstr>Feladat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1</cp:revision>
  <dcterms:created xsi:type="dcterms:W3CDTF">2025-01-21T13:23:52Z</dcterms:created>
  <dcterms:modified xsi:type="dcterms:W3CDTF">2025-01-21T13:24:13Z</dcterms:modified>
</cp:coreProperties>
</file>