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BABE00-8AD5-B584-2177-E8968908D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6637303-86E5-CB9A-0B13-B1BBB2BB8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E9A07EE-DAA4-F49A-C8D1-D6271490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B39EDF6-8EE2-5D70-6BAA-E237E6428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C0C6AEF-0DA8-0588-468A-5FFAB76D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31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60F535-97C8-888B-20A1-C4EA90EC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8B9A69-24A3-F9DB-2C2F-DB6BCB474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3861EC-7941-02CE-ACFD-04340701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104EE4-091E-EA12-93E9-E038E7B37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D52269-CA5E-6E7F-0385-7AF5D323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28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EFA0F05-F332-E1ED-C9B9-5128216D5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BE2773E-999E-2A2F-B9F6-3E3DD0F8E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39FEF3-25BD-2924-DC6E-02CDCD3D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E1F08D2-846C-04A0-CC47-ABEF8422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1AA026A-2BFF-0A9B-EFC1-93D8B8BC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717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45C164-912D-B9B4-DC15-1865617F2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E8F78-B75C-5936-3B13-0B4244649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E24C286-54D9-3FEA-33AD-F3C50DA2B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2E915-CDD0-F033-6829-4A1C47D9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38DC2F-9832-3F24-93CC-04C88EA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87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8C2BC-478A-3882-C01F-F6D4D4B2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A925812-970A-A538-198A-0F5628C38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CACA112-2081-0EFD-A9DA-C58906A1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AE19E5-A4E2-3FEF-5738-3F5C7A9C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E56B9D-B253-CA82-2286-46C4DDBC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6529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981ACC-EC08-6A54-24E0-688AAF8D5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B71B4C-CD93-5BB9-F86B-F85F09018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8FA188-A5AD-6BE6-66C5-7BA8CFA38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CA453F0-AC0A-F776-0DEA-5A72980C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7375D07-A37F-97D9-DED5-69DBF0E3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A01C65A-CA37-1C96-E3F7-ABFF169A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55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B4B0FB-BA80-5097-00C4-E7FB0388A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CB708-3062-2F05-32A7-3DD0BC5D4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313744-86F6-74FC-42A6-906B537B6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06E4F0E-4A52-347E-A781-79E27870E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2AF968C-983D-3C42-8183-627CF86DF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CB83C2F-5B9E-B71C-0AEC-1F417873E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01989D93-E6D0-B5E1-B815-45E2017C8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891EDE0-FF75-576F-6DBC-5D739B6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232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827E94-EA26-E01C-17D9-B60C8B4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115ABEA-8F62-9A49-8970-99A5023F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E47ACE2-09CE-3130-ED19-EEAE58A00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8817643-2FE4-A546-6A77-D5F126FD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995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1FC668E-6394-8C02-F7E1-504EC6AC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4CF472DA-7EE5-E00C-6935-A47B12F4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8C78C9-86F8-D9C8-E009-8622B3BE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634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A75EA0-7385-D206-47B0-7C287ADE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BE1330-F2DA-F118-7A0A-CABE26200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736C2CB-1485-009E-ED12-B789FEA05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6AF51C-A418-E510-2F45-91D67446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9A841E5-A7FA-9008-7D66-10F72F37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00A232D-B475-A76C-92D1-A1050203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163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1449D2-19B7-FE1B-A16B-DEFBDE8A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D3C5491-AB53-526B-A0B1-2E0DAD858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1D3760D-EEF0-533B-280F-01C02A794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C5AC6F5-695E-C787-2D02-E18D48DB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9155D4D-A1A3-716C-6E77-BF238EEF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EA48BDE-F3E7-81A2-427A-6111E861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110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3ED7F88-488C-A109-1FBA-6D2BCD581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884A490-3088-1588-7D6F-A4A32311C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88AA38D-0A2B-F1B6-A2B5-02DAA5425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AAFC-9D88-45F5-AA4F-6950ADEA1658}" type="datetimeFigureOut">
              <a:rPr lang="hu-HU" smtClean="0"/>
              <a:t>2025.05.10.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05A2A30-7861-3773-1C43-A3F5B40DD5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D881EB-4C83-3540-ACFE-76D324419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0D2A5-57FD-4547-83DB-A89F4E1CC07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8462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62283D-673B-B5C7-6AB2-0CDEEAF227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Gyakorló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AD63586-6130-3382-E4FB-147EDE6B17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Picture 2" descr="Python Programming – AFRALTI">
            <a:extLst>
              <a:ext uri="{FF2B5EF4-FFF2-40B4-BE49-F238E27FC236}">
                <a16:creationId xmlns:a16="http://schemas.microsoft.com/office/drawing/2014/main" id="{96E77BB4-AD30-0D93-85A2-FB2809989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92" y="112713"/>
            <a:ext cx="79343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43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F3E060-187F-EB20-E821-01DC731E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443025A-2CF8-FDF7-3935-A63F33274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8EA6D0-59A1-E25F-6E7C-1ADB0D3A9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334" y="0"/>
            <a:ext cx="9739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0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585EE4-1D19-66B8-A3EC-B1F80B13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B88FDF-C049-D8F6-1940-AD8DA6DD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5F068D-6CC8-3A93-FB90-D77C5975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76" y="0"/>
            <a:ext cx="11264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8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4E93F2-0294-5D37-81B9-33EB1490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22BC3C-9A5B-80AE-CD36-3A228C5A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72A7AA4-5F44-B0C9-1F15-9F2CE36AD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9428"/>
            <a:ext cx="12192000" cy="448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7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A8262F-8713-8D61-1B97-AE0983AB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38047A-120A-D428-792D-DCB4974C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A0A23C-9BD3-EEFF-EC8D-BDF0325F8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8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2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E6151-A1A3-FB7D-2375-E15734C40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16D441B-A8E1-A035-79B4-9C1E54C34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F3C003-398C-3E71-4B80-07F40A9C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5700"/>
            <a:ext cx="12192000" cy="47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37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A03D9-A7BE-E2F3-B8CA-516B14D50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36C4D6-1A64-A364-99D0-A29FA93C6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000FDD-A72C-E5B8-986F-3E90B46C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4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599F00-7C46-282B-8B71-6E6879CC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847BF8E-14BE-0011-B6C6-5031FFB2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D481D6-E432-D481-6FD8-0A8DE526F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17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1B5FF8-72D8-0DEE-1022-4CE55FEE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607147-CB7C-19F2-2F21-42233284B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896B974-5026-81EC-CA45-0AD304019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3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4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50865-C821-3269-AE94-486A6FB8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5ACC55-52B1-6763-F563-FAC966F76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F6ACF0-5B8C-30BD-BA11-45FAA7D7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28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5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2A5A07-7F1F-DAE1-E715-7D14DC596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0B95B5-68F9-96BE-0D65-2BF77E86C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25B7285-1FEC-5749-83F4-A50B0AA8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47"/>
            <a:ext cx="12192000" cy="679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8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6C4D0F-7F83-EACD-E869-D4D8A29E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F265FAA-B02A-927C-E7FC-B0315261E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Összefűzés: (+) Írj egy függvényt, mely egy vezetéknevet és egy keresztnevet vár paraméterként. A függvény adja vissza a teljes nevet.</a:t>
            </a:r>
          </a:p>
          <a:p>
            <a:r>
              <a:rPr lang="hu-HU" dirty="0"/>
              <a:t>Tartalmazás: (in) Írj egy függvényt, mely egy történelemdolgozat szövegét kapja paraméterként és a benne lévő kulcsszavak alapján pontozza a dolgozatot. Minden kulcsszó egyszer számít.</a:t>
            </a:r>
          </a:p>
          <a:p>
            <a:r>
              <a:rPr lang="hu-HU" dirty="0"/>
              <a:t>Szeletelés: Írj egy függvényt, mely az irányítószám város, utca házszám formában megadott címekből kiszedi és visszaadja az irányítószámot. (Tegyük fel, hogy az irányítószám mindig 4 karakter hosszúságú.) </a:t>
            </a:r>
          </a:p>
          <a:p>
            <a:pPr marL="0" indent="0">
              <a:buNone/>
            </a:pPr>
            <a:r>
              <a:rPr lang="hu-HU" dirty="0"/>
              <a:t>	</a:t>
            </a:r>
            <a:r>
              <a:rPr lang="hu-HU" dirty="0" err="1"/>
              <a:t>pl</a:t>
            </a:r>
            <a:r>
              <a:rPr lang="hu-HU" dirty="0"/>
              <a:t>: ("4028 Debrecen, Egyetem tér 1.")</a:t>
            </a:r>
          </a:p>
        </p:txBody>
      </p:sp>
    </p:spTree>
    <p:extLst>
      <p:ext uri="{BB962C8B-B14F-4D97-AF65-F5344CB8AC3E}">
        <p14:creationId xmlns:p14="http://schemas.microsoft.com/office/powerpoint/2010/main" val="211984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62DA32-2C5C-063B-6F82-A78B2755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B0C3C4-6D76-89A5-31C9-B787D3A6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32934FB-C74E-383B-A38B-91B1F0709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41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574326-B160-7AFC-F565-FE0A6F41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EF0B25-6097-22A2-2B3F-C7E81812A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6274BA0-1E57-D0CD-6CE4-2B9F2C5D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948"/>
            <a:ext cx="12192000" cy="352694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AF59590-AE39-277A-E69F-CF94377ED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01883"/>
            <a:ext cx="12192000" cy="30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588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3C53-7AA6-0391-B521-DB57B723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4BEF98-D11F-A7B0-DD86-022CECCE9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5371790-2218-69B1-1C24-9DC1AA024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3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272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A4DC67-82FF-3460-58F6-AD848D33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0223A3-9AEB-E60D-ABCD-D269AFB6E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75A4F7F-D25E-A7C6-B56F-9A99D16BF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63" y="0"/>
            <a:ext cx="9264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35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FE1492-18DF-B9D1-CFCD-3F3A9D954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76FB57-27EE-431F-481F-AF0A7C2EC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DDDB70-4D7E-B6BE-18F1-DFE154245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34"/>
            <a:ext cx="12192000" cy="3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57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52F577-3E5C-BE5F-AB57-4807112B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E53500-0D3E-761D-7A4F-46A1F802C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C796F33-B6AA-15C4-487A-2AC92D3F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93" y="0"/>
            <a:ext cx="1035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03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005C6-0800-9C0C-8EE3-14A83ADC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AD4CB9-DBCD-C7B8-9DA2-95233BC5A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597CFCA-FEC4-15CC-F13E-5CD09A105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39" y="0"/>
            <a:ext cx="10628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6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4EF163-4AE2-A45A-D66D-77006270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Join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3C5202-5AC8-EFA1-AE94-1386D6CB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Összefűzi a lista szöveges elemeit egyetlen </a:t>
            </a:r>
            <a:r>
              <a:rPr lang="hu-HU" dirty="0" err="1"/>
              <a:t>stringgé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words</a:t>
            </a:r>
            <a:r>
              <a:rPr lang="hu-HU" dirty="0"/>
              <a:t> = ["Ez", "egy", "</a:t>
            </a:r>
            <a:r>
              <a:rPr lang="hu-HU" dirty="0" err="1"/>
              <a:t>összefűzött</a:t>
            </a:r>
            <a:r>
              <a:rPr lang="hu-HU" dirty="0"/>
              <a:t>", "mondat."]</a:t>
            </a:r>
          </a:p>
          <a:p>
            <a:pPr marL="0" indent="0">
              <a:buNone/>
            </a:pPr>
            <a:r>
              <a:rPr lang="hu-HU" dirty="0" err="1"/>
              <a:t>sentence</a:t>
            </a:r>
            <a:r>
              <a:rPr lang="hu-HU" dirty="0"/>
              <a:t> = " ".</a:t>
            </a:r>
            <a:r>
              <a:rPr lang="hu-HU" dirty="0" err="1"/>
              <a:t>join</a:t>
            </a:r>
            <a:r>
              <a:rPr lang="hu-HU" dirty="0"/>
              <a:t>(</a:t>
            </a:r>
            <a:r>
              <a:rPr lang="hu-HU" dirty="0" err="1"/>
              <a:t>words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sentence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Kimenet: Ez egy </a:t>
            </a:r>
            <a:r>
              <a:rPr lang="hu-HU" dirty="0" err="1"/>
              <a:t>összefűzött</a:t>
            </a:r>
            <a:r>
              <a:rPr lang="hu-HU" dirty="0"/>
              <a:t> mondat.</a:t>
            </a:r>
          </a:p>
        </p:txBody>
      </p:sp>
    </p:spTree>
    <p:extLst>
      <p:ext uri="{BB962C8B-B14F-4D97-AF65-F5344CB8AC3E}">
        <p14:creationId xmlns:p14="http://schemas.microsoft.com/office/powerpoint/2010/main" val="2943279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7FA34F-A34A-1131-9DA1-9046CB4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Join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D8809D-2FE7-D2D9-4546-40F3DD7E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fruits</a:t>
            </a:r>
            <a:r>
              <a:rPr lang="hu-HU" dirty="0"/>
              <a:t> = ["alma", "banán", "körte"]</a:t>
            </a:r>
          </a:p>
          <a:p>
            <a:pPr marL="0" indent="0">
              <a:buNone/>
            </a:pPr>
            <a:r>
              <a:rPr lang="hu-HU" dirty="0" err="1"/>
              <a:t>csv_line</a:t>
            </a:r>
            <a:r>
              <a:rPr lang="hu-HU" dirty="0"/>
              <a:t> = ",".</a:t>
            </a:r>
            <a:r>
              <a:rPr lang="hu-HU" dirty="0" err="1"/>
              <a:t>join</a:t>
            </a:r>
            <a:r>
              <a:rPr lang="hu-HU" dirty="0"/>
              <a:t>(</a:t>
            </a:r>
            <a:r>
              <a:rPr lang="hu-HU" dirty="0" err="1"/>
              <a:t>fruits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csv_line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Kimenet: </a:t>
            </a:r>
            <a:r>
              <a:rPr lang="hu-HU" dirty="0" err="1"/>
              <a:t>alma,banán,körte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3937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44A649-24EE-E0AE-92C7-7A4A7448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Join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5470F9-4DCD-5C22-722A-986A4D040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/>
              <a:t>Több soros kiírás</a:t>
            </a:r>
          </a:p>
          <a:p>
            <a:pPr marL="0" indent="0">
              <a:buNone/>
            </a:pPr>
            <a:r>
              <a:rPr lang="hu-HU" dirty="0" err="1"/>
              <a:t>lines</a:t>
            </a:r>
            <a:r>
              <a:rPr lang="hu-HU" dirty="0"/>
              <a:t> = ["Első sor", "Második sor", "Harmadik sor"]</a:t>
            </a:r>
          </a:p>
          <a:p>
            <a:pPr marL="0" indent="0">
              <a:buNone/>
            </a:pPr>
            <a:r>
              <a:rPr lang="hu-HU" dirty="0" err="1"/>
              <a:t>paragraph</a:t>
            </a:r>
            <a:r>
              <a:rPr lang="hu-HU" dirty="0"/>
              <a:t> = "\n".</a:t>
            </a:r>
            <a:r>
              <a:rPr lang="hu-HU" dirty="0" err="1"/>
              <a:t>join</a:t>
            </a:r>
            <a:r>
              <a:rPr lang="hu-HU" dirty="0"/>
              <a:t>(</a:t>
            </a:r>
            <a:r>
              <a:rPr lang="hu-HU" dirty="0" err="1"/>
              <a:t>lines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print(</a:t>
            </a:r>
            <a:r>
              <a:rPr lang="hu-HU" dirty="0" err="1"/>
              <a:t>paragraph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Kimenet: </a:t>
            </a:r>
          </a:p>
          <a:p>
            <a:pPr marL="0" indent="0">
              <a:buNone/>
            </a:pPr>
            <a:r>
              <a:rPr lang="hu-HU" dirty="0"/>
              <a:t>Első sor</a:t>
            </a:r>
          </a:p>
          <a:p>
            <a:pPr marL="0" indent="0">
              <a:buNone/>
            </a:pPr>
            <a:r>
              <a:rPr lang="hu-HU" dirty="0"/>
              <a:t>Második sor</a:t>
            </a:r>
          </a:p>
          <a:p>
            <a:pPr marL="0" indent="0">
              <a:buNone/>
            </a:pPr>
            <a:r>
              <a:rPr lang="hu-HU" dirty="0"/>
              <a:t>Harmadik sor</a:t>
            </a:r>
          </a:p>
        </p:txBody>
      </p:sp>
    </p:spTree>
    <p:extLst>
      <p:ext uri="{BB962C8B-B14F-4D97-AF65-F5344CB8AC3E}">
        <p14:creationId xmlns:p14="http://schemas.microsoft.com/office/powerpoint/2010/main" val="177686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02F1C3-93C3-0858-2DAE-AAB9C1D2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6947EF-0F47-F658-0A25-A7265EF5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95FAF4D-0092-620D-B603-B76D1368D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96" y="0"/>
            <a:ext cx="9959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42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148208-58B6-FE12-E64A-4F093F8E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Join</a:t>
            </a:r>
            <a:r>
              <a:rPr lang="hu-HU" dirty="0"/>
              <a:t> megjegyzés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3E9C477-E3DD-4E7A-A5CF-CD1F7497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join</a:t>
            </a:r>
            <a:r>
              <a:rPr lang="hu-HU" dirty="0"/>
              <a:t>() csak </a:t>
            </a:r>
            <a:r>
              <a:rPr lang="hu-HU" dirty="0" err="1"/>
              <a:t>stringeket</a:t>
            </a:r>
            <a:r>
              <a:rPr lang="hu-HU" dirty="0"/>
              <a:t> tud összefűzni. Ha a lista elemei nem </a:t>
            </a:r>
            <a:r>
              <a:rPr lang="hu-HU" dirty="0" err="1"/>
              <a:t>string</a:t>
            </a:r>
            <a:r>
              <a:rPr lang="hu-HU" dirty="0"/>
              <a:t> típusúak (</a:t>
            </a:r>
            <a:r>
              <a:rPr lang="hu-HU" dirty="0" err="1"/>
              <a:t>pl</a:t>
            </a:r>
            <a:r>
              <a:rPr lang="hu-HU" dirty="0"/>
              <a:t>: számok) előbb át kell őket alakítani:</a:t>
            </a:r>
          </a:p>
          <a:p>
            <a:pPr marL="0" indent="0">
              <a:buNone/>
            </a:pPr>
            <a:r>
              <a:rPr lang="en-US" dirty="0"/>
              <a:t>numbers = [1, 2, 3]</a:t>
            </a:r>
          </a:p>
          <a:p>
            <a:pPr marL="0" indent="0">
              <a:buNone/>
            </a:pPr>
            <a:r>
              <a:rPr lang="en-US" dirty="0"/>
              <a:t>joined = ", ".join(str(n) for n in numbers)</a:t>
            </a:r>
          </a:p>
          <a:p>
            <a:pPr marL="0" indent="0">
              <a:buNone/>
            </a:pPr>
            <a:r>
              <a:rPr lang="en-US" dirty="0"/>
              <a:t>print(joined)  # 1, 2,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8495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3BACE8-6D8E-D285-55B0-6C58EEBCB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FD7452-7CBA-C224-6D97-DA388C7F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 A print(..., end=...) paraméter a Pythonban azt szabályozza, mi kerüljön a sor végére kiíráskor. Alapértelmezés szerint a print() függvény egy új sort (\n) tesz minden kiírás végére, de az end paraméterrel ezt meg lehet változtatni.</a:t>
            </a:r>
          </a:p>
        </p:txBody>
      </p:sp>
    </p:spTree>
    <p:extLst>
      <p:ext uri="{BB962C8B-B14F-4D97-AF65-F5344CB8AC3E}">
        <p14:creationId xmlns:p14="http://schemas.microsoft.com/office/powerpoint/2010/main" val="106254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AFBAAD-BF43-ECD4-A1EE-F7D9F5DB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EDB507-D447-D7E8-AE5B-C7FFB391A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Mire jó az end paraméter?</a:t>
            </a:r>
          </a:p>
          <a:p>
            <a:pPr marL="0" indent="0">
              <a:buNone/>
            </a:pPr>
            <a:r>
              <a:rPr lang="hu-HU" dirty="0"/>
              <a:t>Több print() hívást lehet egy sorba írni.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Megadhatsz saját elválasztót sorvége helyett (pl. szóköz, vessző).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Hasznos lehet számlálók, programpontok, konzol animációk készítésénél.</a:t>
            </a:r>
          </a:p>
        </p:txBody>
      </p:sp>
    </p:spTree>
    <p:extLst>
      <p:ext uri="{BB962C8B-B14F-4D97-AF65-F5344CB8AC3E}">
        <p14:creationId xmlns:p14="http://schemas.microsoft.com/office/powerpoint/2010/main" val="231743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BC426C-AC94-6B59-D6D4-B831FC4A7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9AF0E0-46F6-FD15-14E6-094367CE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Alapértelmezés szerint:</a:t>
            </a:r>
          </a:p>
          <a:p>
            <a:pPr marL="0" indent="0">
              <a:buNone/>
            </a:pPr>
            <a:r>
              <a:rPr lang="hu-HU" dirty="0"/>
              <a:t>print("alma")</a:t>
            </a:r>
          </a:p>
          <a:p>
            <a:pPr marL="0" indent="0">
              <a:buNone/>
            </a:pPr>
            <a:r>
              <a:rPr lang="hu-HU" dirty="0"/>
              <a:t>print("banán")</a:t>
            </a:r>
          </a:p>
          <a:p>
            <a:pPr marL="0" indent="0">
              <a:buNone/>
            </a:pPr>
            <a:r>
              <a:rPr lang="hu-HU" dirty="0"/>
              <a:t>Kimenet:</a:t>
            </a:r>
          </a:p>
          <a:p>
            <a:pPr marL="0" indent="0">
              <a:buNone/>
            </a:pPr>
            <a:r>
              <a:rPr lang="hu-HU" dirty="0"/>
              <a:t>alma</a:t>
            </a:r>
          </a:p>
          <a:p>
            <a:pPr marL="0" indent="0">
              <a:buNone/>
            </a:pPr>
            <a:r>
              <a:rPr lang="hu-HU" dirty="0"/>
              <a:t>banán</a:t>
            </a:r>
          </a:p>
        </p:txBody>
      </p:sp>
    </p:spTree>
    <p:extLst>
      <p:ext uri="{BB962C8B-B14F-4D97-AF65-F5344CB8AC3E}">
        <p14:creationId xmlns:p14="http://schemas.microsoft.com/office/powerpoint/2010/main" val="29799279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7D55F-9458-7E04-8CE5-AEC464EF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6436-0AB9-6438-AB1A-1B82C3B6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FE5441B-5F1F-1D3E-7CCD-4C43D29AA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end=” ” kiírás egy sorban, szóközzel</a:t>
            </a:r>
          </a:p>
          <a:p>
            <a:pPr marL="0" indent="0">
              <a:buNone/>
            </a:pPr>
            <a:r>
              <a:rPr lang="da-DK" dirty="0"/>
              <a:t>print("alma", end=" ")</a:t>
            </a:r>
          </a:p>
          <a:p>
            <a:pPr marL="0" indent="0">
              <a:buNone/>
            </a:pPr>
            <a:r>
              <a:rPr lang="da-DK" dirty="0"/>
              <a:t>print("banán", end=" ")</a:t>
            </a:r>
          </a:p>
          <a:p>
            <a:pPr marL="0" indent="0">
              <a:buNone/>
            </a:pPr>
            <a:r>
              <a:rPr lang="da-DK" dirty="0"/>
              <a:t>print("körte")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Kimenet:</a:t>
            </a:r>
          </a:p>
          <a:p>
            <a:pPr marL="0" indent="0">
              <a:buNone/>
            </a:pPr>
            <a:r>
              <a:rPr lang="hu-HU" dirty="0"/>
              <a:t>alma banán körte</a:t>
            </a:r>
          </a:p>
        </p:txBody>
      </p:sp>
    </p:spTree>
    <p:extLst>
      <p:ext uri="{BB962C8B-B14F-4D97-AF65-F5344CB8AC3E}">
        <p14:creationId xmlns:p14="http://schemas.microsoft.com/office/powerpoint/2010/main" val="2149888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BBD35-9CAA-5D20-BD5A-F5A582DD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C3F244-8A3D-045F-1D70-2E7BB1511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end=”, ” vesszővel elválasztva</a:t>
            </a:r>
          </a:p>
          <a:p>
            <a:pPr marL="0" indent="0">
              <a:buNone/>
            </a:pPr>
            <a:r>
              <a:rPr lang="en-US" dirty="0"/>
              <a:t>or fruit in ["alma", "</a:t>
            </a:r>
            <a:r>
              <a:rPr lang="en-US" dirty="0" err="1"/>
              <a:t>banán</a:t>
            </a:r>
            <a:r>
              <a:rPr lang="en-US" dirty="0"/>
              <a:t>", "</a:t>
            </a:r>
            <a:r>
              <a:rPr lang="en-US" dirty="0" err="1"/>
              <a:t>körte</a:t>
            </a:r>
            <a:r>
              <a:rPr lang="en-US" dirty="0"/>
              <a:t>"]:</a:t>
            </a:r>
          </a:p>
          <a:p>
            <a:pPr marL="0" indent="0">
              <a:buNone/>
            </a:pPr>
            <a:r>
              <a:rPr lang="en-US" dirty="0"/>
              <a:t>    print(fruit, end=", ")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Kimenet:</a:t>
            </a:r>
          </a:p>
          <a:p>
            <a:pPr marL="0" indent="0">
              <a:buNone/>
            </a:pPr>
            <a:r>
              <a:rPr lang="hu-HU" dirty="0" err="1"/>
              <a:t>valma</a:t>
            </a:r>
            <a:r>
              <a:rPr lang="hu-HU" dirty="0"/>
              <a:t>, banán, körte, </a:t>
            </a:r>
          </a:p>
        </p:txBody>
      </p:sp>
    </p:spTree>
    <p:extLst>
      <p:ext uri="{BB962C8B-B14F-4D97-AF65-F5344CB8AC3E}">
        <p14:creationId xmlns:p14="http://schemas.microsoft.com/office/powerpoint/2010/main" val="33732776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2F69A-A043-FF2F-AFE3-2DD8E01D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2983BF-60E2-62A2-2BB5-54AFD7D93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end=”” új sor kihagyása</a:t>
            </a:r>
          </a:p>
          <a:p>
            <a:pPr marL="0" indent="0">
              <a:buNone/>
            </a:pPr>
            <a:r>
              <a:rPr lang="hu-HU" dirty="0"/>
              <a:t>print("Helló", end="")</a:t>
            </a:r>
          </a:p>
          <a:p>
            <a:pPr marL="0" indent="0">
              <a:buNone/>
            </a:pPr>
            <a:r>
              <a:rPr lang="hu-HU" dirty="0"/>
              <a:t>print(" világ!")</a:t>
            </a:r>
          </a:p>
          <a:p>
            <a:pPr marL="0" indent="0">
              <a:buNone/>
            </a:pPr>
            <a:r>
              <a:rPr lang="hu-HU" dirty="0"/>
              <a:t>Kimenet:</a:t>
            </a:r>
          </a:p>
          <a:p>
            <a:pPr marL="0" indent="0">
              <a:buNone/>
            </a:pPr>
            <a:r>
              <a:rPr lang="hu-HU" dirty="0"/>
              <a:t>Helló világ!</a:t>
            </a:r>
          </a:p>
        </p:txBody>
      </p:sp>
    </p:spTree>
    <p:extLst>
      <p:ext uri="{BB962C8B-B14F-4D97-AF65-F5344CB8AC3E}">
        <p14:creationId xmlns:p14="http://schemas.microsoft.com/office/powerpoint/2010/main" val="26829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530F5E-5153-9DEC-9C72-33C30A03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End </a:t>
            </a:r>
            <a:r>
              <a:rPr lang="hu-HU" dirty="0" err="1"/>
              <a:t>vs</a:t>
            </a:r>
            <a:r>
              <a:rPr lang="hu-HU" dirty="0"/>
              <a:t> </a:t>
            </a:r>
            <a:r>
              <a:rPr lang="hu-HU" dirty="0" err="1"/>
              <a:t>join</a:t>
            </a:r>
            <a:endParaRPr lang="hu-HU" dirty="0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183D600-F199-1D8D-F661-A093A47F25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452654"/>
          <a:ext cx="10515600" cy="10972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826198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1779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320831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/>
                        <a:t>Művelet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Használat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Példa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2036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join()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Lista fűzése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" ".join(lista)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854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/>
                        <a:t>print(..., 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/>
                        <a:t>Egyedi sorzárás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print("szó", end=" ")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311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7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2EE6A6-FC41-F3CE-05E4-1848B0317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287A59-AC3D-C969-55CA-148C9745C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FE7D2AE-5E04-FA2F-05E0-90D2FDB7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92" y="0"/>
            <a:ext cx="101966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5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FE1211-DD67-8735-3C57-FBAB832A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357475-2C1A-8E01-F9D3-63F0C9AAC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93DE91D-F969-50A4-354F-F1686398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390" y="0"/>
            <a:ext cx="10339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D7BA43-2D8C-DF12-A1D5-324DA4DE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89016B-376E-7C17-2D27-979B2CC28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456ABBF-EEC5-1ED9-5254-7F60E2A81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20" y="0"/>
            <a:ext cx="9449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0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40A465-66EF-9AA9-9CFA-3D1DB435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B1DFB3-268A-D5CA-2C43-74A4FA72F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 írja ki, hogy a betű benne van-e a szóban amit bekértünk.</a:t>
            </a:r>
          </a:p>
          <a:p>
            <a:r>
              <a:rPr lang="hu-HU" dirty="0"/>
              <a:t>A program írja ki, hogy a szövegben hányadik az indexe a bekért betűnek.</a:t>
            </a:r>
          </a:p>
        </p:txBody>
      </p:sp>
    </p:spTree>
    <p:extLst>
      <p:ext uri="{BB962C8B-B14F-4D97-AF65-F5344CB8AC3E}">
        <p14:creationId xmlns:p14="http://schemas.microsoft.com/office/powerpoint/2010/main" val="166099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72040A-0BCA-4509-B0DF-98B578183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9D3FF2-D7B4-AAD3-40A3-5CA37BFC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ABB40B2-9E2A-E053-E746-E14293D8F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319" y="0"/>
            <a:ext cx="9201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37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B14128-7455-402E-F726-6EA64B600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A720B6-2097-002F-DC1A-055F895B2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10B74B-194D-B3D9-3C4E-7BD9A0FD0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19" y="0"/>
            <a:ext cx="10441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4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524</Words>
  <Application>Microsoft Office PowerPoint</Application>
  <PresentationFormat>Szélesvásznú</PresentationFormat>
  <Paragraphs>85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1" baseType="lpstr">
      <vt:lpstr>Arial</vt:lpstr>
      <vt:lpstr>Calibri</vt:lpstr>
      <vt:lpstr>Calibri Light</vt:lpstr>
      <vt:lpstr>Office-téma</vt:lpstr>
      <vt:lpstr>Gyakorló</vt:lpstr>
      <vt:lpstr>Feladat</vt:lpstr>
      <vt:lpstr>PowerPoint-bemutató</vt:lpstr>
      <vt:lpstr>PowerPoint-bemutató</vt:lpstr>
      <vt:lpstr>PowerPoint-bemutató</vt:lpstr>
      <vt:lpstr>PowerPoint-bemutató</vt:lpstr>
      <vt:lpstr>Feladatok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Join</vt:lpstr>
      <vt:lpstr>Join</vt:lpstr>
      <vt:lpstr>Join</vt:lpstr>
      <vt:lpstr>Join megjegyzés</vt:lpstr>
      <vt:lpstr>End</vt:lpstr>
      <vt:lpstr>End</vt:lpstr>
      <vt:lpstr>End</vt:lpstr>
      <vt:lpstr>End</vt:lpstr>
      <vt:lpstr>End</vt:lpstr>
      <vt:lpstr>End</vt:lpstr>
      <vt:lpstr>End vs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Balázs Barnai</dc:creator>
  <cp:lastModifiedBy>Balázs Barnai</cp:lastModifiedBy>
  <cp:revision>4</cp:revision>
  <dcterms:created xsi:type="dcterms:W3CDTF">2025-01-21T13:42:19Z</dcterms:created>
  <dcterms:modified xsi:type="dcterms:W3CDTF">2025-05-10T19:19:29Z</dcterms:modified>
</cp:coreProperties>
</file>