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1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62300-8760-CBC2-997E-22343ED5C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AC91F3-D157-8787-36BD-9F6C54E7A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D9ED8A-5420-422E-CD64-CBB434A6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9237D3-682F-C1EA-C624-AB6DD66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9551D6-E1C9-7B5A-1D9F-98D7C78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021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44E07-7A07-39FE-02DB-6E942C9A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8EF4BFE-EA91-F337-F8DB-DB8EA45A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A16542-8811-4085-E19F-B7EC00F8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9AB602-B43A-0A36-76BB-36B95960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7F528B-DC52-E377-2E7F-D1A50AF9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88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ADD4D4A-F5BD-5080-C907-E1D4526B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050C82-F6F7-57DE-08D8-A0D9C1C6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DA0A11-F1EB-1327-723A-653AC371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634C57-12A8-E89F-6BE6-546D29BF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5A71F5-D51E-AE86-67A1-4210DDA0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9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178981-FBCD-8E52-1882-9363CB6D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6B8375-7AD5-7C1E-3388-8C6DCB5F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245DF8-5B31-E422-9B61-A5BB959E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D6BB76-DB83-829A-F802-EC3703B2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6F16DC-15E1-6317-75FD-EFD405E2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6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0E64E-AE69-A9EC-0CE0-B676C024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314ACA-74D6-D240-B330-1610408D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1D51AD-B2E8-DAFD-F16D-44AAB565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A3AD9F-6C3B-5544-8003-E5B92446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D67725-C433-1B5E-01ED-7BB345A8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57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C94BF8-FD37-3104-1B8B-D7E38E2C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474506-0DF6-6CBD-305F-CA608445A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7BB7E6-CFFD-4EA5-B787-0DA67B52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4D35E7-5EF7-9C39-2EEB-07AF3061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48E5A8-E99F-B1AD-4B46-0AD398FD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4DDEE5-C665-5034-8FC6-F26455D0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4217D6-D1D4-B665-C51D-D8F79B54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7B15A8-90C9-6100-9217-EDD187A92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08D9A2-D256-AFBD-6441-C12818E9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E7F2686-D7CB-3A44-C3B5-48B4142D2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0372E2-FD50-4AC8-B90D-25EA71D9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DC41CF-A31C-E2FC-7EC7-CF1347E9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CFA8CD1-2DC0-60D8-1BE7-82C3BE6C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CAFBDB9-5D51-6608-87A0-FBF9664F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5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056C6F-C420-D3A7-FDC0-AA8EFC38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62A7CEE-3E53-BEFE-2B12-7D5C61A2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D7CB4E-4CA4-0ED3-A155-0FF72CCB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373185-0CC4-8248-2056-A4F2B6AF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1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65BBAFA-3B3F-AFA1-2282-9D5AB8DB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606F89-D7DC-0A12-AD7D-F9FD35A8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44AE174-3A30-1102-7E6A-8673361B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2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1BD5C-4465-B6B6-A231-3ECA8F1F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0A836F-C3D0-2772-72EC-0C4BD10A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5EC2F97-7799-376E-FA04-E3323B22F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307423-288B-770E-B998-F941865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23BBFD-C3A0-29AA-02D1-34B519D6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457CD7-71D4-BD7F-EC5A-2AF7783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06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D5CE98-E2AD-1E0A-3673-11834F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B207AE6-7102-2311-ABA9-C9F327B4B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4965B1-DF33-89CD-67FB-68E02343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BDE562-C039-16B8-FA1D-8D403813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6DBD34-1E68-7EA7-A018-B1C8D59D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1E1AAA-E1B5-A640-239F-29236AB9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7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73F9E87-AEEF-FDDE-0EC3-70A452D8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677705-DFCF-C403-1E42-D9EA8230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7E0ACB-FEEA-8FD3-541C-92F61AC4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E9D3-BFC6-48A2-9416-0DDCE47CD32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8E7E45-2708-49E1-595B-CEE016758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64DD56-D912-FF82-8977-450AE8A24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CAD1-0619-42F2-9976-58CE5BFDC2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98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C9F4B4-82ED-5628-0546-D8D300445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Gyakorló 2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8C0272-8BD4-E37F-5F9E-B555245AE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11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1FA7B-FBFC-DC50-3E5A-EB3A81D5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849811-F207-3356-EAA2-2BAD381C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9B959C-6129-098B-566B-D13385A6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08" y="0"/>
            <a:ext cx="9816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218918-5191-B464-F9CD-873111BA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BB4663-9FD1-288F-119C-B2CABD9F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F0E8A9-271E-D7C2-B33E-6A99D462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5" y="0"/>
            <a:ext cx="9912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02C4DB-024E-8CCF-642E-566742C6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FE40B-86EF-85D9-3D44-4BAC2B87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CDA4E89-59ED-C233-A8F9-F6EE074D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324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0EBC511-C6E3-0082-E379-8D8939739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2395"/>
            <a:ext cx="12192000" cy="30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385B3-FD9E-675F-BB27-31844841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BD5611-2F6C-007B-0206-0C6DF930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3ED1392-4835-91B7-E484-CF409679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740"/>
            <a:ext cx="12192000" cy="5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5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E5ED2-70E2-7679-A47A-F28691D0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D7277C-30C2-F2AB-66CA-A1EE94A3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EC56451-8985-6E40-F3C3-B4D4F980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7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05CF6-F6B3-F171-5485-ADCF265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FD4E7F-EE13-6549-069C-8C27293A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F7CB61-04CD-A731-AB63-1226F5A2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773"/>
            <a:ext cx="12192000" cy="48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8318C-3F5C-21F2-1ED0-F3311A99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817A1-A88B-A8DB-8621-01609CD3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40CA6E-3230-0979-07D1-2A8A6B304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85"/>
            <a:ext cx="12192000" cy="283979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933394-4767-EFFF-5C5B-3F61430E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20" y="2749509"/>
            <a:ext cx="12192000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21231-8686-D832-C69A-18A65DAF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1370A6-1941-6A02-6B8E-48BF879C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95BD68D-D669-30FD-0BA8-69AA24C7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311"/>
            <a:ext cx="12192000" cy="33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1FC81A-474C-AED8-2085-D8681E6A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707F0D-209E-94DE-A6EA-EB036C2C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B3F6AA8-BCE3-4A3F-B448-75DE425C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19" y="0"/>
            <a:ext cx="10980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3A6637-3D1B-ADDD-2560-59CB99F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87144A-34FC-E57E-5435-80C29E4A3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5FF7102-8E02-905D-D4A5-6604FBBF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0"/>
            <a:ext cx="10783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7DE0B-6D70-D69C-1968-DC79B2B9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32A785-4227-F6BD-4602-3915A1D97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100716-44E8-5E69-12E1-BB56E384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72" y="0"/>
            <a:ext cx="9448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1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51C1AD-A281-B599-45F6-494E0312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34167F-46EA-E4DD-5B88-87CF1A05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08DF45-454C-7282-E360-0A10152B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21" y="0"/>
            <a:ext cx="10281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2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4046C3-933D-B312-3DD6-573B1900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4A8581-AE39-9246-99BA-81E66EB3F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92B86B-195F-ACDC-E7C8-1C6C3E68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9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4637D-1461-686B-0EE0-2F087D4F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3D4DBE-26E1-D7AE-0753-B6807BF0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F456442-7948-8D0D-0B72-82959442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137"/>
            <a:ext cx="12192000" cy="56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93CFB-8DA3-38E9-ECD8-64002829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B75EA2-45FD-D5A5-835D-86CF74CD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6CCEBBA-ADB5-DD6E-5E77-E2CB1BED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0" y="0"/>
            <a:ext cx="10814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6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C1673-8444-516A-6763-13D4D408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CE717D-40B0-D56C-7F24-244A0510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04477F-BE98-2BBC-1008-B4ADF103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80"/>
            <a:ext cx="12192000" cy="6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43952-1997-CFD2-6985-FB12A47F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A5A893-7750-8A3D-1E46-7031FC60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5DD185-FAA1-EAF3-D525-4D188B4BD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9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C68FA-765B-FDD7-5507-31BF167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7E038A-55F8-E0FE-221D-82810B52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02F2E6-5E37-8B82-825E-E3295745B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33" y="0"/>
            <a:ext cx="9970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98CB9A-9174-C049-E819-724CA3BA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F7B562-AE84-6B87-8DF7-F0B8F71F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375FA5-6667-7A76-DC4A-1B0F8F498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30" y="0"/>
            <a:ext cx="10073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8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F2855-8494-DC13-D511-E67C822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86FBB-DAD2-20FA-B3A3-9923E94C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C95E57-C449-A115-78C0-997C7431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602"/>
            <a:ext cx="12192000" cy="54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7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958F16-72E0-3D15-4475-058B9AE3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9CFADB-8B33-1F1B-8316-B557142CA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49833A-4DC1-794F-EFE0-46D889108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1845F-1FD7-8815-3F1E-41AE4A8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131068-FBC3-51C6-C3C9-63C02F59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142CDD-0DB0-BFEF-E7E5-85A0B376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72" y="0"/>
            <a:ext cx="9752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8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41B2C6-1290-1791-2E44-60316D3E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Sorted</a:t>
            </a:r>
            <a:r>
              <a:rPr lang="hu-HU" dirty="0"/>
              <a:t>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C56427-438B-5E7B-73AE-0EA1AB12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Pl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 err="1"/>
              <a:t>umbers</a:t>
            </a:r>
            <a:r>
              <a:rPr lang="hu-HU" dirty="0"/>
              <a:t>=[42,3,15,8,23]</a:t>
            </a:r>
          </a:p>
          <a:p>
            <a:pPr marL="0" indent="0">
              <a:buNone/>
            </a:pPr>
            <a:r>
              <a:rPr lang="hu-HU" dirty="0" err="1"/>
              <a:t>sorted</a:t>
            </a:r>
            <a:r>
              <a:rPr lang="hu-HU" dirty="0"/>
              <a:t>(</a:t>
            </a:r>
            <a:r>
              <a:rPr lang="hu-HU" dirty="0" err="1"/>
              <a:t>numbers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Kimenet: [3, 8, 15, 23, 42]</a:t>
            </a:r>
          </a:p>
        </p:txBody>
      </p:sp>
    </p:spTree>
    <p:extLst>
      <p:ext uri="{BB962C8B-B14F-4D97-AF65-F5344CB8AC3E}">
        <p14:creationId xmlns:p14="http://schemas.microsoft.com/office/powerpoint/2010/main" val="1568851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581A6-63EA-CA29-C8DA-FCB90818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Reversed</a:t>
            </a:r>
            <a:r>
              <a:rPr lang="hu-HU" dirty="0"/>
              <a:t> lista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7A3FD2-AC6D-10E0-2BC8-EBE9794F4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Pl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en-US" dirty="0"/>
              <a:t>cities = ["Budapest", "Szeged", "Debrecen", "Pécs"]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reversed</a:t>
            </a:r>
            <a:r>
              <a:rPr lang="hu-HU" dirty="0"/>
              <a:t>(</a:t>
            </a:r>
            <a:r>
              <a:rPr lang="hu-HU" dirty="0" err="1"/>
              <a:t>cities</a:t>
            </a:r>
            <a:r>
              <a:rPr lang="hu-HU" dirty="0"/>
              <a:t>))</a:t>
            </a:r>
          </a:p>
          <a:p>
            <a:pPr marL="0" indent="0">
              <a:buNone/>
            </a:pPr>
            <a:r>
              <a:rPr lang="hu-HU" dirty="0"/>
              <a:t>Kimenet: a megfordított lista</a:t>
            </a:r>
          </a:p>
        </p:txBody>
      </p:sp>
    </p:spTree>
    <p:extLst>
      <p:ext uri="{BB962C8B-B14F-4D97-AF65-F5344CB8AC3E}">
        <p14:creationId xmlns:p14="http://schemas.microsoft.com/office/powerpoint/2010/main" val="162352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DA3F47-1BC3-3132-018F-18050043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feltétel szerint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596DD5-1C33-F373-DA3F-776B01EA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/>
              <a:t>words</a:t>
            </a:r>
            <a:r>
              <a:rPr lang="hu-HU" dirty="0"/>
              <a:t> = ["alma", "körte", "barack", "szilva", "</a:t>
            </a:r>
            <a:r>
              <a:rPr lang="hu-HU" dirty="0" err="1"/>
              <a:t>kiwi</a:t>
            </a:r>
            <a:r>
              <a:rPr lang="hu-HU" dirty="0"/>
              <a:t>"]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# Rendezzük a szavakat hossz szerint</a:t>
            </a:r>
          </a:p>
          <a:p>
            <a:pPr marL="0" indent="0">
              <a:buNone/>
            </a:pPr>
            <a:r>
              <a:rPr lang="hu-HU" dirty="0" err="1"/>
              <a:t>sorted_by_length</a:t>
            </a:r>
            <a:r>
              <a:rPr lang="hu-HU" dirty="0"/>
              <a:t> = </a:t>
            </a:r>
            <a:r>
              <a:rPr lang="hu-HU" dirty="0" err="1"/>
              <a:t>sorted</a:t>
            </a:r>
            <a:r>
              <a:rPr lang="hu-HU" dirty="0"/>
              <a:t>(</a:t>
            </a:r>
            <a:r>
              <a:rPr lang="hu-HU" dirty="0" err="1"/>
              <a:t>words</a:t>
            </a:r>
            <a:r>
              <a:rPr lang="hu-HU" dirty="0"/>
              <a:t>, </a:t>
            </a:r>
            <a:r>
              <a:rPr lang="hu-HU" dirty="0" err="1"/>
              <a:t>key</a:t>
            </a:r>
            <a:r>
              <a:rPr lang="hu-HU" dirty="0"/>
              <a:t>=lambda </a:t>
            </a:r>
            <a:r>
              <a:rPr lang="hu-HU" dirty="0" err="1"/>
              <a:t>word</a:t>
            </a:r>
            <a:r>
              <a:rPr lang="hu-HU" dirty="0"/>
              <a:t>: len(</a:t>
            </a:r>
            <a:r>
              <a:rPr lang="hu-HU" dirty="0" err="1"/>
              <a:t>word</a:t>
            </a:r>
            <a:r>
              <a:rPr lang="hu-HU" dirty="0"/>
              <a:t>))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# Kiírás</a:t>
            </a:r>
          </a:p>
          <a:p>
            <a:pPr marL="0" indent="0">
              <a:buNone/>
            </a:pPr>
            <a:r>
              <a:rPr lang="hu-HU" dirty="0"/>
              <a:t>print("Eredeti lista:", </a:t>
            </a:r>
            <a:r>
              <a:rPr lang="hu-HU" dirty="0" err="1"/>
              <a:t>words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print("Hossz szerint rendezett lista:", </a:t>
            </a:r>
            <a:r>
              <a:rPr lang="hu-HU" dirty="0" err="1"/>
              <a:t>sorted_by_length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2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5ACCA-94FE-4611-F8E6-7D5583B4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17980F-9C84-DAF4-3086-A0CA8AB0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9EF6165-2E2A-A5AF-8868-547D14D9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8" y="0"/>
            <a:ext cx="9539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23421B-6CF1-6C79-42FA-651B948F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246F0F-DC96-9D8F-F4EB-AB334E5B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95E6B05-FE00-9FA0-E97E-C72B37CA1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2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202BC-2D02-CBE5-50AF-EF51BD5C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1A91F-828F-8F5F-C2F6-2457C936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DF4121-DA4F-3850-81F2-11D6A6D51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895"/>
            <a:ext cx="12192000" cy="38001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7D04932-6A6A-E05A-4B77-261C329C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957"/>
            <a:ext cx="12192000" cy="28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8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AA7219-7951-C15C-B62A-2066DC69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961E9-59D1-0601-B843-3CB98563E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C7534E-440A-8377-F4EB-6DA4832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197"/>
            <a:ext cx="12192000" cy="540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3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76E4A4-DF3A-4819-16B0-0A1A74AD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61E832-8437-ECB6-FAE1-1DB441A9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339F87-50A5-4A11-4D53-59DDE6DA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" y="0"/>
            <a:ext cx="12192000" cy="29181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D99B816-CCD4-A22F-1895-0588B8BE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0003"/>
            <a:ext cx="12192000" cy="23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4C014-B321-F465-C7DC-6D53659F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194FAD-AEEB-5F07-4200-501F3E4A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CDBDF9-9013-D1FE-F59B-83CFC48F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387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52ED2E6-4362-33AB-D3A6-EBA2BC13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4853"/>
            <a:ext cx="12192000" cy="31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1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Szélesvásznú</PresentationFormat>
  <Paragraphs>20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Office-téma</vt:lpstr>
      <vt:lpstr>Gyakorló 2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Sorted lista</vt:lpstr>
      <vt:lpstr>Reversed lista</vt:lpstr>
      <vt:lpstr>Rendezés feltétel szerint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3</cp:revision>
  <dcterms:created xsi:type="dcterms:W3CDTF">2025-01-21T18:51:34Z</dcterms:created>
  <dcterms:modified xsi:type="dcterms:W3CDTF">2025-05-10T19:04:35Z</dcterms:modified>
</cp:coreProperties>
</file>