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C17393-614D-472F-DCED-22207D357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EEE3519-FB5C-C76A-D81C-305E3B263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DB5A780-31A8-30E8-A5C9-FE298355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E905-D362-4C45-AFC8-4F77C5EFBA23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311841-FA2F-4080-BE24-908E168C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BE5E8EC-76EF-FFBE-D798-EA99BADAA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39F0-269A-4E5D-8A08-D6DC9CD59F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190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D5FD9A-98A6-74CB-4805-026029631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68CE717-CE93-F46C-4660-E34958F09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5F678F-DC2B-471C-4BEF-0AACD129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E905-D362-4C45-AFC8-4F77C5EFBA23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6B36D39-004C-F3F8-562C-54E32C6A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4824A5-F2A2-058C-1B12-D809A4B0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39F0-269A-4E5D-8A08-D6DC9CD59F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666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EA0AEB4-7629-17A4-B9A4-99046B20C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72E5737-B3D3-4AEA-96A0-18420A19F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C54A0B-3A13-2B20-87B8-08EA5C6B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E905-D362-4C45-AFC8-4F77C5EFBA23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76C3D9-8ED5-B3A9-3EA1-518E6037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4684CB-19B7-B3BE-5760-3F1315FE0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39F0-269A-4E5D-8A08-D6DC9CD59F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633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6C02B0-AF14-76F5-D681-892D5A25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B42BB3-E2BF-4BA4-C2E2-ECA3B3E2B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06160A-3C9A-B5B1-8195-8FC72CBC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E905-D362-4C45-AFC8-4F77C5EFBA23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01B5EB-B2D6-A8DD-6AEA-7C182F09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554630-4A46-2820-E364-A93C1A97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39F0-269A-4E5D-8A08-D6DC9CD59F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010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F2E89F-2339-8339-61D4-75062B0D1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D4D75A7-B065-08DA-49E1-E327495D2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A7666F-2E20-AB53-5576-D30559B2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E905-D362-4C45-AFC8-4F77C5EFBA23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B47FDC-79D9-5F48-10DC-12A6C680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4D4F20-B1A7-D0C9-C16D-FBD513FE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39F0-269A-4E5D-8A08-D6DC9CD59F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478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FC0DF3-C6A7-182D-B39D-F3222870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BF3279-303A-CFD9-85DC-C4DF2DC10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A91D81D-AAD8-C171-23F1-1CC5514DC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B82ABB1-3E96-2DE0-1887-645237FF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E905-D362-4C45-AFC8-4F77C5EFBA23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104A92A-61FA-7A0D-7F1F-C5C17610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CCCDA42-23F6-2A66-7D74-DC62A111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39F0-269A-4E5D-8A08-D6DC9CD59F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025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34A011-B5C5-7308-C9D1-047D96DE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5D5A3E1-BE86-2A90-6F57-DF3E034BD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9A20B99-8C16-4A3F-788A-62AE378F7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87B378F-875D-70DD-5BD3-397684A1E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A8DDA79-9EAD-6767-DB87-E1AA71145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AA96A25-3761-40E6-C1A8-40518846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E905-D362-4C45-AFC8-4F77C5EFBA23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0C70052-1B4B-CF30-0E1C-EA6B79AA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6A1194D-D673-3ABF-4A13-914D732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39F0-269A-4E5D-8A08-D6DC9CD59F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853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45984A-1486-553A-2673-084CA42F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5A010D9-9660-8AD1-8969-07912CF4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E905-D362-4C45-AFC8-4F77C5EFBA23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56C6762-350B-EE8F-EC40-C278B4CB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C0312D6-48A9-A41C-AF49-9E2BF92E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39F0-269A-4E5D-8A08-D6DC9CD59F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921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842B489-6456-FE94-9DB0-CFB1E6A7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E905-D362-4C45-AFC8-4F77C5EFBA23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49F9795-D2AD-C4CE-EDBB-4A4A57AA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823A404-A233-C624-C6D9-2563ECAA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39F0-269A-4E5D-8A08-D6DC9CD59F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257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FF3065-BD7D-97E0-B1B1-95817D15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062074-169B-4001-659B-F2F2E5A5B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63BD32C-2627-31D2-BD1C-181A9B414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340016B-5F2D-DA00-8074-5A2F34C7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E905-D362-4C45-AFC8-4F77C5EFBA23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5D61015-F05D-C74A-A859-B63D9422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148CF54-F207-C053-FE59-0F453E04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39F0-269A-4E5D-8A08-D6DC9CD59F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623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99965E-40A2-E83D-E990-D52E13DE6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86B96CD-AB2B-2BE2-F3C3-D4358DB89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9944821-FB11-B6B0-0CEB-CC209AAB8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37C59FE-5D62-064C-B6BB-8C8796D3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DE905-D362-4C45-AFC8-4F77C5EFBA23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F53B132-476D-D8D5-BDFE-02071B49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DB7F3DF-745E-4170-93B4-0431E7C3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139F0-269A-4E5D-8A08-D6DC9CD59F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229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4C256BF-F449-D9ED-E2AF-9DCA23091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83F50EE-7987-9D69-1735-5EEDA66D1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9A4DBF-5467-34A0-C9BB-49C37B369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DE905-D362-4C45-AFC8-4F77C5EFBA23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6C31544-E09A-4A44-DA3A-8D556444B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CA3BF3-74AD-382F-A644-428A97790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139F0-269A-4E5D-8A08-D6DC9CD59F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14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053C70-ACEE-780A-D80F-88F6B0C37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Gyakorló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29D26D8-9FDF-A678-D726-7D531F98C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6686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DECE18-AB70-0E8E-5E99-30B8ADA5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7499AA-1875-6C64-1426-86148543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1868FC7-3B0C-5A8C-5E83-B7FFB3D80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64" y="0"/>
            <a:ext cx="10894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6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B2A4C0-6A48-8088-71AD-998FE6AC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F50628-21D5-D2FD-A13B-5F62CB5A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72CD76B-D938-A21D-A579-6C3B54C33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81" y="0"/>
            <a:ext cx="10112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9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3AD217-7972-47E0-B8B8-8ED9AB0C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74B250-3F66-3215-D841-7664E312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65AEF08-0F66-DCAF-9811-CC85AE09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336" y="0"/>
            <a:ext cx="9283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8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F406FC-0FE5-42E1-B9ED-76E8F4DE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2C0DB6-237A-0CAC-03CA-48B67293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45BD132-9BD2-2F99-54D3-E43CBAE3A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32"/>
            <a:ext cx="12192000" cy="668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0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5EA17A-A726-0D64-2ED9-29BD73FC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51FDA8-1D21-0B99-DB3F-F244D218B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824E39F-5D6D-4EEA-9A9C-5DDC9F4E1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03" y="0"/>
            <a:ext cx="9686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2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498CB9-4B33-481E-4C13-51E6BBA5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EC82A8-6760-4E8E-5C58-FFF60E481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9C97148-55D9-A742-42A1-280C28FFA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21" y="0"/>
            <a:ext cx="9739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5EF99A-8A48-A0CF-A1D2-C7756D2E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39F569-D75A-B1BD-9F9C-5587E09B1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E1D7588-E7F4-6EC2-0B12-9FDE24526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504" y="0"/>
            <a:ext cx="93989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0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3E0AE5-DC62-1E54-33C8-41833A38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F4A527-7E91-226A-313E-0EB5729A1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1D6F8FC-D185-4EDD-A4C0-5BB611857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83" y="0"/>
            <a:ext cx="9277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2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860822-B22C-DF5C-A17B-3E6E2EDA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7ABC40-E1D9-FBAB-F5D4-24D9252C0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AE426C9-3664-65A1-203D-D34D9B65A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67" y="0"/>
            <a:ext cx="10304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7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Office PowerPoint</Application>
  <PresentationFormat>Szélesvásznú</PresentationFormat>
  <Paragraphs>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Gyakorló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Balázs Barnai</dc:creator>
  <cp:lastModifiedBy>Balázs Barnai</cp:lastModifiedBy>
  <cp:revision>1</cp:revision>
  <dcterms:created xsi:type="dcterms:W3CDTF">2025-01-21T20:13:08Z</dcterms:created>
  <dcterms:modified xsi:type="dcterms:W3CDTF">2025-01-21T20:33:26Z</dcterms:modified>
</cp:coreProperties>
</file>