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2" r:id="rId6"/>
    <p:sldId id="273" r:id="rId7"/>
    <p:sldId id="259" r:id="rId8"/>
    <p:sldId id="274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32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3EFA1D-4FAB-6668-341B-2466F0BDD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82E4430-5DC2-0EBB-47DF-0222588B5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383FD26-50A1-6341-A96E-C0676DF8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BCB-858B-4DE1-B156-289C7C609F7B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ECB4B69-BEA4-FD1C-BDD1-DBCFA10F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CCD74D3-BF34-1E1F-7370-2564B484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8E8E-46B8-4FEF-B922-EA994FCE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539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604BC1-803E-CF77-191D-F423E4F1C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7A3559E-DC9C-FC3D-AE18-583675DF1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88D7B14-71AD-42ED-9841-FA68BEC8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BCB-858B-4DE1-B156-289C7C609F7B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A6EE0D6-9FC2-E553-D71C-D2AEE302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FB4746A-3F8C-B8DB-01CF-93630CD9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8E8E-46B8-4FEF-B922-EA994FCE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981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8B0584B-3577-5F6A-F80D-ACAA723A2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1F1E295-1FB5-705B-62BF-9BAC7E28C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640C5F2-AEF3-E403-24BC-E6F95945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BCB-858B-4DE1-B156-289C7C609F7B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D5FA520-101B-0226-F19B-E519928F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F54E8E-1C5E-3B75-99F2-05D369F5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8E8E-46B8-4FEF-B922-EA994FCE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151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BDB1AE-6201-734C-BED0-A728E767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86C534-6017-4F1F-4A4B-70140CC92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3C7286E-E505-4772-DC2D-1503F77F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BCB-858B-4DE1-B156-289C7C609F7B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AC4F777-ABCC-5ACC-B231-13CF2B5A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C4DDBFC-15EB-2B73-1BB6-23783F76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8E8E-46B8-4FEF-B922-EA994FCE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605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881859-209C-BB33-00D7-0AAD42627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749FF82-E756-001D-8A4B-04E40152B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D4FCA19-8B04-E125-9473-1CE33FF03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BCB-858B-4DE1-B156-289C7C609F7B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76AD929-C3F3-CA73-5E8E-9DFAD973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13DC2E-4E59-0611-8064-5ECFF03D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8E8E-46B8-4FEF-B922-EA994FCE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649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371515-8715-F228-6C5E-FEED1E95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32B50E8-2F72-EECD-7C4D-4B5A0F54A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ECCFF4C-8F11-A548-B78B-DEB8CB596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CF3286D-CF1B-0ADC-38D9-5FC7F075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BCB-858B-4DE1-B156-289C7C609F7B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E12506B-1944-27C4-4324-AA6C8805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12C1866-6922-3519-09D7-DD4328D1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8E8E-46B8-4FEF-B922-EA994FCE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90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6FA2B8-EC4F-0302-BE65-C47D7F607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D9732FF-0E64-8F30-0322-2FB6FCBBC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42BE0F2-3BFF-F224-3CF4-BEC664BF4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FFCDBB0-44B2-C9D5-ABD0-635A1F8BE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5FD68A3-63CC-ADC4-2436-B854E0C1A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D7CA2F5-F3FE-B0E8-0304-7429CAF7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BCB-858B-4DE1-B156-289C7C609F7B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962140F-85D4-4FB8-B36E-6520CD42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151973E-D223-8998-EB23-F56BB875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8E8E-46B8-4FEF-B922-EA994FCE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899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EFF275-EE02-45F8-1004-C3E50A70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106458D-1EB3-8F30-6D3F-37AFC915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BCB-858B-4DE1-B156-289C7C609F7B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D38AC58-1963-B12B-8920-B9E58E85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184C232-0CF8-6DD5-C70F-52C1CB7A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8E8E-46B8-4FEF-B922-EA994FCE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552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3330DC8-FFD5-9B6B-B92B-8BA46D5C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BCB-858B-4DE1-B156-289C7C609F7B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916A393-DC14-A127-4098-0F4D7619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6079BA7-0898-420C-8617-C054864E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8E8E-46B8-4FEF-B922-EA994FCE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89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9439E2-75A5-9A16-BAAE-EF4C128E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F8FE43-9BF7-2E22-B562-9A7FE7B7C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0018390-1207-17E1-10C4-F8E0E7833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A104DB1-143E-C7C5-948A-2F8262DF3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BCB-858B-4DE1-B156-289C7C609F7B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49ABA28-022D-F8C6-7F97-4FA6DE60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5510F70-B780-5A85-B5F0-CC7C8AAC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8E8E-46B8-4FEF-B922-EA994FCE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8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710A02-B88D-3BE5-6154-C9C58378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7C6974C-4F46-0AB5-0DF4-31614966C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3E80EB9-9D57-0DC4-C0B1-5AD01EB0C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BFF7D2D-3F9F-ED63-3DED-F6136A30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BCB-858B-4DE1-B156-289C7C609F7B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879D957-BFCA-0F3D-261A-F3C547F0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73B4009-0023-2C12-29FE-6EB9D9D3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8E8E-46B8-4FEF-B922-EA994FCE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599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8696F0C-7DA5-66FE-FA35-B1A464C2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A2CC88D-A324-F9DE-60AA-19D9E4D02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E081AF7-15DD-F916-E600-953C8834A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B2BCB-858B-4DE1-B156-289C7C609F7B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A9725EC-90AD-3011-9BB5-471133EF5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9EE3228-3C2C-5A7A-7401-E22858B31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D8E8E-46B8-4FEF-B922-EA994FCED4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871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4D9B2D-E291-1D31-243C-FA6E0ED9D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Fájlműveletek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F39392D-6149-A2DD-45B2-BB3C6EE78B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17481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B54739-CE96-6CD2-3A25-CB1D8CA9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9E9625-BE46-63DC-7552-3A1491F79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B2F3FCDF-A91D-02D9-97AB-670C6BA84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" y="518706"/>
            <a:ext cx="12174649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38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1C61A9-241E-4E8C-37C8-C21B3A73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readline</a:t>
            </a:r>
            <a:r>
              <a:rPr lang="hu-HU" dirty="0"/>
              <a:t> és </a:t>
            </a:r>
            <a:r>
              <a:rPr lang="hu-HU" dirty="0" err="1"/>
              <a:t>readlines</a:t>
            </a:r>
            <a:r>
              <a:rPr lang="hu-HU" dirty="0"/>
              <a:t> egyszerre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A6DDB0-EFDB-7FF6-5480-DB0A931BC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readline</a:t>
            </a:r>
            <a:r>
              <a:rPr lang="hu-HU" dirty="0"/>
              <a:t>() beolvassa a fájl első sorát, és a fájlmutató a második sor elejére lép.</a:t>
            </a:r>
          </a:p>
          <a:p>
            <a:r>
              <a:rPr lang="hu-HU" dirty="0"/>
              <a:t>A </a:t>
            </a:r>
            <a:r>
              <a:rPr lang="hu-HU" dirty="0" err="1"/>
              <a:t>readlines</a:t>
            </a:r>
            <a:r>
              <a:rPr lang="hu-HU" dirty="0"/>
              <a:t>() innen folytatja, és a fájl összes hátralevő sorát listaként adja vissza.</a:t>
            </a:r>
          </a:p>
          <a:p>
            <a:r>
              <a:rPr lang="hu-HU" dirty="0"/>
              <a:t>Ez egy nagyon hasznos megoldás, ha külön kell kezelned a fájl első sorát (pl. fejlécet), és másképp dolgozol a további sorokkal.</a:t>
            </a:r>
          </a:p>
        </p:txBody>
      </p:sp>
    </p:spTree>
    <p:extLst>
      <p:ext uri="{BB962C8B-B14F-4D97-AF65-F5344CB8AC3E}">
        <p14:creationId xmlns:p14="http://schemas.microsoft.com/office/powerpoint/2010/main" val="2009218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A4C950-BF8B-5F25-0200-06617F83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F079FF-1216-F6A8-4342-ECD7B0145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7934CD9-30AF-F4BC-DB5F-5088559BE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79" y="219776"/>
            <a:ext cx="11329441" cy="641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46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F7F5F4-B378-82E6-50B6-E07C34DD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Fájl megnyitás / zárás | </a:t>
            </a:r>
            <a:r>
              <a:rPr lang="hu-HU" dirty="0">
                <a:solidFill>
                  <a:srgbClr val="FF0000"/>
                </a:solidFill>
              </a:rPr>
              <a:t>=</a:t>
            </a:r>
            <a:r>
              <a:rPr lang="hu-HU" dirty="0" err="1">
                <a:solidFill>
                  <a:srgbClr val="FF0000"/>
                </a:solidFill>
              </a:rPr>
              <a:t>open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/>
              <a:t>és </a:t>
            </a:r>
            <a:r>
              <a:rPr lang="hu-HU" dirty="0" err="1">
                <a:solidFill>
                  <a:srgbClr val="FF0000"/>
                </a:solidFill>
              </a:rPr>
              <a:t>with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err="1">
                <a:solidFill>
                  <a:srgbClr val="FF0000"/>
                </a:solidFill>
              </a:rPr>
              <a:t>open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A9240F-E4AD-044C-CEEE-51589087E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=</a:t>
            </a:r>
            <a:r>
              <a:rPr lang="hu-HU" dirty="0" err="1"/>
              <a:t>open</a:t>
            </a:r>
            <a:r>
              <a:rPr lang="hu-HU" dirty="0"/>
              <a:t> és a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open</a:t>
            </a:r>
            <a:r>
              <a:rPr lang="hu-HU" dirty="0"/>
              <a:t> között a legnagyobb különbség a fájlkezelés módjában van. Bár mindkettőt fájlok megnyitására használhatod Pythonban, a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open</a:t>
            </a:r>
            <a:r>
              <a:rPr lang="hu-HU" dirty="0"/>
              <a:t> kontextuskezelőként működik, és automatikusan lezárja a fájlt a használat után, míg a </a:t>
            </a:r>
            <a:r>
              <a:rPr lang="hu-HU" dirty="0" err="1"/>
              <a:t>open</a:t>
            </a:r>
            <a:r>
              <a:rPr lang="hu-HU" dirty="0"/>
              <a:t> esetén neked kell manuálisan lezárni a fájlt a </a:t>
            </a:r>
            <a:r>
              <a:rPr lang="hu-HU" dirty="0" err="1"/>
              <a:t>close</a:t>
            </a:r>
            <a:r>
              <a:rPr lang="hu-HU" dirty="0"/>
              <a:t>() metódussal.</a:t>
            </a:r>
          </a:p>
        </p:txBody>
      </p:sp>
    </p:spTree>
    <p:extLst>
      <p:ext uri="{BB962C8B-B14F-4D97-AF65-F5344CB8AC3E}">
        <p14:creationId xmlns:p14="http://schemas.microsoft.com/office/powerpoint/2010/main" val="293267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C40843-44A2-2BA9-0C84-2DC171B8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=</a:t>
            </a:r>
            <a:r>
              <a:rPr lang="hu-HU" dirty="0" err="1"/>
              <a:t>open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BF7E55-23B5-E9BE-B171-EDAECC065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Amikor csak az </a:t>
            </a:r>
            <a:r>
              <a:rPr lang="hu-HU" dirty="0" err="1"/>
              <a:t>open</a:t>
            </a:r>
            <a:r>
              <a:rPr lang="hu-HU" dirty="0"/>
              <a:t> függvényt használod, a fájlt explicit módon nyitod meg, és neked kell gondoskodnod a lezárásról.</a:t>
            </a:r>
          </a:p>
          <a:p>
            <a:r>
              <a:rPr lang="hu-HU" dirty="0"/>
              <a:t>Lezárás kézzel szükséges: Ha elfelejted hívni a </a:t>
            </a:r>
            <a:r>
              <a:rPr lang="hu-HU" dirty="0" err="1"/>
              <a:t>close</a:t>
            </a:r>
            <a:r>
              <a:rPr lang="hu-HU" dirty="0"/>
              <a:t>() metódust, a fájl nyitva maradhat, ami memória- vagy erőforrásszivárgáshoz vezethet.</a:t>
            </a:r>
          </a:p>
          <a:p>
            <a:r>
              <a:rPr lang="hu-HU" dirty="0"/>
              <a:t>Hibák kezelése: Ha kivétel (hiba) történik a kód futása közben, a fájl lezárása elmaradhat.</a:t>
            </a:r>
          </a:p>
        </p:txBody>
      </p:sp>
    </p:spTree>
    <p:extLst>
      <p:ext uri="{BB962C8B-B14F-4D97-AF65-F5344CB8AC3E}">
        <p14:creationId xmlns:p14="http://schemas.microsoft.com/office/powerpoint/2010/main" val="1082823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790808-6ECD-19DA-FBF4-F12204D3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8C84D0-E9C2-5AA3-38C6-B45B59225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4F1B87D-704C-FBB6-4D87-B189D2A82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00" y="2123620"/>
            <a:ext cx="11884799" cy="261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4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003A70-C951-982A-AD4B-4F434D42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open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B293DF-5F07-4F70-F1CA-A30D944A4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open</a:t>
            </a:r>
            <a:r>
              <a:rPr lang="hu-HU" dirty="0"/>
              <a:t> egy </a:t>
            </a:r>
            <a:r>
              <a:rPr lang="hu-HU" dirty="0" err="1"/>
              <a:t>kontekstusmenedzser</a:t>
            </a:r>
            <a:r>
              <a:rPr lang="hu-HU" dirty="0"/>
              <a:t>, ami automatikusan lezárja a fájlt a használat után, még akkor is, ha kivétel történik.</a:t>
            </a:r>
          </a:p>
          <a:p>
            <a:r>
              <a:rPr lang="hu-HU" dirty="0"/>
              <a:t>Automatikus lezárás: A fájl automatikusan lezáródik a </a:t>
            </a:r>
            <a:r>
              <a:rPr lang="hu-HU" dirty="0" err="1"/>
              <a:t>with</a:t>
            </a:r>
            <a:r>
              <a:rPr lang="hu-HU" dirty="0"/>
              <a:t> blokk végeztével, nincs szükség </a:t>
            </a:r>
            <a:r>
              <a:rPr lang="hu-HU" dirty="0" err="1"/>
              <a:t>close</a:t>
            </a:r>
            <a:r>
              <a:rPr lang="hu-HU" dirty="0"/>
              <a:t>() hívására.</a:t>
            </a:r>
          </a:p>
          <a:p>
            <a:r>
              <a:rPr lang="hu-HU" dirty="0"/>
              <a:t>Hibák kezelése: Ha kivétel keletkezik a </a:t>
            </a:r>
            <a:r>
              <a:rPr lang="hu-HU" dirty="0" err="1"/>
              <a:t>with</a:t>
            </a:r>
            <a:r>
              <a:rPr lang="hu-HU" dirty="0"/>
              <a:t> blokkban, a fájl akkor is biztonságosan lezáródik.</a:t>
            </a:r>
          </a:p>
          <a:p>
            <a:r>
              <a:rPr lang="hu-HU" dirty="0"/>
              <a:t>Egyszerűbb kód: Kevesebb kódot kell írnod, és a fájlkezelés tisztább.</a:t>
            </a:r>
          </a:p>
        </p:txBody>
      </p:sp>
    </p:spTree>
    <p:extLst>
      <p:ext uri="{BB962C8B-B14F-4D97-AF65-F5344CB8AC3E}">
        <p14:creationId xmlns:p14="http://schemas.microsoft.com/office/powerpoint/2010/main" val="597401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F61417-9D51-991D-40F7-936AB8F35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7B14EF5-9C1D-4778-D376-82FA41931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A8CBECD-9FE7-A90D-321A-89210C6DF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800" y="2266053"/>
            <a:ext cx="12231599" cy="232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96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8BCAC2-D9B4-18D1-D691-95684988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F29C3A-C427-9F6F-00F5-61D05FA85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0A1C9C1-40EF-9A99-E1BF-88679F226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8708"/>
            <a:ext cx="12192000" cy="488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87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804AA3-755C-8F97-9CA3-0886424F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Mikor javasolt használni őket?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37C6A4-725D-7A65-FBC7-790775972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open</a:t>
            </a:r>
            <a:r>
              <a:rPr lang="hu-HU" dirty="0"/>
              <a:t>: Ez az ajánlott módszer, amikor fájlokkal dolgozol, mert egyszerűbb, biztonságosabb és automatikusan kezeli a fájl lezárását.</a:t>
            </a:r>
          </a:p>
          <a:p>
            <a:r>
              <a:rPr lang="hu-HU" dirty="0" err="1"/>
              <a:t>open</a:t>
            </a:r>
            <a:r>
              <a:rPr lang="hu-HU" dirty="0"/>
              <a:t>: Akkor használhatod, ha speciális körülmények között manuálisan szeretnéd vezérelni a fájl életciklusát, például ha hosszabb ideig nyitva kell tartani a fájlt.</a:t>
            </a:r>
          </a:p>
        </p:txBody>
      </p:sp>
    </p:spTree>
    <p:extLst>
      <p:ext uri="{BB962C8B-B14F-4D97-AF65-F5344CB8AC3E}">
        <p14:creationId xmlns:p14="http://schemas.microsoft.com/office/powerpoint/2010/main" val="343853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719081-8520-CFE2-D5EB-083501F5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strip</a:t>
            </a:r>
            <a:r>
              <a:rPr lang="hu-HU" dirty="0"/>
              <a:t>()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4D6E7E-9893-0301-CD24-94A083BC7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721"/>
            <a:ext cx="10515600" cy="4635242"/>
          </a:xfrm>
        </p:spPr>
        <p:txBody>
          <a:bodyPr>
            <a:normAutofit/>
          </a:bodyPr>
          <a:lstStyle/>
          <a:p>
            <a:r>
              <a:rPr lang="hu-HU" dirty="0"/>
              <a:t>A </a:t>
            </a:r>
            <a:r>
              <a:rPr lang="hu-HU" dirty="0" err="1"/>
              <a:t>strip</a:t>
            </a:r>
            <a:r>
              <a:rPr lang="hu-HU" dirty="0"/>
              <a:t>() egy beépített Python </a:t>
            </a:r>
            <a:r>
              <a:rPr lang="hu-HU" dirty="0" err="1"/>
              <a:t>string</a:t>
            </a:r>
            <a:r>
              <a:rPr lang="hu-HU" dirty="0"/>
              <a:t> metódus, amely eltávolítja egy </a:t>
            </a:r>
            <a:r>
              <a:rPr lang="hu-HU" dirty="0" err="1"/>
              <a:t>sztring</a:t>
            </a:r>
            <a:r>
              <a:rPr lang="hu-HU" dirty="0"/>
              <a:t> elejéről és végéről a felesleges (vagy megadott) karaktereket. Alapértelmezés szerint a </a:t>
            </a:r>
            <a:r>
              <a:rPr lang="hu-HU" dirty="0" err="1"/>
              <a:t>whitespace</a:t>
            </a:r>
            <a:r>
              <a:rPr lang="hu-HU" dirty="0"/>
              <a:t> karaktereket (szóköz, tabulátor, új sor, stb.) távolítja el.</a:t>
            </a:r>
          </a:p>
          <a:p>
            <a:r>
              <a:rPr lang="hu-HU" dirty="0"/>
              <a:t>Ha nem adsz meg paramétert, a </a:t>
            </a:r>
            <a:r>
              <a:rPr lang="hu-HU" dirty="0" err="1"/>
              <a:t>strip</a:t>
            </a:r>
            <a:r>
              <a:rPr lang="hu-HU" dirty="0"/>
              <a:t>() eltávolítja az összes </a:t>
            </a:r>
            <a:r>
              <a:rPr lang="hu-HU" dirty="0" err="1"/>
              <a:t>whitespace</a:t>
            </a:r>
            <a:r>
              <a:rPr lang="hu-HU" dirty="0"/>
              <a:t> karaktert a </a:t>
            </a:r>
            <a:r>
              <a:rPr lang="hu-HU" dirty="0" err="1"/>
              <a:t>sztring</a:t>
            </a:r>
            <a:r>
              <a:rPr lang="hu-HU" dirty="0"/>
              <a:t> elejéről és végéről.</a:t>
            </a:r>
          </a:p>
          <a:p>
            <a:r>
              <a:rPr lang="hu-HU" dirty="0" err="1">
                <a:solidFill>
                  <a:srgbClr val="FF0000"/>
                </a:solidFill>
              </a:rPr>
              <a:t>strip</a:t>
            </a:r>
            <a:r>
              <a:rPr lang="hu-HU" dirty="0">
                <a:solidFill>
                  <a:srgbClr val="FF0000"/>
                </a:solidFill>
              </a:rPr>
              <a:t>()</a:t>
            </a:r>
            <a:r>
              <a:rPr lang="hu-HU" dirty="0"/>
              <a:t>: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/>
              <a:t>Eltávolítja az elejéről és végéről a </a:t>
            </a:r>
            <a:r>
              <a:rPr lang="hu-HU" dirty="0" err="1"/>
              <a:t>whitespace</a:t>
            </a:r>
            <a:r>
              <a:rPr lang="hu-HU" dirty="0"/>
              <a:t>-t (vagy megadott karaktereket).</a:t>
            </a:r>
          </a:p>
          <a:p>
            <a:r>
              <a:rPr lang="hu-HU" dirty="0" err="1">
                <a:solidFill>
                  <a:srgbClr val="FF0000"/>
                </a:solidFill>
              </a:rPr>
              <a:t>lstrip</a:t>
            </a:r>
            <a:r>
              <a:rPr lang="hu-HU" dirty="0">
                <a:solidFill>
                  <a:srgbClr val="FF0000"/>
                </a:solidFill>
              </a:rPr>
              <a:t>()</a:t>
            </a:r>
            <a:r>
              <a:rPr lang="hu-HU" dirty="0"/>
              <a:t>: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/>
              <a:t>Csak az elejéről távolít el.</a:t>
            </a:r>
          </a:p>
          <a:p>
            <a:r>
              <a:rPr lang="hu-HU" dirty="0" err="1">
                <a:solidFill>
                  <a:srgbClr val="FF0000"/>
                </a:solidFill>
              </a:rPr>
              <a:t>rstrip</a:t>
            </a:r>
            <a:r>
              <a:rPr lang="hu-HU" dirty="0">
                <a:solidFill>
                  <a:srgbClr val="FF0000"/>
                </a:solidFill>
              </a:rPr>
              <a:t>()</a:t>
            </a:r>
            <a:r>
              <a:rPr lang="hu-HU" dirty="0"/>
              <a:t>: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/>
              <a:t>Csak a végéről távolít el.</a:t>
            </a:r>
          </a:p>
        </p:txBody>
      </p:sp>
    </p:spTree>
    <p:extLst>
      <p:ext uri="{BB962C8B-B14F-4D97-AF65-F5344CB8AC3E}">
        <p14:creationId xmlns:p14="http://schemas.microsoft.com/office/powerpoint/2010/main" val="4001982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D284B1-E7DE-F7EB-B411-057A1AC1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Fájlba írás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AB74D0-5A65-DBC8-3C67-8739DADE3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Pythonban egy .</a:t>
            </a:r>
            <a:r>
              <a:rPr lang="hu-HU" dirty="0" err="1"/>
              <a:t>txt</a:t>
            </a:r>
            <a:r>
              <a:rPr lang="hu-HU" dirty="0"/>
              <a:t> fájlba való íráshoz az </a:t>
            </a:r>
            <a:r>
              <a:rPr lang="hu-HU" dirty="0" err="1"/>
              <a:t>open</a:t>
            </a:r>
            <a:r>
              <a:rPr lang="hu-HU" dirty="0"/>
              <a:t> függvényt használhatod, amit az w (</a:t>
            </a:r>
            <a:r>
              <a:rPr lang="hu-HU" dirty="0" err="1"/>
              <a:t>write</a:t>
            </a:r>
            <a:r>
              <a:rPr lang="hu-HU" dirty="0"/>
              <a:t>, írás) vagy a (</a:t>
            </a:r>
            <a:r>
              <a:rPr lang="hu-HU" dirty="0" err="1"/>
              <a:t>append</a:t>
            </a:r>
            <a:r>
              <a:rPr lang="hu-HU" dirty="0"/>
              <a:t>, hozzáfűzés) móddal nyitsz meg. Az írást a fájlobjektum </a:t>
            </a:r>
            <a:r>
              <a:rPr lang="hu-HU" dirty="0" err="1"/>
              <a:t>write</a:t>
            </a:r>
            <a:r>
              <a:rPr lang="hu-HU" dirty="0"/>
              <a:t> vagy </a:t>
            </a:r>
            <a:r>
              <a:rPr lang="hu-HU" dirty="0" err="1"/>
              <a:t>writelines</a:t>
            </a:r>
            <a:r>
              <a:rPr lang="hu-HU" dirty="0"/>
              <a:t> metódusával végezheted.</a:t>
            </a:r>
          </a:p>
        </p:txBody>
      </p:sp>
    </p:spTree>
    <p:extLst>
      <p:ext uri="{BB962C8B-B14F-4D97-AF65-F5344CB8AC3E}">
        <p14:creationId xmlns:p14="http://schemas.microsoft.com/office/powerpoint/2010/main" val="2476172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F7B75A-4A1A-5F7E-48B7-638A1811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Új tartalom írása egy fájlba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1AF2E0-5494-CC2C-13D0-45309513F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egy fájlt w módban nyitsz meg, az automatikusan törli a meglévő tartalmat, és új tartalommal helyettesíti.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68DA66C-B53F-EA0F-F52A-647347EE5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88" y="3429000"/>
            <a:ext cx="10237512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46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0A4ACF-A343-3E90-01CD-31DB8CEC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Tartalom hozzáfűzése egy meglévő fájlhoz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7ABE07-8469-BA17-4068-03925A450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egy fájlt a módban nyitsz meg, az új tartalmat hozzáfűzi a meglévőhöz, anélkül hogy a meglévő tartalmat törölné.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46A7DEF-EA04-B364-4F34-7B0989AB5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30" y="4093535"/>
            <a:ext cx="11359340" cy="193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37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5D648C-94BB-F105-A5E2-FB285949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 sor írása egyszerre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6809D8-AB91-5BAA-C99D-97FE30014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writelines</a:t>
            </a:r>
            <a:r>
              <a:rPr lang="hu-HU" dirty="0"/>
              <a:t> metódus segítségével egyszerre több sort is írhatsz egy listából. Fontos, hogy a sorok végére neked kell hozzáadnod a \n karaktert, ha új sorokat akarsz.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0CB7810-DD14-DE71-9351-2995FC8CF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15" y="4029740"/>
            <a:ext cx="11272769" cy="196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55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7CD216-6FC1-9458-DED9-B4CCE654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Hibakezelés és fájlok manuális lezárása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7D9E17-2091-8147-002E-B06536C6C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nem használod a </a:t>
            </a:r>
            <a:r>
              <a:rPr lang="hu-HU" dirty="0" err="1"/>
              <a:t>with</a:t>
            </a:r>
            <a:r>
              <a:rPr lang="hu-HU" dirty="0"/>
              <a:t> szintaxist, akkor neked kell kézzel lezárnod a fájlt a </a:t>
            </a:r>
            <a:r>
              <a:rPr lang="hu-HU" dirty="0" err="1"/>
              <a:t>close</a:t>
            </a:r>
            <a:r>
              <a:rPr lang="hu-HU" dirty="0"/>
              <a:t>() metódussal.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2AD6B19-355E-8251-7C21-2A981A442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13" y="3551274"/>
            <a:ext cx="10393356" cy="262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77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8C71B1-01F2-5CE0-3C8D-CE32497E1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AC3C18-5F80-FCC1-1C66-9A751A1F8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AEA44D8-66F6-CD2F-0C22-7D857BF64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2" y="833075"/>
            <a:ext cx="12155596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2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144448-CB99-0F57-401F-5C9648CC8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read</a:t>
            </a:r>
            <a:r>
              <a:rPr lang="hu-HU" dirty="0"/>
              <a:t>, </a:t>
            </a:r>
            <a:r>
              <a:rPr lang="hu-HU" dirty="0" err="1"/>
              <a:t>readline</a:t>
            </a:r>
            <a:r>
              <a:rPr lang="hu-HU" dirty="0"/>
              <a:t> és </a:t>
            </a:r>
            <a:r>
              <a:rPr lang="hu-HU" dirty="0" err="1"/>
              <a:t>readlines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AFF4EF-CFDE-61DA-A5FC-196C3F4CE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Pythonban a </a:t>
            </a:r>
            <a:r>
              <a:rPr lang="hu-HU" dirty="0" err="1"/>
              <a:t>read</a:t>
            </a:r>
            <a:r>
              <a:rPr lang="hu-HU" dirty="0"/>
              <a:t>, </a:t>
            </a:r>
            <a:r>
              <a:rPr lang="hu-HU" dirty="0" err="1"/>
              <a:t>readline</a:t>
            </a:r>
            <a:r>
              <a:rPr lang="hu-HU" dirty="0"/>
              <a:t>, és </a:t>
            </a:r>
            <a:r>
              <a:rPr lang="hu-HU" dirty="0" err="1"/>
              <a:t>readlines</a:t>
            </a:r>
            <a:r>
              <a:rPr lang="hu-HU" dirty="0"/>
              <a:t> metódusok mind a fájlok tartalmának beolvasására szolgálnak, de különböző módon működnek és különböző típusú eredményeket adnak vissza.</a:t>
            </a:r>
          </a:p>
        </p:txBody>
      </p:sp>
    </p:spTree>
    <p:extLst>
      <p:ext uri="{BB962C8B-B14F-4D97-AF65-F5344CB8AC3E}">
        <p14:creationId xmlns:p14="http://schemas.microsoft.com/office/powerpoint/2010/main" val="251980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610660-09BA-A6E0-E05F-76606EC9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read</a:t>
            </a:r>
            <a:r>
              <a:rPr lang="hu-HU" dirty="0"/>
              <a:t>()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B9F6DB-BF14-C965-3DF2-09B5A667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Beolvassa a fájl teljes tartalmát egyetlen </a:t>
            </a:r>
            <a:r>
              <a:rPr lang="hu-HU" dirty="0" err="1"/>
              <a:t>sztringként</a:t>
            </a:r>
            <a:r>
              <a:rPr lang="hu-HU" dirty="0"/>
              <a:t>.</a:t>
            </a:r>
          </a:p>
          <a:p>
            <a:r>
              <a:rPr lang="hu-HU" dirty="0"/>
              <a:t>Használat: Akkor használd, ha az egész fájl tartalmát egyszerre szeretnéd elérni.</a:t>
            </a:r>
          </a:p>
          <a:p>
            <a:r>
              <a:rPr lang="hu-HU" dirty="0"/>
              <a:t>Paraméterek: Opcionálisan megadhatsz egy számot, amely korlátozza a beolvasandó karakterek számát.</a:t>
            </a:r>
          </a:p>
        </p:txBody>
      </p:sp>
    </p:spTree>
    <p:extLst>
      <p:ext uri="{BB962C8B-B14F-4D97-AF65-F5344CB8AC3E}">
        <p14:creationId xmlns:p14="http://schemas.microsoft.com/office/powerpoint/2010/main" val="342871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C96CC8-B7B5-D701-2B07-A1B3767C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B29B68-8BE5-33F3-64A6-A4A25FE7D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518EB9B-0C30-0740-06A9-028AE7BF4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46" y="1940441"/>
            <a:ext cx="10585307" cy="297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1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C8BC1C-FF1C-F007-64B2-733D9486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readline</a:t>
            </a:r>
            <a:r>
              <a:rPr lang="hu-HU" dirty="0"/>
              <a:t>()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4540AF-E556-D6E1-DBA9-59CFAE547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Beolvassa a fájl következő sorát.</a:t>
            </a:r>
          </a:p>
          <a:p>
            <a:r>
              <a:rPr lang="hu-HU" dirty="0"/>
              <a:t>Használat: Akkor használd, ha soronként akarod feldolgozni a fájl tartalmát, és nem egyszerre az egészet.</a:t>
            </a:r>
          </a:p>
          <a:p>
            <a:r>
              <a:rPr lang="hu-HU" dirty="0"/>
              <a:t>Karakterek beolvasása: Egy sort olvas be, beleértve az új sor karaktert is (\n), ha van.</a:t>
            </a:r>
          </a:p>
          <a:p>
            <a:r>
              <a:rPr lang="hu-HU" dirty="0"/>
              <a:t>Több hívás: Többször meghívva a fájlmutató a következő sorra lép.</a:t>
            </a:r>
          </a:p>
        </p:txBody>
      </p:sp>
    </p:spTree>
    <p:extLst>
      <p:ext uri="{BB962C8B-B14F-4D97-AF65-F5344CB8AC3E}">
        <p14:creationId xmlns:p14="http://schemas.microsoft.com/office/powerpoint/2010/main" val="99040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108AE4-8F2C-6EA0-57F2-0E3EAC760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Pl</a:t>
            </a:r>
            <a:r>
              <a:rPr lang="hu-HU" dirty="0"/>
              <a:t>: </a:t>
            </a:r>
            <a:r>
              <a:rPr lang="hu-HU" dirty="0" err="1"/>
              <a:t>readline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E55B32-8E41-BEC9-47B6-F5F02A116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1F970C3-E858-DA6F-2EC5-CF502C1EA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32" y="2360428"/>
            <a:ext cx="10468935" cy="24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2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DDE43F-316C-2594-51DC-DA308F216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readlines</a:t>
            </a:r>
            <a:r>
              <a:rPr lang="hu-HU" dirty="0"/>
              <a:t>()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6610DD-B1B1-CB3C-34B4-EF8DB9ACD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Beolvassa a fájl összes sorát, és listaként adja vissza.</a:t>
            </a:r>
          </a:p>
          <a:p>
            <a:r>
              <a:rPr lang="hu-HU" dirty="0"/>
              <a:t>Használat: Akkor használd, ha a fájl minden sorát külön elemként szeretnéd tárolni.</a:t>
            </a:r>
          </a:p>
          <a:p>
            <a:r>
              <a:rPr lang="hu-HU" dirty="0"/>
              <a:t>Kimenet: A fájl minden sora egy-egy elem a listában, beleértve az új sor karaktereket (\n), ha vannak.</a:t>
            </a:r>
          </a:p>
        </p:txBody>
      </p:sp>
    </p:spTree>
    <p:extLst>
      <p:ext uri="{BB962C8B-B14F-4D97-AF65-F5344CB8AC3E}">
        <p14:creationId xmlns:p14="http://schemas.microsoft.com/office/powerpoint/2010/main" val="1188268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C9FF65-29DC-B5CB-5825-ED9D5AFA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Pl</a:t>
            </a:r>
            <a:r>
              <a:rPr lang="hu-HU" dirty="0"/>
              <a:t>: </a:t>
            </a:r>
            <a:r>
              <a:rPr lang="hu-HU" dirty="0" err="1"/>
              <a:t>readlines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CED363-B7EF-0FA8-6D35-285F96CC2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0CD1742-3D3F-168F-9C18-65143CFF6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166" y="2371060"/>
            <a:ext cx="9713667" cy="266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4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759</Words>
  <Application>Microsoft Office PowerPoint</Application>
  <PresentationFormat>Szélesvásznú</PresentationFormat>
  <Paragraphs>53</Paragraphs>
  <Slides>25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Office-téma</vt:lpstr>
      <vt:lpstr>Fájlműveletek</vt:lpstr>
      <vt:lpstr>strip()</vt:lpstr>
      <vt:lpstr>read, readline és readlines</vt:lpstr>
      <vt:lpstr>read()</vt:lpstr>
      <vt:lpstr>PowerPoint-bemutató</vt:lpstr>
      <vt:lpstr>readline()</vt:lpstr>
      <vt:lpstr>Pl: readline</vt:lpstr>
      <vt:lpstr>readlines()</vt:lpstr>
      <vt:lpstr>Pl: readlines</vt:lpstr>
      <vt:lpstr>PowerPoint-bemutató</vt:lpstr>
      <vt:lpstr>readline és readlines egyszerre</vt:lpstr>
      <vt:lpstr>PowerPoint-bemutató</vt:lpstr>
      <vt:lpstr>Fájl megnyitás / zárás | =open és with open</vt:lpstr>
      <vt:lpstr>=open</vt:lpstr>
      <vt:lpstr>PowerPoint-bemutató</vt:lpstr>
      <vt:lpstr>with open</vt:lpstr>
      <vt:lpstr>PowerPoint-bemutató</vt:lpstr>
      <vt:lpstr>PowerPoint-bemutató</vt:lpstr>
      <vt:lpstr>Mikor javasolt használni őket?</vt:lpstr>
      <vt:lpstr>Fájlba írás</vt:lpstr>
      <vt:lpstr>Új tartalom írása egy fájlba </vt:lpstr>
      <vt:lpstr>Tartalom hozzáfűzése egy meglévő fájlhoz </vt:lpstr>
      <vt:lpstr>Több sor írása egyszerre </vt:lpstr>
      <vt:lpstr>Hibakezelés és fájlok manuális lezárása 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Balázs Barnai</dc:creator>
  <cp:lastModifiedBy>Balázs Barnai</cp:lastModifiedBy>
  <cp:revision>3</cp:revision>
  <dcterms:created xsi:type="dcterms:W3CDTF">2025-01-22T15:03:12Z</dcterms:created>
  <dcterms:modified xsi:type="dcterms:W3CDTF">2025-01-23T20:39:07Z</dcterms:modified>
</cp:coreProperties>
</file>