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C7A4BF-2E1B-4DE6-A9CF-071E36594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97C6F7A-935E-09C3-C869-AE295D365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FB6594C-B730-9A01-640C-7A5F6993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3D7-B0C7-4DA1-BA92-7CD3B8CD682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3447EA-BA9D-2733-C3C5-3C03AAFB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82116C2-5D33-2CD1-DB5E-74779826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1A00-8A40-47A4-B377-E2D4A5CCBD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155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CE0B5F-BD98-CFF8-1F98-ED6891A5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329DAAE-CF9A-67CF-6187-BBAB304B1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3AA3C6-0B7D-5EE0-63A4-EE104EEC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3D7-B0C7-4DA1-BA92-7CD3B8CD682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30FC5DE-3B80-685B-8B9B-E6B27D98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4EFC28-9989-2D35-BD78-80AAEB92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1A00-8A40-47A4-B377-E2D4A5CCBD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85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AF2C8AA-F3E6-FFF7-8F17-E5BFCC6E4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B3123F-3F57-1CCD-E281-26FD3001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EF38BA-BB06-0637-43AA-9FE8B6C7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3D7-B0C7-4DA1-BA92-7CD3B8CD682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D58C47-190D-9C4E-78B3-103560B4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25A02D-1F37-FF2F-9047-D070C783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1A00-8A40-47A4-B377-E2D4A5CCBD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93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802099-2C5B-A4EC-69C7-4326EAF6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6520D9-A773-3665-AA89-363F9A74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9F3B4A-2A30-81AE-D18B-665ED43E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3D7-B0C7-4DA1-BA92-7CD3B8CD682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F210C6-39FC-7B25-51A9-D5CDA632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3B278E-5D90-335A-F333-8763CAA0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1A00-8A40-47A4-B377-E2D4A5CCBD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619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935DA7-D30D-FEBB-2521-74F5E08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089BAA-D34F-FCFD-C2BC-E674F5035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3A3AAC-26D0-62DB-6DF3-28D69FC09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3D7-B0C7-4DA1-BA92-7CD3B8CD682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75D3B7-2A52-E7DC-B4A7-B98F8672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526BFB-E061-9709-328A-7825DEF9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1A00-8A40-47A4-B377-E2D4A5CCBD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523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4FB1E5-5FFD-9B2C-3841-D413250B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93FF7F-38B3-23A9-E7B0-0F11168EF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EC8626B-24A2-2E12-6580-756B0F38D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3A64D9E-5468-EE5D-BB5D-359FDBE9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3D7-B0C7-4DA1-BA92-7CD3B8CD682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4F16FD5-21BD-D6A4-8C34-56D32176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2A04081-AEB2-2490-E912-582412E8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1A00-8A40-47A4-B377-E2D4A5CCBD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47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C86DB-28E5-F5FF-D6F7-739FB290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01DDD8-2AEE-7616-6152-FADADEC7A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6BD4513-1538-631F-01FD-64B8E6C76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9FBBB07-D13B-6174-79A3-11ABF948D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CD7AEE4-4F5E-7AF6-DB76-F9D2D486F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86DD3F1-81EE-5A57-64D3-EC8B6F0B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3D7-B0C7-4DA1-BA92-7CD3B8CD682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98F56F9-7EEF-E781-440B-02449153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1C6882C-9D18-8A1F-4B3E-21178BEF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1A00-8A40-47A4-B377-E2D4A5CCBD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39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6758DE-29F5-0688-D756-CEE1B975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45DEB1C-FAC8-BD95-BAF6-DA863F7EC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3D7-B0C7-4DA1-BA92-7CD3B8CD682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6F13B30-2FA8-CD44-0164-27D6012E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A169ACB-6502-D05E-9BA2-272FDEFA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1A00-8A40-47A4-B377-E2D4A5CCBD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863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EDABBE7-ABA6-6729-15FD-547A1666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3D7-B0C7-4DA1-BA92-7CD3B8CD682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D5B0EE4-6527-56DC-975B-4F78120D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7BB46D3-68F8-EF64-5D73-A7D1937F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1A00-8A40-47A4-B377-E2D4A5CCBD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666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35DC4A-B24C-1D48-E4D4-EE4DEB69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97A2B1-83B6-3AB9-BA69-D85962160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B3610F9-AF65-50FE-2AF2-39EDEA56A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9654EBA-761C-436E-86AF-73C59693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3D7-B0C7-4DA1-BA92-7CD3B8CD682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3B24356-ADD9-33EB-DD85-7FCF3F04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F070476-D185-E474-ACAE-826D5C36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1A00-8A40-47A4-B377-E2D4A5CCBD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066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B194A5-B9CF-73B3-4987-A84E78A9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C499B2C-E1B7-8692-DF5B-A934D7823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D60B61-B9FE-B82B-987E-0C5A8DBA4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C40E53-0AA8-9E32-0966-BB934743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E3D7-B0C7-4DA1-BA92-7CD3B8CD682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EF20CF-F2E3-6C99-D6A2-14BBB1B4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2CD7D73-F5D1-0851-EEFD-E66ABAD4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21A00-8A40-47A4-B377-E2D4A5CCBD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847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1D623F5-5167-EF5C-E917-6BF6CEE53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01D766-EFC3-308C-31AB-7A43DEE6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8E3E8F-CFB7-D43B-131B-A23AF968A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4E3D7-B0C7-4DA1-BA92-7CD3B8CD6827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277D0C-4EA3-4C38-9A11-127ACF14C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265598-BDFB-30BD-8794-C6E87CF8C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21A00-8A40-47A4-B377-E2D4A5CCBD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1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196115-DCBF-9FA8-9885-A4FB93F3E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Halmaz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FE662D6-6AC4-CABC-9A72-A29E43301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435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1C8B32-6835-9B7E-70A8-EE95104D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Halmazműveletek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CA33655-DD09-8A63-8610-A9CA4A5BE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791" y="1825625"/>
            <a:ext cx="8750418" cy="4351338"/>
          </a:xfrm>
        </p:spPr>
      </p:pic>
    </p:spTree>
    <p:extLst>
      <p:ext uri="{BB962C8B-B14F-4D97-AF65-F5344CB8AC3E}">
        <p14:creationId xmlns:p14="http://schemas.microsoft.com/office/powerpoint/2010/main" val="216067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EF4623-71DB-1A59-53BA-6E4340E6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halmaz?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F03B37-887C-0C88-39E8-47385CF6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Python </a:t>
            </a:r>
            <a:r>
              <a:rPr lang="hu-HU" b="1" dirty="0"/>
              <a:t>halmaz (</a:t>
            </a:r>
            <a:r>
              <a:rPr lang="hu-HU" b="1" dirty="0" err="1"/>
              <a:t>set</a:t>
            </a:r>
            <a:r>
              <a:rPr lang="hu-HU" b="1" dirty="0"/>
              <a:t>)</a:t>
            </a:r>
            <a:r>
              <a:rPr lang="hu-HU" dirty="0"/>
              <a:t> egy beépített adatstruktúra, amely </a:t>
            </a:r>
            <a:r>
              <a:rPr lang="hu-HU" dirty="0">
                <a:solidFill>
                  <a:srgbClr val="FF0000"/>
                </a:solidFill>
              </a:rPr>
              <a:t>egyedi, rendezés nélküli elemeket tartalmaz.</a:t>
            </a:r>
            <a:r>
              <a:rPr lang="hu-HU" dirty="0"/>
              <a:t> Ez a matematikai halmaz fogalmának felel meg, és lehetővé teszi különféle halmazműveletek (pl. unió, metszet) végrehajtását.</a:t>
            </a:r>
          </a:p>
          <a:p>
            <a:r>
              <a:rPr lang="hu-HU" dirty="0"/>
              <a:t>Minden elem csak egyszer szerepelhet a halmazban.</a:t>
            </a:r>
          </a:p>
          <a:p>
            <a:r>
              <a:rPr lang="hu-HU" dirty="0"/>
              <a:t>Minden elem csak egyszer szerepelhet a halmazban.</a:t>
            </a:r>
          </a:p>
          <a:p>
            <a:r>
              <a:rPr lang="hu-HU" dirty="0"/>
              <a:t>A halmaz elemei nincsenek meghatározott sorrendben.</a:t>
            </a:r>
          </a:p>
          <a:p>
            <a:r>
              <a:rPr lang="hu-HU" dirty="0"/>
              <a:t>Új elemek hozzáadhatók, meglévő elemek eltávolíthatók.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986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B9DFE5-69F6-D8BB-A55F-24B19A51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7030A0"/>
                </a:solidFill>
              </a:rPr>
              <a:t>Halmaz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3E2F08-516C-6AC0-B01D-3C793DB8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halmaz</a:t>
            </a:r>
            <a:r>
              <a:rPr lang="hu-HU" dirty="0"/>
              <a:t>=</a:t>
            </a:r>
            <a:r>
              <a:rPr lang="hu-HU" dirty="0" err="1"/>
              <a:t>set</a:t>
            </a:r>
            <a:r>
              <a:rPr lang="hu-HU" dirty="0"/>
              <a:t>()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halmaz={} szintaxis nem halmazt, hanem szótárt hoz létre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>
                <a:solidFill>
                  <a:srgbClr val="7030A0"/>
                </a:solidFill>
              </a:rPr>
              <a:t>Feltöltött halmaz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halmaz</a:t>
            </a:r>
            <a:r>
              <a:rPr lang="hu-HU" dirty="0"/>
              <a:t>={1,2,3,4,5}</a:t>
            </a:r>
          </a:p>
        </p:txBody>
      </p:sp>
    </p:spTree>
    <p:extLst>
      <p:ext uri="{BB962C8B-B14F-4D97-AF65-F5344CB8AC3E}">
        <p14:creationId xmlns:p14="http://schemas.microsoft.com/office/powerpoint/2010/main" val="178332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0A3662-222D-9913-3EF6-252E75BF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 átalakítása halmazzá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1B3711-67E7-27B3-7A06-94798045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lista = [1, 2, 2, 3, 4] </a:t>
            </a:r>
          </a:p>
          <a:p>
            <a:pPr marL="0" indent="0">
              <a:buNone/>
            </a:pPr>
            <a:r>
              <a:rPr lang="hu-HU" dirty="0"/>
              <a:t>halmaz = </a:t>
            </a:r>
            <a:r>
              <a:rPr lang="hu-HU" dirty="0" err="1"/>
              <a:t>set</a:t>
            </a:r>
            <a:r>
              <a:rPr lang="hu-HU" dirty="0"/>
              <a:t>(lista)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056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63BD6F-5722-6A21-C81E-58EA2586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01FCA6-F6CE-0928-3133-4AB3F9925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F78C6F-7F57-C915-5832-D3D47C665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809" y="0"/>
            <a:ext cx="89783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8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5873F3-EF50-580C-FB5C-5CF684955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Halmazok listájának uniója/metszete: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228BA2-3CBB-CF4B-B5CC-C32D611D1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halmazok = [{1, 2}, {2, 3}, {3, 4}] </a:t>
            </a:r>
          </a:p>
          <a:p>
            <a:r>
              <a:rPr lang="hu-HU" dirty="0" err="1"/>
              <a:t>unio</a:t>
            </a:r>
            <a:r>
              <a:rPr lang="hu-HU" dirty="0"/>
              <a:t> = </a:t>
            </a:r>
            <a:r>
              <a:rPr lang="hu-HU" dirty="0" err="1"/>
              <a:t>set.union</a:t>
            </a:r>
            <a:r>
              <a:rPr lang="hu-HU" dirty="0"/>
              <a:t>(*halmazok) # {1, 2, 3, 4} </a:t>
            </a:r>
          </a:p>
          <a:p>
            <a:r>
              <a:rPr lang="hu-HU" dirty="0"/>
              <a:t>metszet = </a:t>
            </a:r>
            <a:r>
              <a:rPr lang="hu-HU" dirty="0" err="1"/>
              <a:t>set.intersection</a:t>
            </a:r>
            <a:r>
              <a:rPr lang="hu-HU" dirty="0"/>
              <a:t>(*halmazok) # {2}</a:t>
            </a:r>
          </a:p>
        </p:txBody>
      </p:sp>
    </p:spTree>
    <p:extLst>
      <p:ext uri="{BB962C8B-B14F-4D97-AF65-F5344CB8AC3E}">
        <p14:creationId xmlns:p14="http://schemas.microsoft.com/office/powerpoint/2010/main" val="207674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50CC93-6352-F370-B3B1-391A5B2B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Frozenset</a:t>
            </a:r>
            <a:r>
              <a:rPr lang="hu-HU" dirty="0"/>
              <a:t> (</a:t>
            </a:r>
            <a:r>
              <a:rPr lang="hu-HU" dirty="0" err="1"/>
              <a:t>immutable</a:t>
            </a:r>
            <a:r>
              <a:rPr lang="hu-HU" dirty="0"/>
              <a:t> halmaz):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A33A00-4527-A718-D418-DC50D650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változatlan halmazra van szükséged:</a:t>
            </a:r>
          </a:p>
          <a:p>
            <a:pPr marL="0" indent="0">
              <a:buNone/>
            </a:pPr>
            <a:r>
              <a:rPr lang="hu-HU" dirty="0" err="1"/>
              <a:t>fset</a:t>
            </a:r>
            <a:r>
              <a:rPr lang="hu-HU" dirty="0"/>
              <a:t> = </a:t>
            </a:r>
            <a:r>
              <a:rPr lang="hu-HU" dirty="0" err="1"/>
              <a:t>frozenset</a:t>
            </a:r>
            <a:r>
              <a:rPr lang="hu-HU" dirty="0"/>
              <a:t>([1, 2, 3]) </a:t>
            </a:r>
          </a:p>
          <a:p>
            <a:pPr marL="0" indent="0">
              <a:buNone/>
            </a:pPr>
            <a:r>
              <a:rPr lang="hu-HU" dirty="0"/>
              <a:t># Nem lehet hozzáadni vagy módosítani, de használható kulcsként szótárban.</a:t>
            </a:r>
          </a:p>
        </p:txBody>
      </p:sp>
    </p:spTree>
    <p:extLst>
      <p:ext uri="{BB962C8B-B14F-4D97-AF65-F5344CB8AC3E}">
        <p14:creationId xmlns:p14="http://schemas.microsoft.com/office/powerpoint/2010/main" val="40730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D462D2-F18B-1C53-5463-1293695B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Halmazműveletek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944EF9F-E571-7FF2-96F8-48F7DAB04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0976"/>
            <a:ext cx="10515600" cy="3340636"/>
          </a:xfrm>
        </p:spPr>
      </p:pic>
    </p:spTree>
    <p:extLst>
      <p:ext uri="{BB962C8B-B14F-4D97-AF65-F5344CB8AC3E}">
        <p14:creationId xmlns:p14="http://schemas.microsoft.com/office/powerpoint/2010/main" val="161571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FB9FF6-0F62-8283-E7D9-579473BD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Halmazműveletek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9D330BD-2557-C490-E619-A3D7F4C3C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28784"/>
            <a:ext cx="10515600" cy="2545020"/>
          </a:xfrm>
        </p:spPr>
      </p:pic>
    </p:spTree>
    <p:extLst>
      <p:ext uri="{BB962C8B-B14F-4D97-AF65-F5344CB8AC3E}">
        <p14:creationId xmlns:p14="http://schemas.microsoft.com/office/powerpoint/2010/main" val="345753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Szélesvásznú</PresentationFormat>
  <Paragraphs>29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Halmaz</vt:lpstr>
      <vt:lpstr>Mi a halmaz?</vt:lpstr>
      <vt:lpstr>Halmaz létrehozása</vt:lpstr>
      <vt:lpstr>Lista átalakítása halmazzá</vt:lpstr>
      <vt:lpstr>Műveletek</vt:lpstr>
      <vt:lpstr>Halmazok listájának uniója/metszete:</vt:lpstr>
      <vt:lpstr>Frozenset (immutable halmaz):</vt:lpstr>
      <vt:lpstr>Halmazműveletek</vt:lpstr>
      <vt:lpstr>Halmazműveletek</vt:lpstr>
      <vt:lpstr>Halmazműveletek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Barnai</dc:creator>
  <cp:lastModifiedBy>Balázs Barnai</cp:lastModifiedBy>
  <cp:revision>1</cp:revision>
  <dcterms:created xsi:type="dcterms:W3CDTF">2025-01-22T15:01:02Z</dcterms:created>
  <dcterms:modified xsi:type="dcterms:W3CDTF">2025-01-22T15:01:09Z</dcterms:modified>
</cp:coreProperties>
</file>