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2A0FC-DB64-F1CF-867F-2A092B869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F759CF-5CEA-8445-2C73-06F3A5B94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BC932D-1E42-3BDB-AB20-01347195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E4D490-1263-B0F8-C774-7753E725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81794C-1484-5BCA-65C1-D1C76316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679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CA3010-CA44-433C-6A04-BC33082A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F1257EA-EDDD-1848-7A03-AB8966E5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1377CF-66D5-8BBC-26F7-8ED0F619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C8EDA9-BA51-718B-6003-E2BD40B4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5AC21AC-998B-5EDF-95DB-19C0EE0F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9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06CAF20-783B-E11A-4083-3C51971D9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7FA6389-79C7-E985-95AB-DC72591F0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F2BBCF-C15C-1CCF-40B3-6DAD87BE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9853EE-ECA5-8DAC-BC0D-AB5134EE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B9D3C7-820A-E2F4-F56B-969C3FB5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57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E4400C-F4A7-8775-DA4C-DA110335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174F95-B440-D640-1F3B-ED8CBD0CA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D240F7-AE74-2154-87DC-750E8A7E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C32090-1315-CB5C-3286-95DA7FE9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6CE36E-A3A2-C3DC-0869-4027CA73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68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9F62BF-D49A-B5E8-1C16-745BA8BD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1D3FD12-EB91-AA63-A382-B495A93B4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0B6392-BA61-0AF5-E5C1-C7D2955D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B5F120-7CFD-0CF5-F612-CB8C9949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30CE17-6D2E-85A2-ED48-4BCC730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7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89CC3D-CA98-B550-D05A-19BAC5CC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C15C65-F6BF-D8AF-CCE0-A9B1481F7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35FB574-B9DA-29E2-3AA5-1C6931666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210A52-8BD7-9F73-F5FE-44FFB83A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6E6CDE-ECF8-264D-3492-D0964479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94930F0-38E2-4DA7-9FB9-FF3FD7BE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911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86A0B-69FC-861D-B4B9-DE4828F2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5FA0152-8536-1B59-4A70-66688346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33FD445-FBF1-E753-AEDD-F6C89248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4448BA2-C3BC-977F-ECB7-DABD0E366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7CDBD03-2C56-124E-CE3B-633EEC048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2C891C5-84AB-8275-AEF2-3DA3B017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8EE3009-0CDF-DBD0-0079-4CFF00ED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0BB381-1AE3-2059-9A00-B20BB699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607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D4A7B3-3CDF-6C5C-9039-1E76FFF2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2D43B04-3810-20C1-13C0-52E35113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77FD1B9-E62C-679A-5859-AB568F7D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918CE0-2ABF-7C81-73B3-C3980AD29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79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2C1C9FF-0D5D-6472-55D6-6A07A1085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94FBE41-1DA2-47D1-A0BF-DB3FDF18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EBE8F1-7C8C-5500-8865-A3EBF5EB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85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43BA4-B209-8BA3-23E9-82DBB458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5EEF3B8-4607-C415-5C15-D9420A7DD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9E8C9E1-1261-F0FC-16B4-EC2EDC7C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BFF6E57-4F59-1AD6-1AF9-F3EBC675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85F304-4776-2E0D-9EC6-7CB1FBA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4C5F4EE-93C8-0A68-D81C-28929204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905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A646FF-A6F0-C46E-7D2C-308DA4DC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5AB173D-2173-D55B-5703-713FF5308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EF1927E-A0D0-C1E6-8758-7E9F6C597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1101CE-2CFD-90AB-A4EA-E660B496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0F3BB13-C8AD-71D5-1771-265CA4B1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CD2FBF2-A182-A660-5494-7649D9B0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84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2C004E2-F28A-6272-464C-ED7B42AD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6FE4CDA-9FFF-208C-285E-3806FB2AB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CE8740B-CFA6-BCAE-4DF9-6DC37B4D6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3B7AB-60FF-47F3-9091-1836C53C4D9E}" type="datetimeFigureOut">
              <a:rPr lang="hu-HU" smtClean="0"/>
              <a:t>2025.01.22.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5C9CF04-16EE-1ED7-5118-01772F324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228800-3E8C-88F0-AED7-4CCA4A9DD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0C92-A4F8-4CC0-AD62-02AC926C04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129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7C6DFB-F585-9737-D56F-669573C50B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Random modul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0B45693-E86D-8589-151D-98775C2A5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1821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21558A-9527-91A2-C94B-67A5AFBB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AF18BB-8335-4FC5-6BB0-63596A405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random()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Lebegőpontos számot ad vissza 0.0 és 1.0 között.</a:t>
            </a:r>
          </a:p>
          <a:p>
            <a:r>
              <a:rPr lang="hu-HU" dirty="0" err="1">
                <a:solidFill>
                  <a:srgbClr val="FF0000"/>
                </a:solidFill>
              </a:rPr>
              <a:t>randint</a:t>
            </a:r>
            <a:r>
              <a:rPr lang="hu-HU" dirty="0">
                <a:solidFill>
                  <a:srgbClr val="FF0000"/>
                </a:solidFill>
              </a:rPr>
              <a:t>(a, b)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Véletlenszerű egész számot generál az a és b zárt intervallumban.</a:t>
            </a:r>
          </a:p>
          <a:p>
            <a:r>
              <a:rPr lang="hu-HU" dirty="0" err="1">
                <a:solidFill>
                  <a:srgbClr val="FF0000"/>
                </a:solidFill>
              </a:rPr>
              <a:t>choice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seq</a:t>
            </a:r>
            <a:r>
              <a:rPr lang="hu-HU" dirty="0">
                <a:solidFill>
                  <a:srgbClr val="FF0000"/>
                </a:solidFill>
              </a:rPr>
              <a:t>)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Véletlenszerű elemet választ egy szekvenciából.</a:t>
            </a:r>
          </a:p>
          <a:p>
            <a:r>
              <a:rPr lang="hu-HU" dirty="0" err="1">
                <a:solidFill>
                  <a:srgbClr val="FF0000"/>
                </a:solidFill>
              </a:rPr>
              <a:t>choices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population</a:t>
            </a:r>
            <a:r>
              <a:rPr lang="hu-HU" dirty="0">
                <a:solidFill>
                  <a:srgbClr val="FF0000"/>
                </a:solidFill>
              </a:rPr>
              <a:t>, </a:t>
            </a:r>
            <a:r>
              <a:rPr lang="hu-HU" dirty="0" err="1">
                <a:solidFill>
                  <a:srgbClr val="FF0000"/>
                </a:solidFill>
              </a:rPr>
              <a:t>weights</a:t>
            </a:r>
            <a:r>
              <a:rPr lang="hu-HU" dirty="0">
                <a:solidFill>
                  <a:srgbClr val="FF0000"/>
                </a:solidFill>
              </a:rPr>
              <a:t>=</a:t>
            </a:r>
            <a:r>
              <a:rPr lang="hu-HU" dirty="0" err="1">
                <a:solidFill>
                  <a:srgbClr val="FF0000"/>
                </a:solidFill>
              </a:rPr>
              <a:t>None</a:t>
            </a:r>
            <a:r>
              <a:rPr lang="hu-HU" dirty="0">
                <a:solidFill>
                  <a:srgbClr val="FF0000"/>
                </a:solidFill>
              </a:rPr>
              <a:t>, k=1)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Több elemet választ a megadott súlyozás alapján.</a:t>
            </a:r>
          </a:p>
          <a:p>
            <a:r>
              <a:rPr lang="hu-HU" dirty="0" err="1">
                <a:solidFill>
                  <a:srgbClr val="FF0000"/>
                </a:solidFill>
              </a:rPr>
              <a:t>shuffle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seq</a:t>
            </a:r>
            <a:r>
              <a:rPr lang="hu-HU" dirty="0">
                <a:solidFill>
                  <a:srgbClr val="FF0000"/>
                </a:solidFill>
              </a:rPr>
              <a:t>)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Megkeveri a lista elemeit.</a:t>
            </a:r>
          </a:p>
          <a:p>
            <a:r>
              <a:rPr lang="hu-HU" dirty="0">
                <a:solidFill>
                  <a:srgbClr val="FF0000"/>
                </a:solidFill>
              </a:rPr>
              <a:t>uniform(a, b)</a:t>
            </a:r>
            <a:r>
              <a:rPr lang="hu-HU" dirty="0"/>
              <a:t>: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Véletlenszerű lebegőpontos számot ad vissza az a és b közötti intervallumból.</a:t>
            </a:r>
          </a:p>
        </p:txBody>
      </p:sp>
    </p:spTree>
    <p:extLst>
      <p:ext uri="{BB962C8B-B14F-4D97-AF65-F5344CB8AC3E}">
        <p14:creationId xmlns:p14="http://schemas.microsoft.com/office/powerpoint/2010/main" val="293294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4B56BA-7761-16C3-39B5-9D3EFB876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random, </a:t>
            </a:r>
            <a:r>
              <a:rPr lang="hu-HU" dirty="0" err="1"/>
              <a:t>randint</a:t>
            </a:r>
            <a:r>
              <a:rPr lang="hu-HU" dirty="0"/>
              <a:t>, </a:t>
            </a:r>
            <a:r>
              <a:rPr lang="hu-HU" dirty="0" err="1"/>
              <a:t>choice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83F41C-503D-3BFC-4E1A-07D81901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import random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random.</a:t>
            </a:r>
            <a:r>
              <a:rPr lang="hu-HU" dirty="0" err="1">
                <a:solidFill>
                  <a:srgbClr val="FF0000"/>
                </a:solidFill>
              </a:rPr>
              <a:t>random</a:t>
            </a:r>
            <a:r>
              <a:rPr lang="hu-HU" dirty="0"/>
              <a:t>())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random.</a:t>
            </a:r>
            <a:r>
              <a:rPr lang="hu-HU" dirty="0" err="1">
                <a:solidFill>
                  <a:srgbClr val="FF0000"/>
                </a:solidFill>
              </a:rPr>
              <a:t>randint</a:t>
            </a:r>
            <a:r>
              <a:rPr lang="hu-HU" dirty="0"/>
              <a:t>(1,10))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colors</a:t>
            </a:r>
            <a:r>
              <a:rPr lang="hu-HU" dirty="0"/>
              <a:t> = ['piros', 'zöld', 'kék', 'sárga']</a:t>
            </a:r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random.</a:t>
            </a:r>
            <a:r>
              <a:rPr lang="hu-HU" dirty="0" err="1">
                <a:solidFill>
                  <a:srgbClr val="FF0000"/>
                </a:solidFill>
              </a:rPr>
              <a:t>choice</a:t>
            </a:r>
            <a:r>
              <a:rPr lang="hu-HU" dirty="0"/>
              <a:t>(</a:t>
            </a:r>
            <a:r>
              <a:rPr lang="hu-HU" dirty="0" err="1"/>
              <a:t>colors</a:t>
            </a:r>
            <a:r>
              <a:rPr lang="hu-HU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70033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AF882B-4E0C-E2D5-00E0-7E507F09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choices</a:t>
            </a:r>
            <a:r>
              <a:rPr lang="hu-HU" dirty="0"/>
              <a:t>, </a:t>
            </a:r>
            <a:r>
              <a:rPr lang="hu-HU" dirty="0" err="1"/>
              <a:t>shuffle</a:t>
            </a:r>
            <a:r>
              <a:rPr lang="hu-HU" dirty="0"/>
              <a:t>, uniform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FEAD03-A073-0054-492E-DAA5C1348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693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numbers</a:t>
            </a:r>
            <a:r>
              <a:rPr lang="hu-HU" dirty="0"/>
              <a:t> = [1, 2, 3, 4, 5]</a:t>
            </a:r>
          </a:p>
          <a:p>
            <a:pPr marL="0" indent="0">
              <a:buNone/>
            </a:pPr>
            <a:r>
              <a:rPr lang="hu-HU" dirty="0" err="1"/>
              <a:t>weights</a:t>
            </a:r>
            <a:r>
              <a:rPr lang="hu-HU" dirty="0"/>
              <a:t> = [1, 1, 1, 5, 1] </a:t>
            </a:r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random.</a:t>
            </a:r>
            <a:r>
              <a:rPr lang="hu-HU" dirty="0" err="1">
                <a:solidFill>
                  <a:srgbClr val="FF0000"/>
                </a:solidFill>
              </a:rPr>
              <a:t>choices</a:t>
            </a:r>
            <a:r>
              <a:rPr lang="hu-HU" dirty="0"/>
              <a:t>(</a:t>
            </a:r>
            <a:r>
              <a:rPr lang="hu-HU" dirty="0" err="1"/>
              <a:t>numbers</a:t>
            </a:r>
            <a:r>
              <a:rPr lang="hu-HU" dirty="0"/>
              <a:t>, </a:t>
            </a:r>
            <a:r>
              <a:rPr lang="hu-HU" dirty="0" err="1"/>
              <a:t>weights</a:t>
            </a:r>
            <a:r>
              <a:rPr lang="hu-HU" dirty="0"/>
              <a:t>=</a:t>
            </a:r>
            <a:r>
              <a:rPr lang="hu-HU" dirty="0" err="1"/>
              <a:t>weights</a:t>
            </a:r>
            <a:r>
              <a:rPr lang="hu-HU" dirty="0"/>
              <a:t>, k=3))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deck</a:t>
            </a:r>
            <a:r>
              <a:rPr lang="hu-HU" dirty="0"/>
              <a:t> = [1, 2, 3, 4, 5] </a:t>
            </a:r>
          </a:p>
          <a:p>
            <a:pPr marL="0" indent="0">
              <a:buNone/>
            </a:pPr>
            <a:r>
              <a:rPr lang="hu-HU" dirty="0" err="1"/>
              <a:t>random.</a:t>
            </a:r>
            <a:r>
              <a:rPr lang="hu-HU" dirty="0" err="1">
                <a:solidFill>
                  <a:srgbClr val="FF0000"/>
                </a:solidFill>
              </a:rPr>
              <a:t>shuffle</a:t>
            </a:r>
            <a:r>
              <a:rPr lang="hu-HU" dirty="0"/>
              <a:t>(</a:t>
            </a:r>
            <a:r>
              <a:rPr lang="hu-HU" dirty="0" err="1"/>
              <a:t>deck</a:t>
            </a:r>
            <a:r>
              <a:rPr lang="hu-HU" dirty="0"/>
              <a:t>) </a:t>
            </a:r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deck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random.</a:t>
            </a:r>
            <a:r>
              <a:rPr lang="hu-HU" dirty="0" err="1">
                <a:solidFill>
                  <a:srgbClr val="FF0000"/>
                </a:solidFill>
              </a:rPr>
              <a:t>uniform</a:t>
            </a:r>
            <a:r>
              <a:rPr lang="hu-HU" dirty="0"/>
              <a:t>(10, 20))</a:t>
            </a:r>
          </a:p>
        </p:txBody>
      </p:sp>
    </p:spTree>
    <p:extLst>
      <p:ext uri="{BB962C8B-B14F-4D97-AF65-F5344CB8AC3E}">
        <p14:creationId xmlns:p14="http://schemas.microsoft.com/office/powerpoint/2010/main" val="89692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28B8F0-168D-9A42-0C11-7636ED68D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Feladat: lottó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C9FA29-5A8B-B0E3-BC6C-727401C2C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Készítsünk ötös lottó játékot.</a:t>
            </a:r>
          </a:p>
          <a:p>
            <a:pPr marL="0" indent="0">
              <a:buNone/>
            </a:pPr>
            <a:r>
              <a:rPr lang="hu-HU" dirty="0"/>
              <a:t>A szelvény akkor nyer, ha 90 számból</a:t>
            </a:r>
          </a:p>
          <a:p>
            <a:pPr marL="0" indent="0">
              <a:buNone/>
            </a:pPr>
            <a:r>
              <a:rPr lang="hu-HU" dirty="0"/>
              <a:t>5-öt helyesen eltalálunk.</a:t>
            </a:r>
          </a:p>
          <a:p>
            <a:pPr marL="0" indent="0">
              <a:buNone/>
            </a:pPr>
            <a:r>
              <a:rPr lang="hu-HU" dirty="0"/>
              <a:t>Ha 4-et találunk el, négyesünk van.</a:t>
            </a:r>
          </a:p>
          <a:p>
            <a:pPr marL="0" indent="0">
              <a:buNone/>
            </a:pPr>
            <a:r>
              <a:rPr lang="hu-HU" dirty="0"/>
              <a:t>Ha 3-mat találunk el, hármasunk van.</a:t>
            </a:r>
          </a:p>
          <a:p>
            <a:pPr marL="0" indent="0">
              <a:buNone/>
            </a:pPr>
            <a:r>
              <a:rPr lang="hu-HU" dirty="0"/>
              <a:t>Ha 2-őt találunk el, kettesünk van.</a:t>
            </a:r>
          </a:p>
          <a:p>
            <a:pPr marL="0" indent="0">
              <a:buNone/>
            </a:pPr>
            <a:r>
              <a:rPr lang="hu-HU" dirty="0"/>
              <a:t>Ha 0 vagy 1-et találunk el, nincs semmink.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204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D1C894-323C-909A-99B5-465F815C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422807-0048-9B0B-B9AB-114047A88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Töltsünk fel egy listát random számokkal.</a:t>
            </a:r>
          </a:p>
          <a:p>
            <a:r>
              <a:rPr lang="hu-HU" dirty="0"/>
              <a:t>Keverjük meg a listát.</a:t>
            </a:r>
          </a:p>
          <a:p>
            <a:r>
              <a:rPr lang="hu-HU" dirty="0"/>
              <a:t>Válasszunk ki véletlenszerűen egy számot a listából.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3106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EE14A3-6D64-1E10-1C76-4B70C187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6D9ED7-700C-E328-9FED-684AC7241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F8FD0B-1C0D-D1C6-DCB8-5C63AB10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5" y="0"/>
            <a:ext cx="10768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1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12AC6B-7D17-B01F-659E-163E72E6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6A32E5-A459-A12C-17A1-EC75B6F77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A60A168-8F11-4F3D-A57B-AA07AB1E1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83" y="0"/>
            <a:ext cx="11279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1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283</Words>
  <Application>Microsoft Office PowerPoint</Application>
  <PresentationFormat>Szélesvásznú</PresentationFormat>
  <Paragraphs>39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Random modul</vt:lpstr>
      <vt:lpstr>Függvények</vt:lpstr>
      <vt:lpstr>random, randint, choice</vt:lpstr>
      <vt:lpstr>choices, shuffle, uniform</vt:lpstr>
      <vt:lpstr>Feladat: lottó</vt:lpstr>
      <vt:lpstr>Feladatok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6</cp:revision>
  <dcterms:created xsi:type="dcterms:W3CDTF">2025-01-21T11:47:08Z</dcterms:created>
  <dcterms:modified xsi:type="dcterms:W3CDTF">2025-01-22T13:17:09Z</dcterms:modified>
</cp:coreProperties>
</file>