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48A959-C487-0D28-D24A-BD42065F7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67E9D6A-034A-9F72-94D5-477FF2E8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DEAB24-5011-6AC5-0539-0C5DE7E8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178944-00EB-6DB3-D740-6885C8F9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F0B449-C7C6-2B5C-79AD-C7352F1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19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2CDB6-63A4-D8D9-89D6-9E7D74E9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FB884B2-5502-7C02-51BF-B046B106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D4DE93-65E2-FD77-0214-3C0E158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9A4DC4-5E57-A2FC-059E-F6F86A5E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DCFA78-CAEA-90D0-3BC1-D3C0ED5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0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85ECDE-DABB-3D76-A3AD-6EE4F29CA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FE0D94-3C01-7508-5FE3-E8D5F0FC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ACA884-EC4B-8E78-B8DE-E51CF2E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4370A0-D04A-A2FA-F2F5-AC55F9D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2A0996-A6F6-9A95-1E70-FE96D86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6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C25D3-538C-3762-E6FF-ED0EF955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81D0DF-21DD-18DD-689D-23CC51FB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C37D58-0B55-D9F8-7D68-3D06EBA1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F0CDE5-FD6C-B597-5255-C1F58F3F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2C55F7-DC3A-813F-EB64-C79DB30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36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87601-D1A9-1029-533E-49C58D41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F3E048-350A-DCB7-6385-9402BC75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AE51E-729D-161C-EBE1-4AAF2201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900225-3844-D320-4A4C-6A0F689D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54BC3F-8458-EA6C-884C-6B9BA1D3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4BB22-86BE-8A6E-2BDF-B9CB6EF2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FBD06-1106-8C8F-58B1-CE1FFE07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257E69-995B-5A47-C81B-9653B65C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5328CC-D048-C729-7AD6-BF39B059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36CB65-2408-4AA0-1C37-280E7F56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B84B86-B616-A9F2-CE87-C194ADC8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51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E2120-FA86-1676-E6DB-60EF2534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8872D9-A2F3-B642-FDB3-7C415103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43D6A5-F607-B6BB-303E-07DBED58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1528918-F48D-2065-D424-A5FDE5D3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D3F564-59EE-1701-3786-11BF380B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19D236-34AC-6454-CF06-B14889CB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9D38D9-C1F9-66AC-3DBC-90608C33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C95320B-E0F3-2700-D260-E971B8F2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0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1900D-FDF6-3DC6-F7AA-349CE9C3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A728AE4-9AE0-901D-9827-CDBB423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A8EB98-A8FE-FC9D-9AFB-293A4CE9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4C545B7-10C6-FA97-5016-3882B034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4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EED826-9DB6-8CBB-EB5B-59A29869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102F1C-9AAB-4DDD-A485-B269494A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0A9E41-41E1-A710-E9BF-D24D0BA3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F1ABC-E979-2DF3-0BED-E8A0E14C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A22807-48EE-DD5C-A0C7-1AB7F13B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24C11A-D304-EE5B-4115-FF298B31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662A4E-3775-BBF5-5856-98A59DD3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A2C130-5B9B-D449-CFBF-5D8B6FC5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16856A-0036-DB9C-1B88-51053122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2C9D8-E562-DF70-26AD-E039DF84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FE4FD-BF6B-2B77-B10E-C2D1D2F4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EF771D-1F67-3268-53B2-27FD06BD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5B1708-09FB-DC23-EF0A-0DB56A87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43D7EB-7D74-DED1-3489-87AC1CBB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6C1F28-A476-2AA7-117A-6D82346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2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EFD2A1D-B5DC-23DD-967A-E18CACA2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80431D-0E07-17AA-D869-CF91F6FB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FD895D-0BFA-1158-6B99-638D98985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BF00-AA50-4744-B59B-19B4881E4F9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AFC106-2342-7A6A-9979-DEA7480E6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958B28-5FE0-6577-3E6C-58CBBCF8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6C0F-0B0D-49EA-A9BA-65B903FCBB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27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A2AC2-ABC4-6ED3-55E8-1F84F8C5D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Szótár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6FB507-C009-7DF6-1FC6-AA8AA4C0F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D0A7FA-5B1C-56F6-DD84-C964CFB9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szótár?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7E46B1-B4BF-CC03-AA0B-A118D9F5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Python szótár (</a:t>
            </a:r>
            <a:r>
              <a:rPr lang="hu-HU" dirty="0" err="1"/>
              <a:t>dictionary</a:t>
            </a:r>
            <a:r>
              <a:rPr lang="hu-HU" dirty="0"/>
              <a:t>) egy beépített, asszociatív adatstruktúra, amely </a:t>
            </a:r>
            <a:r>
              <a:rPr lang="hu-HU" dirty="0">
                <a:solidFill>
                  <a:srgbClr val="FF0000"/>
                </a:solidFill>
              </a:rPr>
              <a:t>kulcs-érték párokat tárol</a:t>
            </a:r>
            <a:r>
              <a:rPr lang="hu-HU" dirty="0"/>
              <a:t>. Nagyon hatékony az adatok lekérésére, mert a </a:t>
            </a:r>
            <a:r>
              <a:rPr lang="hu-HU" dirty="0">
                <a:solidFill>
                  <a:srgbClr val="FF0000"/>
                </a:solidFill>
              </a:rPr>
              <a:t>kulcsok alapján történik a hozzáférés</a:t>
            </a:r>
            <a:r>
              <a:rPr lang="hu-HU" dirty="0"/>
              <a:t>, ami általában konstans idejű (O(1)) művelet.</a:t>
            </a:r>
          </a:p>
          <a:p>
            <a:r>
              <a:rPr lang="hu-HU" dirty="0"/>
              <a:t>A szótár kulcsok és hozzájuk tartozó értékek párjait tárolja.</a:t>
            </a:r>
          </a:p>
          <a:p>
            <a:r>
              <a:rPr lang="hu-HU" dirty="0"/>
              <a:t>Az értékek lehetnek bármilyen típusú Python-objektumok.</a:t>
            </a:r>
          </a:p>
          <a:p>
            <a:r>
              <a:rPr lang="hu-HU" dirty="0"/>
              <a:t>Új kulcs-érték párokat hozzáadhatsz, meglévő értékeket módosíthatsz, vagy elemeket törölhetsz.</a:t>
            </a:r>
          </a:p>
          <a:p>
            <a:r>
              <a:rPr lang="hu-HU" dirty="0"/>
              <a:t>A Python 3.7-től kezdve a szótárak </a:t>
            </a:r>
            <a:r>
              <a:rPr lang="hu-HU" dirty="0" err="1"/>
              <a:t>megőrzik</a:t>
            </a:r>
            <a:r>
              <a:rPr lang="hu-HU" dirty="0"/>
              <a:t> a beillesztési sorrendet, de ez nem garantált rendezett viselkedést jelent (nem olyan, mint egy lista rendezése).</a:t>
            </a:r>
          </a:p>
        </p:txBody>
      </p:sp>
    </p:spTree>
    <p:extLst>
      <p:ext uri="{BB962C8B-B14F-4D97-AF65-F5344CB8AC3E}">
        <p14:creationId xmlns:p14="http://schemas.microsoft.com/office/powerpoint/2010/main" val="148865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64021-C402-05A4-BA90-05D6E960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7030A0"/>
                </a:solidFill>
              </a:rPr>
              <a:t>Szótár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775655-70A8-FB12-785E-B4F493CD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my_dict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B0F0"/>
                </a:solidFill>
              </a:rPr>
              <a:t>{}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vagy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my_dict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lang="hu-HU" dirty="0"/>
          </a:p>
          <a:p>
            <a:endParaRPr lang="hu-HU" dirty="0"/>
          </a:p>
          <a:p>
            <a:r>
              <a:rPr lang="hu-HU" dirty="0">
                <a:solidFill>
                  <a:srgbClr val="7030A0"/>
                </a:solidFill>
              </a:rPr>
              <a:t>Előre feltöltött szótár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my_dict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= </a:t>
            </a:r>
            <a:r>
              <a:rPr lang="hu-HU" dirty="0">
                <a:solidFill>
                  <a:srgbClr val="00B0F0"/>
                </a:solidFill>
              </a:rPr>
              <a:t>{</a:t>
            </a:r>
            <a:r>
              <a:rPr lang="hu-HU" dirty="0"/>
              <a:t>"kulcs1"</a:t>
            </a:r>
            <a:r>
              <a:rPr lang="hu-HU" dirty="0">
                <a:solidFill>
                  <a:srgbClr val="FF0000"/>
                </a:solidFill>
              </a:rPr>
              <a:t>:</a:t>
            </a:r>
            <a:r>
              <a:rPr lang="hu-HU" dirty="0"/>
              <a:t> </a:t>
            </a:r>
            <a:r>
              <a:rPr lang="hu-HU"/>
              <a:t>"érték1” </a:t>
            </a:r>
            <a:r>
              <a:rPr lang="hu-HU">
                <a:solidFill>
                  <a:srgbClr val="FF0000"/>
                </a:solidFill>
              </a:rPr>
              <a:t>,</a:t>
            </a:r>
            <a:r>
              <a:rPr lang="hu-HU"/>
              <a:t> </a:t>
            </a:r>
            <a:r>
              <a:rPr lang="hu-HU" dirty="0"/>
              <a:t>"kulcs2"</a:t>
            </a:r>
            <a:r>
              <a:rPr lang="hu-HU" dirty="0">
                <a:solidFill>
                  <a:srgbClr val="FF0000"/>
                </a:solidFill>
              </a:rPr>
              <a:t>:</a:t>
            </a:r>
            <a:r>
              <a:rPr lang="hu-HU" dirty="0"/>
              <a:t> "érték2"</a:t>
            </a:r>
            <a:r>
              <a:rPr lang="hu-HU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116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57279-CFEA-8465-55BE-793F4694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198D95F-0048-E84B-B1EB-9280AD9F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281" y="1825625"/>
            <a:ext cx="7523437" cy="4351338"/>
          </a:xfrm>
        </p:spPr>
      </p:pic>
    </p:spTree>
    <p:extLst>
      <p:ext uri="{BB962C8B-B14F-4D97-AF65-F5344CB8AC3E}">
        <p14:creationId xmlns:p14="http://schemas.microsoft.com/office/powerpoint/2010/main" val="38503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1CBC1F-689F-1E63-D757-F97D2103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252A7AC-C4B1-2E88-F1DE-126EA7FE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061" y="1825625"/>
            <a:ext cx="7235877" cy="4351338"/>
          </a:xfrm>
        </p:spPr>
      </p:pic>
    </p:spTree>
    <p:extLst>
      <p:ext uri="{BB962C8B-B14F-4D97-AF65-F5344CB8AC3E}">
        <p14:creationId xmlns:p14="http://schemas.microsoft.com/office/powerpoint/2010/main" val="18100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E17B8-642B-5891-BB7B-D08EFBE5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EBC4A04-60DD-BFB4-0C29-76C98B06A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0344"/>
            <a:ext cx="10515600" cy="2321900"/>
          </a:xfrm>
        </p:spPr>
      </p:pic>
    </p:spTree>
    <p:extLst>
      <p:ext uri="{BB962C8B-B14F-4D97-AF65-F5344CB8AC3E}">
        <p14:creationId xmlns:p14="http://schemas.microsoft.com/office/powerpoint/2010/main" val="28843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D4E73-F387-48A9-C57D-C8803B6F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Szótár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CAD8EE-335C-C133-33AE-936173B6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142E0F-F855-34EE-11E5-CFA17E1D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955"/>
            <a:ext cx="12192000" cy="48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008BD-547C-04BB-B8F3-407D5A0B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FD511C-3811-5E3A-4014-D1C1AEDD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26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Szótár</vt:lpstr>
      <vt:lpstr>Mi a szótár?</vt:lpstr>
      <vt:lpstr>Szótár létrehozása</vt:lpstr>
      <vt:lpstr>Műveletek</vt:lpstr>
      <vt:lpstr>Műveletek</vt:lpstr>
      <vt:lpstr>Műveletek</vt:lpstr>
      <vt:lpstr>Szótár metódusok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2</cp:revision>
  <dcterms:created xsi:type="dcterms:W3CDTF">2025-01-22T13:29:18Z</dcterms:created>
  <dcterms:modified xsi:type="dcterms:W3CDTF">2025-01-22T13:31:32Z</dcterms:modified>
</cp:coreProperties>
</file>