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 Demand Car Wash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Car Wash System along with JWT authentication, Swagger and payment testing.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97.3% and Designed responsive Restaurant website using HTML5 CSS3 ANGULAR.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>
              <a:lnSpc>
                <a:spcPct val="114000"/>
              </a:lnSpc>
            </a:pPr>
            <a:r>
              <a:rPr lang="en-IN" altLang="en-US" sz="1200" u="sng" dirty="0">
                <a:solidFill>
                  <a:srgbClr val="0070C0"/>
                </a:solidFill>
              </a:rPr>
              <a:t>https://www.linkedin.com/in/barnali-dutta-587300210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BARNALI.DUTTA@CAPGEMINI.COM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+91 8637286819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US" altLang="nl-NL" sz="1200" u="sng" dirty="0">
                <a:solidFill>
                  <a:srgbClr val="0070C0"/>
                </a:solidFill>
              </a:rPr>
              <a:t>https://github.com/barnalidutta</a:t>
            </a:r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2018-2021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Database</a:t>
            </a:r>
            <a:r>
              <a:rPr lang="en-US" altLang="nl-NL" sz="1000" dirty="0" err="1"/>
              <a:t>L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Problem Solving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BARNALI DUTTA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7" y="5551205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A8A2A1-CB84-49C1-8FF2-B1425824634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738" y="116632"/>
            <a:ext cx="1640086" cy="187250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42191</TotalTime>
  <Words>232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DUTTA, BARNALI</cp:lastModifiedBy>
  <cp:revision>130</cp:revision>
  <dcterms:created xsi:type="dcterms:W3CDTF">2017-12-08T05:27:40Z</dcterms:created>
  <dcterms:modified xsi:type="dcterms:W3CDTF">2022-03-13T16:33:26Z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