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68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48598-B5F1-47D4-B66C-3DF641B032D1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5E538-45A4-4106-BB31-371E6EF49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9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5E538-45A4-4106-BB31-371E6EF498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6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0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64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4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28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0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4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2C0B7-370D-4592-AE92-C946E9EA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Электрический пробой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09A0A5-5994-4BE4-88D1-56CC109B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Этап № 2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9210E11-B9CD-449C-BD61-55DCAC79CD71}"/>
              </a:ext>
            </a:extLst>
          </p:cNvPr>
          <p:cNvSpPr txBox="1">
            <a:spLocks/>
          </p:cNvSpPr>
          <p:nvPr/>
        </p:nvSpPr>
        <p:spPr>
          <a:xfrm>
            <a:off x="8340132" y="3869634"/>
            <a:ext cx="3508858" cy="275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00"/>
              </a:lnSpc>
            </a:pPr>
            <a:endParaRPr lang="ru-RU" sz="2000" dirty="0"/>
          </a:p>
          <a:p>
            <a:pPr algn="r">
              <a:lnSpc>
                <a:spcPts val="1000"/>
              </a:lnSpc>
            </a:pPr>
            <a:r>
              <a:rPr lang="ru-RU" sz="2000" dirty="0"/>
              <a:t>Уваров Илья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Таубер Кирилл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Поздняков Данила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Унтевская Валерия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Чусовитина Полина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Титаренко Анастасия</a:t>
            </a:r>
          </a:p>
          <a:p>
            <a:pPr algn="r">
              <a:lnSpc>
                <a:spcPts val="1000"/>
              </a:lnSpc>
            </a:pPr>
            <a:endParaRPr lang="ru-RU" sz="2000" dirty="0"/>
          </a:p>
          <a:p>
            <a:pPr algn="r">
              <a:lnSpc>
                <a:spcPts val="1000"/>
              </a:lnSpc>
            </a:pPr>
            <a:r>
              <a:rPr lang="ru-RU" sz="2000" dirty="0"/>
              <a:t>Группа</a:t>
            </a:r>
            <a:r>
              <a:rPr lang="en-US" sz="2000" dirty="0"/>
              <a:t>: </a:t>
            </a:r>
            <a:r>
              <a:rPr lang="ru-RU" sz="2000" dirty="0"/>
              <a:t>НПИбд-02-19</a:t>
            </a:r>
          </a:p>
        </p:txBody>
      </p:sp>
    </p:spTree>
    <p:extLst>
      <p:ext uri="{BB962C8B-B14F-4D97-AF65-F5344CB8AC3E}">
        <p14:creationId xmlns:p14="http://schemas.microsoft.com/office/powerpoint/2010/main" val="60781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2952E-F92F-413D-8093-03AF461F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60" dirty="0">
                <a:solidFill>
                  <a:srgbClr val="213739"/>
                </a:solidFill>
                <a:latin typeface="Palatino Linotype"/>
                <a:cs typeface="Palatino Linotype"/>
              </a:rPr>
              <a:t>Вычисление электрического потенциала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A51E0-6FB9-45F8-B05D-3606E256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85" y="2426732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Простейший случай по теореме Гаусса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2/11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0A2B87-BA3D-4B37-9BC5-B3682260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99" y="3554312"/>
            <a:ext cx="3420190" cy="15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909D-CCB5-4237-959A-D54FAC4D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41" y="434939"/>
            <a:ext cx="9875520" cy="1356360"/>
          </a:xfrm>
        </p:spPr>
        <p:txBody>
          <a:bodyPr/>
          <a:lstStyle/>
          <a:p>
            <a:r>
              <a:rPr lang="ru-RU" spc="60" dirty="0">
                <a:solidFill>
                  <a:srgbClr val="213739"/>
                </a:solidFill>
                <a:latin typeface="Palatino Linotype"/>
                <a:cs typeface="Palatino Linotype"/>
              </a:rPr>
              <a:t>Вычисление электрического потенциала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AAFA9-3AF2-47BF-ABB0-EA7D640F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41" y="1924863"/>
            <a:ext cx="9875520" cy="3535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/>
              <a:t>Теорема Гаусса для кубической ячейки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3/11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D8582-3625-486F-AB76-ED62C0CB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1" y="2942476"/>
            <a:ext cx="4343400" cy="27813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F8D845-BC74-4042-8B0A-8EFA56D66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3"/>
          <a:stretch/>
        </p:blipFill>
        <p:spPr>
          <a:xfrm>
            <a:off x="4993241" y="2942476"/>
            <a:ext cx="6866435" cy="51199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B6C5CC-0B77-49DF-9F2F-6B41A9E5D8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7" b="66838"/>
          <a:stretch/>
        </p:blipFill>
        <p:spPr>
          <a:xfrm>
            <a:off x="4993241" y="3734142"/>
            <a:ext cx="6866435" cy="48224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57A312-D2F1-40A2-8B41-6F69CAF813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44" b="43866"/>
          <a:stretch/>
        </p:blipFill>
        <p:spPr>
          <a:xfrm>
            <a:off x="4912075" y="4609116"/>
            <a:ext cx="7028766" cy="458913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70BE1EF-E530-437A-857C-A4E0C5E53E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35" r="9380" b="129"/>
          <a:stretch/>
        </p:blipFill>
        <p:spPr>
          <a:xfrm>
            <a:off x="4993241" y="5460050"/>
            <a:ext cx="6072497" cy="1028958"/>
          </a:xfrm>
          <a:prstGeom prst="rect">
            <a:avLst/>
          </a:prstGeom>
        </p:spPr>
      </p:pic>
      <p:sp>
        <p:nvSpPr>
          <p:cNvPr id="18" name="Знак ''плюс'' 17">
            <a:extLst>
              <a:ext uri="{FF2B5EF4-FFF2-40B4-BE49-F238E27FC236}">
                <a16:creationId xmlns:a16="http://schemas.microsoft.com/office/drawing/2014/main" id="{4FA1A6F0-E5F4-46AC-BE99-3B48A467DE12}"/>
              </a:ext>
            </a:extLst>
          </p:cNvPr>
          <p:cNvSpPr/>
          <p:nvPr/>
        </p:nvSpPr>
        <p:spPr>
          <a:xfrm>
            <a:off x="7881928" y="3328110"/>
            <a:ext cx="544530" cy="5050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''плюс'' 18">
            <a:extLst>
              <a:ext uri="{FF2B5EF4-FFF2-40B4-BE49-F238E27FC236}">
                <a16:creationId xmlns:a16="http://schemas.microsoft.com/office/drawing/2014/main" id="{B23DEC5F-0D6F-4E08-9EA8-0A262D919399}"/>
              </a:ext>
            </a:extLst>
          </p:cNvPr>
          <p:cNvSpPr/>
          <p:nvPr/>
        </p:nvSpPr>
        <p:spPr>
          <a:xfrm>
            <a:off x="7881928" y="4159855"/>
            <a:ext cx="544530" cy="5050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 20">
            <a:extLst>
              <a:ext uri="{FF2B5EF4-FFF2-40B4-BE49-F238E27FC236}">
                <a16:creationId xmlns:a16="http://schemas.microsoft.com/office/drawing/2014/main" id="{FA3656FD-AEFE-4537-8494-BAE003B536B9}"/>
              </a:ext>
            </a:extLst>
          </p:cNvPr>
          <p:cNvSpPr/>
          <p:nvPr/>
        </p:nvSpPr>
        <p:spPr>
          <a:xfrm>
            <a:off x="7881928" y="5068029"/>
            <a:ext cx="544530" cy="39202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13F82-0C92-4361-AFAD-D1096615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25" y="414391"/>
            <a:ext cx="9875520" cy="1356360"/>
          </a:xfrm>
        </p:spPr>
        <p:txBody>
          <a:bodyPr/>
          <a:lstStyle/>
          <a:p>
            <a:r>
              <a:rPr lang="ru-RU" spc="60" dirty="0">
                <a:solidFill>
                  <a:srgbClr val="213739"/>
                </a:solidFill>
                <a:latin typeface="Palatino Linotype"/>
                <a:cs typeface="Palatino Linotype"/>
              </a:rPr>
              <a:t>Вычисление электрического потенциала</a:t>
            </a:r>
            <a:endParaRPr lang="ru-RU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F8F44-8C0B-442B-BE2C-3ABC1C8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43" y="1894041"/>
            <a:ext cx="10025009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/>
              <a:t>Уравнение Лапласа                Символическая форма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4/11</a:t>
            </a:r>
          </a:p>
        </p:txBody>
      </p:sp>
      <p:pic>
        <p:nvPicPr>
          <p:cNvPr id="6" name="Рисунок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B08C22AB-65F6-4217-BD39-3983A352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4" y="3053082"/>
            <a:ext cx="4360620" cy="13382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05BE86-4E6B-4BEC-BAE5-A4B2785D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83" y="5324609"/>
            <a:ext cx="8489935" cy="6080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474D31-E11C-4B96-BD2B-E796ADE1C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/>
          <a:stretch/>
        </p:blipFill>
        <p:spPr>
          <a:xfrm>
            <a:off x="6263386" y="3294493"/>
            <a:ext cx="3445914" cy="8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BF4E0-90BB-454A-9C4E-0B6ADDF8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31" y="373294"/>
            <a:ext cx="9875520" cy="1356360"/>
          </a:xfrm>
        </p:spPr>
        <p:txBody>
          <a:bodyPr>
            <a:normAutofit/>
          </a:bodyPr>
          <a:lstStyle/>
          <a:p>
            <a:r>
              <a:rPr lang="ru-RU" spc="60" dirty="0">
                <a:solidFill>
                  <a:srgbClr val="213739"/>
                </a:solidFill>
                <a:latin typeface="Palatino Linotype"/>
                <a:cs typeface="Palatino Linotype"/>
              </a:rPr>
              <a:t>Вычисление электрического потенциала</a:t>
            </a:r>
            <a:endParaRPr lang="ru-RU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D8D38-A9BA-4EE5-BD28-06A35EDF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0" y="1729654"/>
            <a:ext cx="9872871" cy="2598225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sz="3600" dirty="0"/>
              <a:t>Плоский случай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5/11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4FD981-350E-4F31-8891-9FE4F8DD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9" y="2952749"/>
            <a:ext cx="6102039" cy="6226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9ACD71-20E7-4D5B-B14B-EA1445C40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12"/>
          <a:stretch/>
        </p:blipFill>
        <p:spPr>
          <a:xfrm>
            <a:off x="633574" y="4448710"/>
            <a:ext cx="6145475" cy="791579"/>
          </a:xfrm>
          <a:prstGeom prst="rect">
            <a:avLst/>
          </a:prstGeom>
        </p:spPr>
      </p:pic>
      <p:sp>
        <p:nvSpPr>
          <p:cNvPr id="10" name="Равно 9">
            <a:extLst>
              <a:ext uri="{FF2B5EF4-FFF2-40B4-BE49-F238E27FC236}">
                <a16:creationId xmlns:a16="http://schemas.microsoft.com/office/drawing/2014/main" id="{4EB45BCD-3C6C-4EC1-93FB-A82DFC37CF84}"/>
              </a:ext>
            </a:extLst>
          </p:cNvPr>
          <p:cNvSpPr/>
          <p:nvPr/>
        </p:nvSpPr>
        <p:spPr>
          <a:xfrm>
            <a:off x="2930785" y="3801438"/>
            <a:ext cx="996593" cy="62265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92F63-4618-45FE-ADFA-A01E091B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CBE5D-74AC-48DE-80C5-5492013E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080" indent="-342900" algn="just">
              <a:lnSpc>
                <a:spcPct val="118200"/>
              </a:lnSpc>
              <a:spcBef>
                <a:spcPts val="95"/>
              </a:spcBef>
            </a:pP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На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данном этапе </a:t>
            </a: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мы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рассмотрели, алгоритмы решения задач по электрическому пробою</a:t>
            </a:r>
            <a:endParaRPr lang="ru-RU" sz="2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61785" y="6096000"/>
            <a:ext cx="99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34589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180</TotalTime>
  <Words>67</Words>
  <Application>Microsoft Office PowerPoint</Application>
  <PresentationFormat>Широкоэкранный</PresentationFormat>
  <Paragraphs>27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Corbel</vt:lpstr>
      <vt:lpstr>Palatino Linotype</vt:lpstr>
      <vt:lpstr>Базис</vt:lpstr>
      <vt:lpstr>Электрический пробой</vt:lpstr>
      <vt:lpstr>Вычисление электрического потенциала</vt:lpstr>
      <vt:lpstr>Вычисление электрического потенциала</vt:lpstr>
      <vt:lpstr>Вычисление электрического потенциала</vt:lpstr>
      <vt:lpstr>Вычисление электрического потенциала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Электрический пробой</dc:title>
  <dc:creator>Унтевская Валерия Вадимовна</dc:creator>
  <cp:lastModifiedBy>Поздняков Данила Романович</cp:lastModifiedBy>
  <cp:revision>22</cp:revision>
  <dcterms:created xsi:type="dcterms:W3CDTF">2022-02-26T14:22:03Z</dcterms:created>
  <dcterms:modified xsi:type="dcterms:W3CDTF">2022-03-05T16:27:05Z</dcterms:modified>
</cp:coreProperties>
</file>