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8" r:id="rId2"/>
    <p:sldId id="257" r:id="rId3"/>
    <p:sldId id="276" r:id="rId4"/>
    <p:sldId id="277" r:id="rId5"/>
    <p:sldId id="278" r:id="rId6"/>
    <p:sldId id="269" r:id="rId7"/>
    <p:sldId id="270" r:id="rId8"/>
    <p:sldId id="271" r:id="rId9"/>
    <p:sldId id="272" r:id="rId10"/>
    <p:sldId id="275" r:id="rId11"/>
    <p:sldId id="27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77C2D-624E-4482-B9CE-33D082FC5B9E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65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06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20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64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64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0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28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52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70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9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C2D-624E-4482-B9CE-33D082FC5B9E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04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0C77C2D-624E-4482-B9CE-33D082FC5B9E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4516101-3EC8-4E62-9692-D402E34C1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02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2C0B7-370D-4592-AE92-C946E9EA0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Электрический пробой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09A0A5-5994-4BE4-88D1-56CC109B2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Этап №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9210E11-B9CD-449C-BD61-55DCAC79CD71}"/>
              </a:ext>
            </a:extLst>
          </p:cNvPr>
          <p:cNvSpPr txBox="1">
            <a:spLocks/>
          </p:cNvSpPr>
          <p:nvPr/>
        </p:nvSpPr>
        <p:spPr>
          <a:xfrm>
            <a:off x="8340132" y="3869634"/>
            <a:ext cx="3508858" cy="2759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000"/>
              </a:lnSpc>
            </a:pPr>
            <a:endParaRPr lang="ru-RU" sz="2000" dirty="0" smtClean="0"/>
          </a:p>
          <a:p>
            <a:pPr algn="r">
              <a:lnSpc>
                <a:spcPts val="1000"/>
              </a:lnSpc>
            </a:pPr>
            <a:r>
              <a:rPr lang="ru-RU" sz="2000" dirty="0" smtClean="0"/>
              <a:t>Уваров Илья</a:t>
            </a:r>
          </a:p>
          <a:p>
            <a:pPr algn="r">
              <a:lnSpc>
                <a:spcPts val="1000"/>
              </a:lnSpc>
            </a:pPr>
            <a:r>
              <a:rPr lang="ru-RU" sz="2000" dirty="0"/>
              <a:t>Таубер Кирилл</a:t>
            </a:r>
          </a:p>
          <a:p>
            <a:pPr algn="r">
              <a:lnSpc>
                <a:spcPts val="1000"/>
              </a:lnSpc>
            </a:pPr>
            <a:r>
              <a:rPr lang="ru-RU" sz="2000" dirty="0" smtClean="0"/>
              <a:t>Поздняков </a:t>
            </a:r>
            <a:r>
              <a:rPr lang="ru-RU" sz="2000" dirty="0"/>
              <a:t>Данила</a:t>
            </a:r>
          </a:p>
          <a:p>
            <a:pPr algn="r">
              <a:lnSpc>
                <a:spcPts val="1000"/>
              </a:lnSpc>
            </a:pPr>
            <a:r>
              <a:rPr lang="ru-RU" sz="2000" dirty="0" smtClean="0"/>
              <a:t>Унтевская </a:t>
            </a:r>
            <a:r>
              <a:rPr lang="ru-RU" sz="2000" dirty="0"/>
              <a:t>Валерия</a:t>
            </a:r>
          </a:p>
          <a:p>
            <a:pPr algn="r">
              <a:lnSpc>
                <a:spcPts val="1000"/>
              </a:lnSpc>
            </a:pPr>
            <a:r>
              <a:rPr lang="ru-RU" sz="2000" dirty="0"/>
              <a:t>Чусовитина </a:t>
            </a:r>
            <a:r>
              <a:rPr lang="ru-RU" sz="2000" dirty="0" smtClean="0"/>
              <a:t>Полина</a:t>
            </a:r>
          </a:p>
          <a:p>
            <a:pPr algn="r">
              <a:lnSpc>
                <a:spcPts val="1000"/>
              </a:lnSpc>
            </a:pPr>
            <a:r>
              <a:rPr lang="ru-RU" sz="2000" dirty="0"/>
              <a:t>Титаренко Анастасия</a:t>
            </a:r>
          </a:p>
          <a:p>
            <a:pPr algn="r">
              <a:lnSpc>
                <a:spcPts val="1000"/>
              </a:lnSpc>
            </a:pPr>
            <a:endParaRPr lang="ru-RU" sz="2000" dirty="0"/>
          </a:p>
          <a:p>
            <a:pPr algn="r">
              <a:lnSpc>
                <a:spcPts val="1000"/>
              </a:lnSpc>
            </a:pPr>
            <a:r>
              <a:rPr lang="ru-RU" sz="2000" dirty="0" smtClean="0"/>
              <a:t>Группа</a:t>
            </a:r>
            <a:r>
              <a:rPr lang="en-US" sz="2000" dirty="0"/>
              <a:t>: </a:t>
            </a:r>
            <a:r>
              <a:rPr lang="ru-RU" sz="2000" dirty="0"/>
              <a:t>НПИбд-02-19</a:t>
            </a:r>
          </a:p>
        </p:txBody>
      </p:sp>
    </p:spTree>
    <p:extLst>
      <p:ext uri="{BB962C8B-B14F-4D97-AF65-F5344CB8AC3E}">
        <p14:creationId xmlns:p14="http://schemas.microsoft.com/office/powerpoint/2010/main" val="60781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un9-88.userapi.com/impg/ZtUwfVSMPwAQPaA2uwnkOV3Z8nobtQUd2Z_W5w/tdPhhb5Dakc.jpg?size=1051x569&amp;quality=96&amp;sign=60b1af6fd567352b745aa21af411483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802" y="600800"/>
            <a:ext cx="8173129" cy="4424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28990" y="5285989"/>
            <a:ext cx="1046033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dirty="0" smtClean="0">
                <a:solidFill>
                  <a:srgbClr val="000000"/>
                </a:solidFill>
                <a:latin typeface="Palatino Linotype" panose="02040502050505030304" pitchFamily="18" charset="0"/>
              </a:rPr>
              <a:t>Получаем пробой. Чем больше напряжение и/или меньше расстояние между анодами, тем </a:t>
            </a:r>
            <a:r>
              <a:rPr lang="ru-RU" sz="2600" dirty="0">
                <a:solidFill>
                  <a:srgbClr val="000000"/>
                </a:solidFill>
                <a:latin typeface="Palatino Linotype" panose="02040502050505030304" pitchFamily="18" charset="0"/>
              </a:rPr>
              <a:t>массивнее </a:t>
            </a:r>
            <a:r>
              <a:rPr lang="ru-RU" sz="2600" dirty="0" smtClean="0">
                <a:solidFill>
                  <a:srgbClr val="000000"/>
                </a:solidFill>
                <a:latin typeface="Palatino Linotype" panose="02040502050505030304" pitchFamily="18" charset="0"/>
              </a:rPr>
              <a:t>разветвление </a:t>
            </a:r>
            <a:r>
              <a:rPr lang="ru-RU" sz="2600" dirty="0">
                <a:solidFill>
                  <a:srgbClr val="000000"/>
                </a:solidFill>
                <a:latin typeface="Palatino Linotype" panose="02040502050505030304" pitchFamily="18" charset="0"/>
              </a:rPr>
              <a:t>стримера</a:t>
            </a:r>
            <a:endParaRPr lang="ru-RU" sz="26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22075" y="6096000"/>
            <a:ext cx="93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55" dirty="0" smtClean="0">
                <a:solidFill>
                  <a:srgbClr val="213739"/>
                </a:solidFill>
                <a:latin typeface="Palatino Linotype"/>
                <a:cs typeface="Palatino Linotype"/>
              </a:rPr>
              <a:t>10/12</a:t>
            </a:r>
            <a:endParaRPr lang="ru-RU" spc="55" dirty="0">
              <a:solidFill>
                <a:srgbClr val="213739"/>
              </a:solidFill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3402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un9-79.userapi.com/impg/dm7LUQUacEobmJPZpGpgwwNaHoc_X6BGQlRC_w/_YjlkBmOyaY.jpg?size=1051x730&amp;quality=96&amp;sign=efcca0ecfb84d866c27ad920c5d59a31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89" y="702405"/>
            <a:ext cx="7744733" cy="53793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621762" y="2915006"/>
            <a:ext cx="27574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 smtClean="0">
                <a:solidFill>
                  <a:srgbClr val="000000"/>
                </a:solidFill>
                <a:latin typeface="Palatino Linotype" panose="02040502050505030304" pitchFamily="18" charset="0"/>
              </a:rPr>
              <a:t>Демонстрация </a:t>
            </a:r>
            <a:br>
              <a:rPr lang="ru-RU" sz="2800" dirty="0" smtClean="0">
                <a:solidFill>
                  <a:srgbClr val="000000"/>
                </a:solidFill>
                <a:latin typeface="Palatino Linotype" panose="02040502050505030304" pitchFamily="18" charset="0"/>
              </a:rPr>
            </a:br>
            <a:r>
              <a:rPr lang="ru-RU" sz="2800" dirty="0" smtClean="0">
                <a:solidFill>
                  <a:srgbClr val="000000"/>
                </a:solidFill>
                <a:latin typeface="Palatino Linotype" panose="02040502050505030304" pitchFamily="18" charset="0"/>
              </a:rPr>
              <a:t>для мрамора</a:t>
            </a:r>
            <a:endParaRPr lang="ru-RU" sz="2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91930" y="6096000"/>
            <a:ext cx="96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55" dirty="0" smtClean="0">
                <a:solidFill>
                  <a:srgbClr val="213739"/>
                </a:solidFill>
                <a:latin typeface="Palatino Linotype"/>
                <a:cs typeface="Palatino Linotype"/>
              </a:rPr>
              <a:t>11/12</a:t>
            </a:r>
            <a:endParaRPr lang="ru-RU" spc="55" dirty="0">
              <a:solidFill>
                <a:srgbClr val="213739"/>
              </a:solidFill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18591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92F63-4618-45FE-ADFA-A01E091B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2356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Palatino Linotype" panose="02040502050505030304" pitchFamily="18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DCBE5D-74AC-48DE-80C5-5492013E2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0296"/>
            <a:ext cx="9872871" cy="1987062"/>
          </a:xfrm>
        </p:spPr>
        <p:txBody>
          <a:bodyPr/>
          <a:lstStyle/>
          <a:p>
            <a:pPr marL="342900" marR="5080" indent="-342900" algn="just">
              <a:lnSpc>
                <a:spcPct val="118200"/>
              </a:lnSpc>
              <a:spcBef>
                <a:spcPts val="95"/>
              </a:spcBef>
            </a:pPr>
            <a:r>
              <a:rPr lang="ru-RU" sz="2800" dirty="0">
                <a:solidFill>
                  <a:schemeClr val="tx1"/>
                </a:solidFill>
                <a:latin typeface="Palatino Linotype"/>
                <a:cs typeface="Palatino Linotype"/>
              </a:rPr>
              <a:t>На </a:t>
            </a:r>
            <a:r>
              <a:rPr lang="ru-RU" sz="2800" spc="-5" dirty="0">
                <a:solidFill>
                  <a:schemeClr val="tx1"/>
                </a:solidFill>
                <a:latin typeface="Palatino Linotype"/>
                <a:cs typeface="Palatino Linotype"/>
              </a:rPr>
              <a:t>данном этапе </a:t>
            </a:r>
            <a:r>
              <a:rPr lang="ru-RU" sz="2800" dirty="0">
                <a:solidFill>
                  <a:schemeClr val="tx1"/>
                </a:solidFill>
                <a:latin typeface="Palatino Linotype"/>
                <a:cs typeface="Palatino Linotype"/>
              </a:rPr>
              <a:t>мы </a:t>
            </a:r>
            <a:r>
              <a:rPr lang="ru-RU" sz="2800" spc="-5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описали </a:t>
            </a:r>
            <a:r>
              <a:rPr lang="ru-RU" sz="2800" spc="65" dirty="0">
                <a:solidFill>
                  <a:srgbClr val="213739"/>
                </a:solidFill>
                <a:latin typeface="Palatino Linotype"/>
                <a:cs typeface="Palatino Linotype"/>
              </a:rPr>
              <a:t>программную реализацию</a:t>
            </a:r>
            <a:r>
              <a:rPr lang="ru-RU" sz="2800" spc="-5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lang="ru-RU" sz="2800" spc="-5" dirty="0">
                <a:solidFill>
                  <a:schemeClr val="tx1"/>
                </a:solidFill>
                <a:latin typeface="Palatino Linotype"/>
                <a:cs typeface="Palatino Linotype"/>
              </a:rPr>
              <a:t>проекта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842171" y="6096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55" dirty="0" smtClean="0">
                <a:solidFill>
                  <a:srgbClr val="213739"/>
                </a:solidFill>
                <a:latin typeface="Palatino Linotype"/>
                <a:cs typeface="Palatino Linotype"/>
              </a:rPr>
              <a:t>12/12</a:t>
            </a:r>
            <a:endParaRPr lang="ru-RU" spc="55" dirty="0">
              <a:solidFill>
                <a:srgbClr val="213739"/>
              </a:solidFill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5893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2952E-F92F-413D-8093-03AF461F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22549"/>
            <a:ext cx="9875520" cy="1356360"/>
          </a:xfrm>
        </p:spPr>
        <p:txBody>
          <a:bodyPr/>
          <a:lstStyle/>
          <a:p>
            <a:r>
              <a:rPr lang="ru-RU" spc="60" dirty="0">
                <a:solidFill>
                  <a:srgbClr val="213739"/>
                </a:solidFill>
                <a:latin typeface="Palatino Linotype"/>
                <a:cs typeface="Palatino Linotype"/>
              </a:rPr>
              <a:t>Цель </a:t>
            </a:r>
            <a:r>
              <a:rPr lang="ru-RU" spc="50" dirty="0" smtClean="0">
                <a:solidFill>
                  <a:srgbClr val="213739"/>
                </a:solidFill>
                <a:latin typeface="Palatino Linotype"/>
                <a:cs typeface="Palatino Linotype"/>
              </a:rPr>
              <a:t>этапа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A51E0-6FB9-45F8-B05D-3606E2562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324" y="2469383"/>
            <a:ext cx="9872871" cy="703385"/>
          </a:xfrm>
        </p:spPr>
        <p:txBody>
          <a:bodyPr/>
          <a:lstStyle/>
          <a:p>
            <a:pPr marL="457200" marR="5080" indent="-457200" algn="just">
              <a:lnSpc>
                <a:spcPct val="100000"/>
              </a:lnSpc>
              <a:spcBef>
                <a:spcPts val="100"/>
              </a:spcBef>
            </a:pPr>
            <a:r>
              <a:rPr lang="ru-RU" sz="2800" spc="65" dirty="0" smtClean="0">
                <a:solidFill>
                  <a:srgbClr val="213739"/>
                </a:solidFill>
                <a:latin typeface="Palatino Linotype"/>
                <a:cs typeface="Palatino Linotype"/>
              </a:rPr>
              <a:t>Описать программную реализацию </a:t>
            </a:r>
            <a:r>
              <a:rPr lang="ru-RU" sz="2800" spc="65" dirty="0">
                <a:solidFill>
                  <a:srgbClr val="213739"/>
                </a:solidFill>
                <a:latin typeface="Palatino Linotype"/>
                <a:cs typeface="Palatino Linotype"/>
              </a:rPr>
              <a:t>проекта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015871" y="6096000"/>
            <a:ext cx="7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55" dirty="0" smtClean="0">
                <a:solidFill>
                  <a:srgbClr val="213739"/>
                </a:solidFill>
                <a:latin typeface="Palatino Linotype"/>
                <a:cs typeface="Palatino Linotype"/>
              </a:rPr>
              <a:t>2/12</a:t>
            </a:r>
            <a:endParaRPr lang="ru-RU" spc="55" dirty="0">
              <a:solidFill>
                <a:srgbClr val="213739"/>
              </a:solidFill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4176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15871" y="6096000"/>
            <a:ext cx="7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55" dirty="0" smtClean="0">
                <a:solidFill>
                  <a:srgbClr val="213739"/>
                </a:solidFill>
                <a:latin typeface="Palatino Linotype"/>
                <a:cs typeface="Palatino Linotype"/>
              </a:rPr>
              <a:t>3/12</a:t>
            </a:r>
            <a:endParaRPr lang="ru-RU" spc="55" dirty="0">
              <a:solidFill>
                <a:srgbClr val="213739"/>
              </a:solidFill>
              <a:latin typeface="Palatino Linotype"/>
              <a:cs typeface="Palatino Linotype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83" y="280363"/>
            <a:ext cx="7925503" cy="61849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431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15871" y="6096000"/>
            <a:ext cx="7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55" dirty="0" smtClean="0">
                <a:solidFill>
                  <a:srgbClr val="213739"/>
                </a:solidFill>
                <a:latin typeface="Palatino Linotype"/>
                <a:cs typeface="Palatino Linotype"/>
              </a:rPr>
              <a:t>4/12</a:t>
            </a:r>
            <a:endParaRPr lang="ru-RU" spc="55" dirty="0">
              <a:solidFill>
                <a:srgbClr val="213739"/>
              </a:solidFill>
              <a:latin typeface="Palatino Linotype"/>
              <a:cs typeface="Palatino Linotype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4" y="342469"/>
            <a:ext cx="9440592" cy="61730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58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15871" y="6096000"/>
            <a:ext cx="7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55" dirty="0" smtClean="0">
                <a:solidFill>
                  <a:srgbClr val="213739"/>
                </a:solidFill>
                <a:latin typeface="Palatino Linotype"/>
                <a:cs typeface="Palatino Linotype"/>
              </a:rPr>
              <a:t>5/12</a:t>
            </a:r>
            <a:endParaRPr lang="ru-RU" spc="55" dirty="0">
              <a:solidFill>
                <a:srgbClr val="213739"/>
              </a:solidFill>
              <a:latin typeface="Palatino Linotype"/>
              <a:cs typeface="Palatino Linotype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83" y="941559"/>
            <a:ext cx="11353488" cy="47950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86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50" y="2003860"/>
            <a:ext cx="9138604" cy="9905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1401849" y="3497721"/>
            <a:ext cx="91386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000000"/>
                </a:solidFill>
                <a:latin typeface="Palatino Linotype" panose="02040502050505030304" pitchFamily="18" charset="0"/>
              </a:rPr>
              <a:t>Словарь со значениями диэлектрических проницаемостей для 8ми диэлектриков (</a:t>
            </a:r>
            <a:r>
              <a:rPr lang="ru-RU" sz="2800" dirty="0" err="1" smtClean="0">
                <a:solidFill>
                  <a:srgbClr val="000000"/>
                </a:solidFill>
                <a:latin typeface="Palatino Linotype" panose="02040502050505030304" pitchFamily="18" charset="0"/>
              </a:rPr>
              <a:t>кВ</a:t>
            </a:r>
            <a:r>
              <a:rPr lang="ru-RU" sz="2800" dirty="0" smtClean="0">
                <a:solidFill>
                  <a:srgbClr val="000000"/>
                </a:solidFill>
                <a:latin typeface="Palatino Linotype" panose="02040502050505030304" pitchFamily="18" charset="0"/>
              </a:rPr>
              <a:t>/мм</a:t>
            </a:r>
            <a:r>
              <a:rPr lang="ru-RU" sz="2800" dirty="0" smtClean="0">
                <a:solidFill>
                  <a:srgbClr val="000000"/>
                </a:solidFill>
                <a:latin typeface="Palatino Linotype" panose="02040502050505030304" pitchFamily="18" charset="0"/>
              </a:rPr>
              <a:t>)</a:t>
            </a:r>
            <a:endParaRPr lang="ru-RU" sz="2800" dirty="0">
              <a:latin typeface="Palatino Linotype" panose="02040502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15871" y="6096000"/>
            <a:ext cx="7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55" dirty="0" smtClean="0">
                <a:solidFill>
                  <a:srgbClr val="213739"/>
                </a:solidFill>
                <a:latin typeface="Palatino Linotype"/>
                <a:cs typeface="Palatino Linotype"/>
              </a:rPr>
              <a:t>6/12</a:t>
            </a:r>
            <a:endParaRPr lang="ru-RU" spc="55" dirty="0">
              <a:solidFill>
                <a:srgbClr val="213739"/>
              </a:solidFill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7235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12201" y="4304101"/>
            <a:ext cx="93668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000000"/>
                </a:solidFill>
                <a:latin typeface="Palatino Linotype" panose="02040502050505030304" pitchFamily="18" charset="0"/>
              </a:rPr>
              <a:t>Условие пробоя и выбранное внутри кода вещество(диэлектрик)</a:t>
            </a:r>
            <a:endParaRPr lang="ru-RU" sz="2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124" name="Picture 4" descr="https://sun9-26.userapi.com/impg/za06qHuCBfKalRqtmbPHrLhsMxQbYZGPkI-gpg/lD0EIHq6uv4.jpg?size=827x387&amp;quality=96&amp;sign=778c0fadcbacb5edf46d2aee723169f1&amp;type=alb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17" b="26194"/>
          <a:stretch/>
        </p:blipFill>
        <p:spPr bwMode="auto">
          <a:xfrm>
            <a:off x="1412201" y="1673049"/>
            <a:ext cx="9366875" cy="21955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015871" y="6096000"/>
            <a:ext cx="7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55" dirty="0" smtClean="0">
                <a:solidFill>
                  <a:srgbClr val="213739"/>
                </a:solidFill>
                <a:latin typeface="Palatino Linotype"/>
                <a:cs typeface="Palatino Linotype"/>
              </a:rPr>
              <a:t>7/12</a:t>
            </a:r>
            <a:endParaRPr lang="ru-RU" spc="55" dirty="0">
              <a:solidFill>
                <a:srgbClr val="213739"/>
              </a:solidFill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0212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un9-74.userapi.com/impg/72Jnw4xtsxhkjDiEhrfbYlFwv2Wog0vmkvGMxg/RtQ8WPK_RXg.jpg?size=1043x726&amp;quality=96&amp;sign=101d759105157c099555b1a876a6ab5c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31" y="622125"/>
            <a:ext cx="8021272" cy="5583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068078" y="2936750"/>
            <a:ext cx="228620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 smtClean="0">
                <a:solidFill>
                  <a:srgbClr val="000000"/>
                </a:solidFill>
                <a:latin typeface="Palatino Linotype" panose="02040502050505030304" pitchFamily="18" charset="0"/>
              </a:rPr>
              <a:t>Повышаем</a:t>
            </a:r>
            <a:endParaRPr lang="en-US" sz="2800" dirty="0" smtClean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ru-RU" sz="2800" dirty="0" smtClean="0">
                <a:solidFill>
                  <a:srgbClr val="000000"/>
                </a:solidFill>
                <a:latin typeface="Palatino Linotype" panose="02040502050505030304" pitchFamily="18" charset="0"/>
              </a:rPr>
              <a:t>напряжение</a:t>
            </a:r>
            <a:endParaRPr lang="ru-RU" sz="2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15871" y="6096000"/>
            <a:ext cx="7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55" dirty="0" smtClean="0">
                <a:solidFill>
                  <a:srgbClr val="213739"/>
                </a:solidFill>
                <a:latin typeface="Palatino Linotype"/>
                <a:cs typeface="Palatino Linotype"/>
              </a:rPr>
              <a:t>8/12</a:t>
            </a:r>
            <a:endParaRPr lang="ru-RU" spc="55" dirty="0">
              <a:solidFill>
                <a:srgbClr val="213739"/>
              </a:solidFill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4170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un9-46.userapi.com/impg/6DJF4PIAlPbtFUobC2fRXpLV25phvwtEwBZh-w/dYnXRGeY62I.jpg?size=1037x602&amp;quality=96&amp;sign=d7efec1bb16292033b2c150f722b0561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23" y="903020"/>
            <a:ext cx="8811074" cy="5115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477980" y="2983472"/>
            <a:ext cx="21788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 smtClean="0">
                <a:solidFill>
                  <a:srgbClr val="000000"/>
                </a:solidFill>
                <a:latin typeface="Palatino Linotype" panose="02040502050505030304" pitchFamily="18" charset="0"/>
              </a:rPr>
              <a:t>Уменьшаем</a:t>
            </a:r>
            <a:endParaRPr lang="en-US" sz="2800" dirty="0" smtClean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ru-RU" sz="2800" dirty="0" smtClean="0">
                <a:solidFill>
                  <a:srgbClr val="000000"/>
                </a:solidFill>
                <a:latin typeface="Palatino Linotype" panose="02040502050505030304" pitchFamily="18" charset="0"/>
              </a:rPr>
              <a:t>расстояние</a:t>
            </a:r>
            <a:endParaRPr lang="ru-RU" sz="2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15871" y="6096000"/>
            <a:ext cx="7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pc="55" dirty="0" smtClean="0">
                <a:solidFill>
                  <a:srgbClr val="213739"/>
                </a:solidFill>
                <a:latin typeface="Palatino Linotype"/>
                <a:cs typeface="Palatino Linotype"/>
              </a:rPr>
              <a:t>9/12</a:t>
            </a:r>
            <a:endParaRPr lang="ru-RU" spc="55" dirty="0">
              <a:solidFill>
                <a:srgbClr val="213739"/>
              </a:solidFill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558450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Override1.xml><?xml version="1.0" encoding="utf-8"?>
<a:themeOverride xmlns:a="http://schemas.openxmlformats.org/drawingml/2006/main">
  <a:clrScheme name="Обычная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89</Words>
  <Application>Microsoft Office PowerPoint</Application>
  <PresentationFormat>Широкоэкранный</PresentationFormat>
  <Paragraphs>34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Corbel</vt:lpstr>
      <vt:lpstr>Palatino Linotype</vt:lpstr>
      <vt:lpstr>Базис</vt:lpstr>
      <vt:lpstr>Электрический пробой</vt:lpstr>
      <vt:lpstr>Цель этапа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Электрический пробой</dc:title>
  <dc:creator>Унтевская Валерия Вадимовна</dc:creator>
  <cp:lastModifiedBy>Hp</cp:lastModifiedBy>
  <cp:revision>25</cp:revision>
  <dcterms:created xsi:type="dcterms:W3CDTF">2022-02-26T14:22:03Z</dcterms:created>
  <dcterms:modified xsi:type="dcterms:W3CDTF">2022-03-12T20:17:45Z</dcterms:modified>
</cp:coreProperties>
</file>