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gmyR3jUg0FE5gVu5q7CakXC1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270cf702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1270cf702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1270cf702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270cf702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1270cf702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1270cf7024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270cf702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1270cf702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1270cf7024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3fb86c0f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13fb86c0f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13fb86c0f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e668b9eb6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0e668b9eb6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20e668b9eb6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e668b9eb6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0e668b9eb6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0e668b9eb6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4c158e84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14c158e84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214c158e84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270cf702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1270cf702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1270cf7024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csc@barnard.edu" TargetMode="External"/><Relationship Id="rId4" Type="http://schemas.openxmlformats.org/officeDocument/2006/relationships/hyperlink" Target="mailto:vantonuc@barnard.edu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eb.stanford.edu/class/cs224n/" TargetMode="External"/><Relationship Id="rId4" Type="http://schemas.openxmlformats.org/officeDocument/2006/relationships/hyperlink" Target="https://machinetranslate.org/statistical-machine-translation" TargetMode="External"/><Relationship Id="rId9" Type="http://schemas.openxmlformats.org/officeDocument/2006/relationships/hyperlink" Target="https://www.youtube.com/watch?v=6niqTuYFZLQ&amp;t=971s" TargetMode="External"/><Relationship Id="rId5" Type="http://schemas.openxmlformats.org/officeDocument/2006/relationships/hyperlink" Target="https://stanfordnlp.github.io/CoreNLP/tokenize.html" TargetMode="External"/><Relationship Id="rId6" Type="http://schemas.openxmlformats.org/officeDocument/2006/relationships/hyperlink" Target="https://towardsdatascience.com/word-embeddings-for-nlp-5b72991e01d4?gi=4ae08c821382" TargetMode="External"/><Relationship Id="rId7" Type="http://schemas.openxmlformats.org/officeDocument/2006/relationships/hyperlink" Target="https://www.youtube.com/watch?v=6niqTuYFZLQ&amp;t=971s" TargetMode="External"/><Relationship Id="rId8" Type="http://schemas.openxmlformats.org/officeDocument/2006/relationships/hyperlink" Target="https://keras.io/examples/nlp/lstm_seq2seq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Neural Machine Translation Using Python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42936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Virgilia Antonucci, CSC Postbacc Fellow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270cf7024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Tokenization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1270cf7024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Tokenization is the process of splitting up words in a phrase so that we can analyze the words ("tokens") individually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tokens don't have to be words–they can be anything we wish to split up and analyze individually. For example, we can tokenize the word "Hello" into letters [H,e,l,l,o]” 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270cf7024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8911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Embedding: </a:t>
            </a:r>
            <a:r>
              <a:rPr lang="en-US" sz="2021">
                <a:latin typeface="Arial"/>
                <a:ea typeface="Arial"/>
                <a:cs typeface="Arial"/>
                <a:sym typeface="Arial"/>
              </a:rPr>
              <a:t>You can’t run an algorithm on words, so we need to make them numbers.</a:t>
            </a:r>
            <a:endParaRPr sz="202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21270cf702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11887201" cy="4538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270cf7024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Training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1270cf7024_0_24"/>
          <p:cNvSpPr txBox="1"/>
          <p:nvPr>
            <p:ph idx="1" type="body"/>
          </p:nvPr>
        </p:nvSpPr>
        <p:spPr>
          <a:xfrm>
            <a:off x="838200" y="1443800"/>
            <a:ext cx="10515600" cy="5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We train our NN by providing it with training data: the phrases with their corresponding translations 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NN updates its parameters (weights) to accurately fit our training data 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does this through a concept called "backprop"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Then it tests itself by translating a sample from our data that has a corresponding translation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757" y="1169393"/>
            <a:ext cx="9764486" cy="451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Char2Char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Char char="•"/>
            </a:pPr>
            <a:r>
              <a:rPr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Our code</a:t>
            </a:r>
            <a:r>
              <a:rPr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(that we </a:t>
            </a:r>
            <a:r>
              <a:rPr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will get to</a:t>
            </a:r>
            <a:r>
              <a:rPr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) demonstrates how to implement a basic character-level recurrent sequence-to-sequence model.</a:t>
            </a:r>
            <a:endParaRPr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Char char="•"/>
            </a:pPr>
            <a:r>
              <a:rPr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We apply it to translating short English sentences into short Italian sentences, character-by-character.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02" y="1000276"/>
            <a:ext cx="10256195" cy="485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3fb86c0f3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13fb86c0f3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3400"/>
              <a:buFont typeface="Arial"/>
              <a:buAutoNum type="arabicPeriod"/>
            </a:pPr>
            <a:r>
              <a:rPr lang="en-US" sz="4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Getting data</a:t>
            </a:r>
            <a:endParaRPr sz="4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400"/>
              <a:buFont typeface="Arial"/>
              <a:buAutoNum type="arabicPeriod"/>
            </a:pPr>
            <a:r>
              <a:rPr lang="en-US" sz="4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Cleaning it</a:t>
            </a:r>
            <a:endParaRPr sz="4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400"/>
              <a:buFont typeface="Arial"/>
              <a:buAutoNum type="arabicPeriod"/>
            </a:pPr>
            <a:r>
              <a:rPr lang="en-US" sz="4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Preparing It</a:t>
            </a:r>
            <a:endParaRPr sz="4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400"/>
              <a:buFont typeface="Arial"/>
              <a:buAutoNum type="arabicPeriod"/>
            </a:pPr>
            <a:r>
              <a:rPr lang="en-US" sz="4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Create NN</a:t>
            </a:r>
            <a:endParaRPr sz="4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400"/>
              <a:buFont typeface="Arial"/>
              <a:buAutoNum type="arabicPeriod"/>
            </a:pPr>
            <a:r>
              <a:rPr lang="en-US" sz="4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4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400"/>
              <a:buFont typeface="Arial"/>
              <a:buAutoNum type="arabicPeriod"/>
            </a:pPr>
            <a:r>
              <a:rPr lang="en-US" sz="4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sz="4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e668b9eb6_0_64"/>
          <p:cNvSpPr txBox="1"/>
          <p:nvPr>
            <p:ph type="title"/>
          </p:nvPr>
        </p:nvSpPr>
        <p:spPr>
          <a:xfrm>
            <a:off x="838200" y="2631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Let’s look at the code now!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Char2Char in Other Languages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838200" y="1470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Relatively straightforward to do Char2Char translation in languages that use the Latin alphabet.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Character-based languages, like Chinese and Japanese, would require a much larger dataset to train using a Char2Char approach.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Russian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Consists of 23 letters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800" y="2597944"/>
            <a:ext cx="5740400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Machine Translation?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925" y="2002826"/>
            <a:ext cx="8892151" cy="32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475" y="1918166"/>
            <a:ext cx="10179050" cy="302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838200" y="508000"/>
            <a:ext cx="10515600" cy="5347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Korean, which uses an alphabetic syllabary, is still difficult to train due to the large number of possible characters.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are roughly 11,000 possible Hangul syllable blocks, with about 4,000 characters in common use.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433" y="3555988"/>
            <a:ext cx="4919133" cy="26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134" y="321735"/>
            <a:ext cx="7841732" cy="621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Korean</a:t>
            </a:r>
            <a:endParaRPr/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949" y="1206331"/>
            <a:ext cx="4573802" cy="99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57" y="1886951"/>
            <a:ext cx="6156543" cy="409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2025" y="4512019"/>
            <a:ext cx="5815726" cy="215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e668b9eb6_0_70"/>
          <p:cNvSpPr txBox="1"/>
          <p:nvPr>
            <p:ph type="title"/>
          </p:nvPr>
        </p:nvSpPr>
        <p:spPr>
          <a:xfrm>
            <a:off x="838200" y="1765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Thanks!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0e668b9eb6_0_70"/>
          <p:cNvSpPr txBox="1"/>
          <p:nvPr>
            <p:ph idx="1" type="body"/>
          </p:nvPr>
        </p:nvSpPr>
        <p:spPr>
          <a:xfrm>
            <a:off x="838200" y="3702550"/>
            <a:ext cx="105156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Email any questions to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csc@barnard.edu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vantonuc@barnard.edu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4c158e84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Resources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14c158e84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Slides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SMT Background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Stanford NLP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Word Embeddings Background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RNNs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Keras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Char2Char Translation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‘90s-’10s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Statistical Machine Translation (SMT) was a huge research field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Requires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 large volumes of bilingual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MT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 systems learn to translate by analyzing the relationships between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the two languages in the data file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‘90s-’10s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Features designed to capture particular language phenomena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Required compiling and maintaining extra resources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Like tables of equivalent phrases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Lots of human effort to maintain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Repeated effort for each language pair!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Statistical Machine Translation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first step is to have parallel data, meaning the same text translated into the input and output language.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900" y="3042390"/>
            <a:ext cx="9474200" cy="2762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Alignment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4166" y="1282650"/>
            <a:ext cx="7323667" cy="52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270cf7024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Neural Networks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1270cf7024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750">
                <a:latin typeface="Arial"/>
                <a:ea typeface="Arial"/>
                <a:cs typeface="Arial"/>
                <a:sym typeface="Arial"/>
              </a:rPr>
              <a:t>A method in artificial intelligence that teaches computers to process data in a way that is inspired by the human brain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Instead of feeding the NN something like a dictionary, we give it a collection of sentences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picks up on patterns, which enable it to translate later 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example, rather than teaching it verb tenses, it will pick up the pattern on how to conjugate by itself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2014: Neural Machine Translation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Neural Machine Translation (NMT) is a way to do Machine Translation with a neural network </a:t>
            </a:r>
            <a:endParaRPr sz="275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One possible neural network architecture is called a sequence-to-sequence model (aka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seq2seq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and it involves two recurrent neural networks (RNNs)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Seq2Seq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One neural network takes input and produces a numerical encoding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Another network produces output (decoding) based on the encoding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Since the input and output are sequences, we call it a seq2seq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sentences follow a specific word order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2023-01-11T15:41:38Z</dcterms:created>
  <dc:creator>Microsoft Office User</dc:creator>
</cp:coreProperties>
</file>