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c5c15a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c5c15a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w3schools.com/accessibility/accessibility_image_text.php" TargetMode="External"/><Relationship Id="rId4" Type="http://schemas.openxmlformats.org/officeDocument/2006/relationships/hyperlink" Target="https://www.w3schools.com/accessibility/accessibility_link_text.php" TargetMode="External"/><Relationship Id="rId5" Type="http://schemas.openxmlformats.org/officeDocument/2006/relationships/hyperlink" Target="https://webaim.org/resources/contrastcheck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/>
              <a:t>Template [Make a Copy: File → Make a Copy → Entire Presentation</a:t>
            </a:r>
            <a:r>
              <a:rPr lang="en"/>
              <a:t>] 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Google Slides Activity &amp; Resources: 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63675"/>
            <a:ext cx="8137500" cy="3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Choose a topic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a title (if multiple slides, unique title for each)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an image with image alt text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/>
              <a:t>I</a:t>
            </a:r>
            <a:r>
              <a:rPr b="1" lang="en" sz="1700"/>
              <a:t>mage Alt-Text Resource</a:t>
            </a:r>
            <a:r>
              <a:rPr lang="en" sz="1700"/>
              <a:t>: </a:t>
            </a:r>
            <a:r>
              <a:rPr lang="en" sz="17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https://www.w3schools.com/accessibility/accessibility_image_text.php</a:t>
            </a:r>
            <a:r>
              <a:rPr lang="en" sz="17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text (try to make bulleted)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a link with descriptive link text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/>
              <a:t>Descriptive Link Text Resource: </a:t>
            </a:r>
            <a:r>
              <a:rPr lang="en" sz="17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https://www.w3schools.com/accessibility/accessibility_link_text.php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Add a background color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the color contrast ratio (text vs. background) </a:t>
            </a:r>
            <a:endParaRPr sz="1700"/>
          </a:p>
          <a:p>
            <a:pPr indent="-3365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b="1" lang="en" sz="1700"/>
              <a:t>Color Contrast Checker: </a:t>
            </a:r>
            <a:r>
              <a:rPr lang="en" sz="17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https://webaim.org/resources/contrastchecker/</a:t>
            </a:r>
            <a:r>
              <a:rPr lang="en" sz="1700"/>
              <a:t> 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Check reading order of elements on slide (Tab through; send title to back; right click → order → bring forward/send backward)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