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c5c15a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c5c15a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accessibility/accessibility_image_text.php" TargetMode="External"/><Relationship Id="rId4" Type="http://schemas.openxmlformats.org/officeDocument/2006/relationships/hyperlink" Target="https://www.w3schools.com/accessibility/accessibility_image_text.php" TargetMode="External"/><Relationship Id="rId5" Type="http://schemas.openxmlformats.org/officeDocument/2006/relationships/hyperlink" Target="https://www.w3schools.com/accessibility/accessibility_link_text.php" TargetMode="External"/><Relationship Id="rId6" Type="http://schemas.openxmlformats.org/officeDocument/2006/relationships/hyperlink" Target="https://webaim.org/resources/contrastche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Template [Make a Copy: File → Make a Copy → Entire Presentation</a:t>
            </a:r>
            <a:r>
              <a:rPr lang="en"/>
              <a:t>]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Slides Activity &amp; Resources: 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3675"/>
            <a:ext cx="81375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Choose a topic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title (if multiple slides, unique title for each)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an image with image alt text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 u="sng">
                <a:solidFill>
                  <a:schemeClr val="hlink"/>
                </a:solidFill>
                <a:hlinkClick r:id="rId3"/>
              </a:rPr>
              <a:t>I</a:t>
            </a:r>
            <a:r>
              <a:rPr b="1" lang="en" sz="1700" u="sng">
                <a:solidFill>
                  <a:schemeClr val="hlink"/>
                </a:solidFill>
                <a:hlinkClick r:id="rId4"/>
              </a:rPr>
              <a:t>mage Alt-Text Resource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text (try to make bulleted)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link with descriptive link text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 u="sng">
                <a:solidFill>
                  <a:schemeClr val="hlink"/>
                </a:solidFill>
                <a:hlinkClick r:id="rId5"/>
              </a:rPr>
              <a:t>Descriptive Link Text Resource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background color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the color contrast ratio (text vs. background) 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 u="sng">
                <a:solidFill>
                  <a:schemeClr val="hlink"/>
                </a:solidFill>
                <a:hlinkClick r:id="rId6"/>
              </a:rPr>
              <a:t>Color Contrast Checker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reading order of elements on slide (Tab through; send title to back; right click → order → bring forward/send backward)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