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2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0498" cy="683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707994" y="737558"/>
            <a:ext cx="1121410" cy="0"/>
          </a:xfrm>
          <a:custGeom>
            <a:avLst/>
            <a:gdLst/>
            <a:ahLst/>
            <a:cxnLst/>
            <a:rect l="l" t="t" r="r" b="b"/>
            <a:pathLst>
              <a:path w="1121409">
                <a:moveTo>
                  <a:pt x="0" y="0"/>
                </a:moveTo>
                <a:lnTo>
                  <a:pt x="1120904" y="0"/>
                </a:lnTo>
              </a:path>
            </a:pathLst>
          </a:custGeom>
          <a:ln w="8622">
            <a:solidFill>
              <a:srgbClr val="A8A8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03802" y="5115464"/>
            <a:ext cx="0" cy="500380"/>
          </a:xfrm>
          <a:custGeom>
            <a:avLst/>
            <a:gdLst/>
            <a:ahLst/>
            <a:cxnLst/>
            <a:rect l="l" t="t" r="r" b="b"/>
            <a:pathLst>
              <a:path h="500379">
                <a:moveTo>
                  <a:pt x="0" y="500331"/>
                </a:moveTo>
                <a:lnTo>
                  <a:pt x="0" y="0"/>
                </a:lnTo>
              </a:path>
            </a:pathLst>
          </a:custGeom>
          <a:ln w="1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03802" y="5615796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258791"/>
                </a:moveTo>
                <a:lnTo>
                  <a:pt x="0" y="0"/>
                </a:lnTo>
              </a:path>
            </a:pathLst>
          </a:custGeom>
          <a:ln w="17244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816735" y="5857335"/>
            <a:ext cx="0" cy="207645"/>
          </a:xfrm>
          <a:custGeom>
            <a:avLst/>
            <a:gdLst/>
            <a:ahLst/>
            <a:cxnLst/>
            <a:rect l="l" t="t" r="r" b="b"/>
            <a:pathLst>
              <a:path h="207645">
                <a:moveTo>
                  <a:pt x="0" y="207034"/>
                </a:moveTo>
                <a:lnTo>
                  <a:pt x="0" y="0"/>
                </a:lnTo>
              </a:path>
            </a:pathLst>
          </a:custGeom>
          <a:ln w="8622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819700" y="892833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0712" y="0"/>
                </a:lnTo>
              </a:path>
            </a:pathLst>
          </a:custGeom>
          <a:ln w="86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397012" y="1125747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622" y="0"/>
                </a:lnTo>
              </a:path>
            </a:pathLst>
          </a:custGeom>
          <a:ln w="86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3742" y="502460"/>
            <a:ext cx="10624515" cy="1347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01419"/>
            <a:ext cx="10662919" cy="473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rl.barnard.edu/calend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www.antievictionm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018128"/>
            <a:ext cx="6662420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40"/>
              </a:lnSpc>
            </a:pPr>
            <a:r>
              <a:rPr lang="en-US" sz="6000" spc="-625" dirty="0" smtClean="0">
                <a:solidFill>
                  <a:srgbClr val="FFFFFF"/>
                </a:solidFill>
                <a:latin typeface="Tahoma"/>
                <a:cs typeface="Tahoma"/>
              </a:rPr>
              <a:t>Mapping Resources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55947" y="1758695"/>
            <a:ext cx="3429000" cy="3390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62000" y="6096000"/>
            <a:ext cx="28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eveloped by Rachael </a:t>
            </a:r>
            <a:r>
              <a:rPr lang="en-US" dirty="0" err="1" smtClean="0">
                <a:solidFill>
                  <a:schemeClr val="bg1"/>
                </a:solidFill>
              </a:rPr>
              <a:t>Dottle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567" rIns="0" bIns="0" rtlCol="0">
            <a:spAutoFit/>
          </a:bodyPr>
          <a:lstStyle/>
          <a:p>
            <a:pPr marL="145415">
              <a:lnSpc>
                <a:spcPts val="7190"/>
              </a:lnSpc>
            </a:pPr>
            <a:r>
              <a:rPr sz="6000" spc="-760" dirty="0">
                <a:latin typeface="Lucida Sans"/>
                <a:cs typeface="Lucida Sans"/>
              </a:rPr>
              <a:t>E</a:t>
            </a:r>
            <a:r>
              <a:rPr sz="6000" spc="245" dirty="0">
                <a:latin typeface="Lucida Sans"/>
                <a:cs typeface="Lucida Sans"/>
              </a:rPr>
              <a:t>M</a:t>
            </a:r>
            <a:r>
              <a:rPr sz="6000" spc="-540" dirty="0">
                <a:latin typeface="Lucida Sans"/>
                <a:cs typeface="Lucida Sans"/>
              </a:rPr>
              <a:t>P</a:t>
            </a:r>
            <a:r>
              <a:rPr sz="6000" spc="-955" dirty="0">
                <a:latin typeface="Lucida Sans"/>
                <a:cs typeface="Lucida Sans"/>
              </a:rPr>
              <a:t>I</a:t>
            </a:r>
            <a:r>
              <a:rPr sz="6000" spc="-890" dirty="0">
                <a:latin typeface="Lucida Sans"/>
                <a:cs typeface="Lucida Sans"/>
              </a:rPr>
              <a:t>R</a:t>
            </a:r>
            <a:r>
              <a:rPr sz="6000" spc="-865" dirty="0">
                <a:latin typeface="Lucida Sans"/>
                <a:cs typeface="Lucida Sans"/>
              </a:rPr>
              <a:t>I</a:t>
            </a:r>
            <a:r>
              <a:rPr sz="6000" spc="-254" dirty="0">
                <a:latin typeface="Lucida Sans"/>
                <a:cs typeface="Lucida Sans"/>
              </a:rPr>
              <a:t>C</a:t>
            </a:r>
            <a:r>
              <a:rPr sz="6000" spc="-620" dirty="0">
                <a:latin typeface="Lucida Sans"/>
                <a:cs typeface="Lucida Sans"/>
              </a:rPr>
              <a:t>A</a:t>
            </a:r>
            <a:r>
              <a:rPr sz="6000" spc="-1065" dirty="0">
                <a:latin typeface="Lucida Sans"/>
                <a:cs typeface="Lucida Sans"/>
              </a:rPr>
              <a:t>L</a:t>
            </a:r>
            <a:r>
              <a:rPr sz="6000" spc="-405" dirty="0">
                <a:latin typeface="Lucida Sans"/>
                <a:cs typeface="Lucida Sans"/>
              </a:rPr>
              <a:t> </a:t>
            </a:r>
            <a:r>
              <a:rPr sz="6000" spc="-890" dirty="0">
                <a:latin typeface="Lucida Sans"/>
                <a:cs typeface="Lucida Sans"/>
              </a:rPr>
              <a:t>R</a:t>
            </a:r>
            <a:r>
              <a:rPr sz="6000" spc="-605" dirty="0">
                <a:latin typeface="Lucida Sans"/>
                <a:cs typeface="Lucida Sans"/>
              </a:rPr>
              <a:t>E</a:t>
            </a:r>
            <a:r>
              <a:rPr sz="6000" spc="-535" dirty="0">
                <a:latin typeface="Lucida Sans"/>
                <a:cs typeface="Lucida Sans"/>
              </a:rPr>
              <a:t>A</a:t>
            </a:r>
            <a:r>
              <a:rPr sz="6000" spc="-550" dirty="0">
                <a:latin typeface="Lucida Sans"/>
                <a:cs typeface="Lucida Sans"/>
              </a:rPr>
              <a:t>S</a:t>
            </a:r>
            <a:r>
              <a:rPr sz="6000" spc="270" dirty="0">
                <a:latin typeface="Lucida Sans"/>
                <a:cs typeface="Lucida Sans"/>
              </a:rPr>
              <a:t>O</a:t>
            </a:r>
            <a:r>
              <a:rPr sz="6000" spc="-455" dirty="0">
                <a:latin typeface="Lucida Sans"/>
                <a:cs typeface="Lucida Sans"/>
              </a:rPr>
              <a:t>N</a:t>
            </a:r>
            <a:r>
              <a:rPr sz="6000" spc="-965" dirty="0">
                <a:latin typeface="Lucida Sans"/>
                <a:cs typeface="Lucida Sans"/>
              </a:rPr>
              <a:t>I</a:t>
            </a:r>
            <a:r>
              <a:rPr sz="6000" spc="225" dirty="0">
                <a:latin typeface="Lucida Sans"/>
                <a:cs typeface="Lucida Sans"/>
              </a:rPr>
              <a:t>NG</a:t>
            </a:r>
            <a:r>
              <a:rPr sz="6000" spc="-405" dirty="0">
                <a:latin typeface="Lucida Sans"/>
                <a:cs typeface="Lucida Sans"/>
              </a:rPr>
              <a:t> </a:t>
            </a:r>
            <a:r>
              <a:rPr sz="6000" spc="-220" dirty="0">
                <a:latin typeface="Lucida Sans"/>
                <a:cs typeface="Lucida Sans"/>
              </a:rPr>
              <a:t>C</a:t>
            </a:r>
            <a:r>
              <a:rPr sz="6000" spc="-710" dirty="0">
                <a:latin typeface="Lucida Sans"/>
                <a:cs typeface="Lucida Sans"/>
              </a:rPr>
              <a:t>E</a:t>
            </a:r>
            <a:r>
              <a:rPr sz="6000" spc="-440" dirty="0">
                <a:latin typeface="Lucida Sans"/>
                <a:cs typeface="Lucida Sans"/>
              </a:rPr>
              <a:t>N</a:t>
            </a:r>
            <a:r>
              <a:rPr sz="6000" spc="-1440" dirty="0">
                <a:latin typeface="Lucida Sans"/>
                <a:cs typeface="Lucida Sans"/>
              </a:rPr>
              <a:t>T</a:t>
            </a:r>
            <a:r>
              <a:rPr sz="6000" spc="-710" dirty="0">
                <a:latin typeface="Lucida Sans"/>
                <a:cs typeface="Lucida Sans"/>
              </a:rPr>
              <a:t>E</a:t>
            </a:r>
            <a:r>
              <a:rPr sz="6000" spc="-890" dirty="0">
                <a:latin typeface="Lucida Sans"/>
                <a:cs typeface="Lucida Sans"/>
              </a:rPr>
              <a:t>R</a:t>
            </a:r>
            <a:endParaRPr sz="6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0774" rIns="0" bIns="0" rtlCol="0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5000" spc="50" dirty="0">
                <a:latin typeface="Arial"/>
                <a:cs typeface="Arial"/>
              </a:rPr>
              <a:t>•</a:t>
            </a:r>
            <a:r>
              <a:rPr sz="5000" spc="-430" dirty="0"/>
              <a:t>Who</a:t>
            </a:r>
            <a:r>
              <a:rPr sz="5000" spc="-325" dirty="0"/>
              <a:t> </a:t>
            </a:r>
            <a:r>
              <a:rPr sz="5000" spc="-210" dirty="0"/>
              <a:t>a</a:t>
            </a:r>
            <a:r>
              <a:rPr sz="5000" spc="-800" dirty="0"/>
              <a:t>r</a:t>
            </a:r>
            <a:r>
              <a:rPr sz="5000" spc="-335" dirty="0"/>
              <a:t>e</a:t>
            </a:r>
            <a:r>
              <a:rPr sz="5000" spc="-305" dirty="0"/>
              <a:t> </a:t>
            </a:r>
            <a:r>
              <a:rPr sz="5000" spc="-445" dirty="0"/>
              <a:t>w</a:t>
            </a:r>
            <a:r>
              <a:rPr sz="5000" spc="-340" dirty="0"/>
              <a:t>e</a:t>
            </a:r>
            <a:r>
              <a:rPr sz="5000" spc="235" dirty="0"/>
              <a:t>?</a:t>
            </a:r>
            <a:endParaRPr sz="50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409"/>
              </a:spcBef>
            </a:pPr>
            <a:r>
              <a:rPr sz="5000" spc="50" dirty="0">
                <a:latin typeface="Arial"/>
                <a:cs typeface="Arial"/>
              </a:rPr>
              <a:t>•</a:t>
            </a:r>
            <a:r>
              <a:rPr sz="5000" spc="-600" dirty="0"/>
              <a:t>H</a:t>
            </a:r>
            <a:r>
              <a:rPr sz="5000" spc="-850" dirty="0"/>
              <a:t>o</a:t>
            </a:r>
            <a:r>
              <a:rPr sz="5000" spc="-434" dirty="0"/>
              <a:t>w</a:t>
            </a:r>
            <a:r>
              <a:rPr sz="5000" spc="-305" dirty="0"/>
              <a:t> </a:t>
            </a:r>
            <a:r>
              <a:rPr sz="5000" spc="-690" dirty="0"/>
              <a:t>c</a:t>
            </a:r>
            <a:r>
              <a:rPr sz="5000" spc="-530" dirty="0"/>
              <a:t>an</a:t>
            </a:r>
            <a:r>
              <a:rPr sz="5000" spc="-305" dirty="0"/>
              <a:t> </a:t>
            </a:r>
            <a:r>
              <a:rPr sz="5000" spc="-450" dirty="0"/>
              <a:t>w</a:t>
            </a:r>
            <a:r>
              <a:rPr sz="5000" spc="-335" dirty="0"/>
              <a:t>e</a:t>
            </a:r>
            <a:r>
              <a:rPr sz="5000" spc="-305" dirty="0"/>
              <a:t> </a:t>
            </a:r>
            <a:r>
              <a:rPr sz="5000" spc="-580" dirty="0"/>
              <a:t>he</a:t>
            </a:r>
            <a:r>
              <a:rPr sz="5000" spc="-745" dirty="0"/>
              <a:t>l</a:t>
            </a:r>
            <a:r>
              <a:rPr sz="5000" spc="-175" dirty="0"/>
              <a:t>p?</a:t>
            </a:r>
            <a:endParaRPr sz="500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395"/>
              </a:spcBef>
            </a:pPr>
            <a:r>
              <a:rPr sz="5000" spc="50" dirty="0">
                <a:latin typeface="Arial"/>
                <a:cs typeface="Arial"/>
                <a:hlinkClick r:id="rId2"/>
              </a:rPr>
              <a:t>•</a:t>
            </a:r>
            <a:r>
              <a:rPr sz="5000" u="sng" spc="-350" dirty="0">
                <a:solidFill>
                  <a:srgbClr val="0462C1"/>
                </a:solidFill>
                <a:hlinkClick r:id="rId2"/>
              </a:rPr>
              <a:t>Whe</a:t>
            </a:r>
            <a:r>
              <a:rPr sz="5000" u="sng" spc="-815" dirty="0">
                <a:solidFill>
                  <a:srgbClr val="0462C1"/>
                </a:solidFill>
                <a:hlinkClick r:id="rId2"/>
              </a:rPr>
              <a:t>r</a:t>
            </a:r>
            <a:r>
              <a:rPr sz="5000" u="sng" spc="-335" dirty="0">
                <a:solidFill>
                  <a:srgbClr val="0462C1"/>
                </a:solidFill>
                <a:hlinkClick r:id="rId2"/>
              </a:rPr>
              <a:t>e</a:t>
            </a:r>
            <a:r>
              <a:rPr sz="5000" u="sng" spc="-305" dirty="0">
                <a:solidFill>
                  <a:srgbClr val="0462C1"/>
                </a:solidFill>
                <a:hlinkClick r:id="rId2"/>
              </a:rPr>
              <a:t> </a:t>
            </a:r>
            <a:r>
              <a:rPr sz="5000" u="sng" spc="-695" dirty="0">
                <a:solidFill>
                  <a:srgbClr val="0462C1"/>
                </a:solidFill>
                <a:hlinkClick r:id="rId2"/>
              </a:rPr>
              <a:t>c</a:t>
            </a:r>
            <a:r>
              <a:rPr sz="5000" u="sng" spc="-530" dirty="0">
                <a:solidFill>
                  <a:srgbClr val="0462C1"/>
                </a:solidFill>
                <a:hlinkClick r:id="rId2"/>
              </a:rPr>
              <a:t>an</a:t>
            </a:r>
            <a:r>
              <a:rPr sz="5000" u="sng" spc="-320" dirty="0">
                <a:solidFill>
                  <a:srgbClr val="0462C1"/>
                </a:solidFill>
                <a:hlinkClick r:id="rId2"/>
              </a:rPr>
              <a:t> </a:t>
            </a:r>
            <a:r>
              <a:rPr sz="5000" u="sng" spc="-625" dirty="0">
                <a:solidFill>
                  <a:srgbClr val="0462C1"/>
                </a:solidFill>
                <a:hlinkClick r:id="rId2"/>
              </a:rPr>
              <a:t>y</a:t>
            </a:r>
            <a:r>
              <a:rPr sz="5000" u="sng" spc="-770" dirty="0">
                <a:solidFill>
                  <a:srgbClr val="0462C1"/>
                </a:solidFill>
                <a:hlinkClick r:id="rId2"/>
              </a:rPr>
              <a:t>ou</a:t>
            </a:r>
            <a:r>
              <a:rPr sz="5000" u="sng" spc="-305" dirty="0">
                <a:solidFill>
                  <a:srgbClr val="0462C1"/>
                </a:solidFill>
                <a:hlinkClick r:id="rId2"/>
              </a:rPr>
              <a:t> </a:t>
            </a:r>
            <a:r>
              <a:rPr sz="5000" u="sng" spc="-745" dirty="0">
                <a:solidFill>
                  <a:srgbClr val="0462C1"/>
                </a:solidFill>
                <a:hlinkClick r:id="rId2"/>
              </a:rPr>
              <a:t>f</a:t>
            </a:r>
            <a:r>
              <a:rPr sz="5000" u="sng" spc="-765" dirty="0">
                <a:solidFill>
                  <a:srgbClr val="0462C1"/>
                </a:solidFill>
                <a:hlinkClick r:id="rId2"/>
              </a:rPr>
              <a:t>i</a:t>
            </a:r>
            <a:r>
              <a:rPr sz="5000" u="sng" spc="-695" dirty="0">
                <a:solidFill>
                  <a:srgbClr val="0462C1"/>
                </a:solidFill>
                <a:hlinkClick r:id="rId2"/>
              </a:rPr>
              <a:t>nd</a:t>
            </a:r>
            <a:r>
              <a:rPr sz="5000" u="sng" spc="-330" dirty="0">
                <a:solidFill>
                  <a:srgbClr val="0462C1"/>
                </a:solidFill>
                <a:hlinkClick r:id="rId2"/>
              </a:rPr>
              <a:t> </a:t>
            </a:r>
            <a:r>
              <a:rPr sz="5000" u="sng" spc="-540" dirty="0">
                <a:solidFill>
                  <a:srgbClr val="0462C1"/>
                </a:solidFill>
                <a:hlinkClick r:id="rId2"/>
              </a:rPr>
              <a:t>us?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32" y="422220"/>
            <a:ext cx="50038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85" dirty="0">
                <a:latin typeface="Lucida Sans"/>
                <a:cs typeface="Lucida Sans"/>
              </a:rPr>
              <a:t>WHY</a:t>
            </a:r>
            <a:r>
              <a:rPr sz="4000" spc="-235" dirty="0">
                <a:latin typeface="Lucida Sans"/>
                <a:cs typeface="Lucida Sans"/>
              </a:rPr>
              <a:t> </a:t>
            </a:r>
            <a:r>
              <a:rPr sz="4000" spc="-35" dirty="0">
                <a:latin typeface="Lucida Sans"/>
                <a:cs typeface="Lucida Sans"/>
              </a:rPr>
              <a:t>DO</a:t>
            </a:r>
            <a:r>
              <a:rPr sz="4000" spc="-235" dirty="0">
                <a:latin typeface="Lucida Sans"/>
                <a:cs typeface="Lucida Sans"/>
              </a:rPr>
              <a:t> </a:t>
            </a:r>
            <a:r>
              <a:rPr sz="4000" spc="160" dirty="0">
                <a:latin typeface="Lucida Sans"/>
                <a:cs typeface="Lucida Sans"/>
              </a:rPr>
              <a:t>M</a:t>
            </a:r>
            <a:r>
              <a:rPr sz="4000" spc="-420" dirty="0">
                <a:latin typeface="Lucida Sans"/>
                <a:cs typeface="Lucida Sans"/>
              </a:rPr>
              <a:t>A</a:t>
            </a:r>
            <a:r>
              <a:rPr sz="4000" spc="-455" dirty="0">
                <a:latin typeface="Lucida Sans"/>
                <a:cs typeface="Lucida Sans"/>
              </a:rPr>
              <a:t>P</a:t>
            </a:r>
            <a:r>
              <a:rPr sz="4000" spc="-170" dirty="0">
                <a:latin typeface="Lucida Sans"/>
                <a:cs typeface="Lucida Sans"/>
              </a:rPr>
              <a:t>S</a:t>
            </a:r>
            <a:r>
              <a:rPr sz="4000" spc="-225" dirty="0">
                <a:latin typeface="Lucida Sans"/>
                <a:cs typeface="Lucida Sans"/>
              </a:rPr>
              <a:t> </a:t>
            </a:r>
            <a:r>
              <a:rPr sz="4000" spc="160" dirty="0">
                <a:latin typeface="Lucida Sans"/>
                <a:cs typeface="Lucida Sans"/>
              </a:rPr>
              <a:t>M</a:t>
            </a:r>
            <a:r>
              <a:rPr sz="4000" spc="-745" dirty="0">
                <a:latin typeface="Lucida Sans"/>
                <a:cs typeface="Lucida Sans"/>
              </a:rPr>
              <a:t>A</a:t>
            </a:r>
            <a:r>
              <a:rPr sz="4000" spc="-990" dirty="0">
                <a:latin typeface="Lucida Sans"/>
                <a:cs typeface="Lucida Sans"/>
              </a:rPr>
              <a:t>T</a:t>
            </a:r>
            <a:r>
              <a:rPr sz="4000" spc="-975" dirty="0">
                <a:latin typeface="Lucida Sans"/>
                <a:cs typeface="Lucida Sans"/>
              </a:rPr>
              <a:t>T</a:t>
            </a:r>
            <a:r>
              <a:rPr sz="4000" spc="-480" dirty="0">
                <a:latin typeface="Lucida Sans"/>
                <a:cs typeface="Lucida Sans"/>
              </a:rPr>
              <a:t>E</a:t>
            </a:r>
            <a:r>
              <a:rPr sz="4000" spc="-595" dirty="0">
                <a:latin typeface="Lucida Sans"/>
                <a:cs typeface="Lucida Sans"/>
              </a:rPr>
              <a:t>R</a:t>
            </a:r>
            <a:endParaRPr sz="40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7693" y="5667142"/>
            <a:ext cx="4615180" cy="960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42415">
              <a:lnSpc>
                <a:spcPct val="100000"/>
              </a:lnSpc>
            </a:pPr>
            <a:r>
              <a:rPr sz="3000" spc="-450" dirty="0">
                <a:solidFill>
                  <a:srgbClr val="FFFFFF"/>
                </a:solidFill>
                <a:latin typeface="Lucida Sans"/>
                <a:cs typeface="Lucida Sans"/>
              </a:rPr>
              <a:t>Kn</a:t>
            </a:r>
            <a:r>
              <a:rPr sz="3000" spc="-50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3000" spc="-280" dirty="0">
                <a:solidFill>
                  <a:srgbClr val="FFFFFF"/>
                </a:solidFill>
                <a:latin typeface="Lucida Sans"/>
                <a:cs typeface="Lucida Sans"/>
              </a:rPr>
              <a:t>wled</a:t>
            </a:r>
            <a:r>
              <a:rPr sz="3000" spc="-305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sz="3000" spc="-204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3000" spc="-2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000" spc="-430" dirty="0">
                <a:solidFill>
                  <a:srgbClr val="FFFFFF"/>
                </a:solidFill>
                <a:latin typeface="Lucida Sans"/>
                <a:cs typeface="Lucida Sans"/>
              </a:rPr>
              <a:t>is</a:t>
            </a:r>
            <a:r>
              <a:rPr sz="3000" spc="-1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000" spc="-36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3000" spc="-50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3000" spc="-295" dirty="0">
                <a:solidFill>
                  <a:srgbClr val="FFFFFF"/>
                </a:solidFill>
                <a:latin typeface="Lucida Sans"/>
                <a:cs typeface="Lucida Sans"/>
              </a:rPr>
              <a:t>we</a:t>
            </a:r>
            <a:r>
              <a:rPr sz="3000" spc="-17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3000" spc="-610" dirty="0">
                <a:solidFill>
                  <a:srgbClr val="FFFFFF"/>
                </a:solidFill>
                <a:latin typeface="Lucida Sans"/>
                <a:cs typeface="Lucida Sans"/>
              </a:rPr>
              <a:t>.</a:t>
            </a:r>
            <a:endParaRPr sz="30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000" u="sng" spc="-64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h</a:t>
            </a:r>
            <a:r>
              <a:rPr sz="3000" u="sng" spc="-37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t</a:t>
            </a:r>
            <a:r>
              <a:rPr sz="3000" u="sng" spc="-37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t</a:t>
            </a:r>
            <a:r>
              <a:rPr sz="3000" u="sng" spc="-43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p://ww</a:t>
            </a:r>
            <a:r>
              <a:rPr sz="3000" u="sng" spc="-52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w</a:t>
            </a:r>
            <a:r>
              <a:rPr sz="3000" u="sng" spc="-27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.</a:t>
            </a:r>
            <a:r>
              <a:rPr sz="3000" u="sng" spc="-48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a</a:t>
            </a:r>
            <a:r>
              <a:rPr sz="3000" u="sng" spc="-40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nti</a:t>
            </a:r>
            <a:r>
              <a:rPr sz="3000" u="sng" spc="-37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e</a:t>
            </a:r>
            <a:r>
              <a:rPr sz="3000" u="sng" spc="-36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v</a:t>
            </a:r>
            <a:r>
              <a:rPr sz="3000" u="sng" spc="-21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i</a:t>
            </a:r>
            <a:r>
              <a:rPr sz="3000" u="sng" spc="-31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ctio</a:t>
            </a:r>
            <a:r>
              <a:rPr sz="3000" u="sng" spc="-65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n</a:t>
            </a:r>
            <a:r>
              <a:rPr sz="3000" u="sng" spc="-47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ma</a:t>
            </a:r>
            <a:r>
              <a:rPr sz="3000" u="sng" spc="-409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p</a:t>
            </a:r>
            <a:r>
              <a:rPr sz="3000" u="sng" spc="-610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.</a:t>
            </a:r>
            <a:r>
              <a:rPr sz="3000" u="sng" spc="-41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c</a:t>
            </a:r>
            <a:r>
              <a:rPr sz="3000" u="sng" spc="-615" dirty="0">
                <a:solidFill>
                  <a:srgbClr val="0462C1"/>
                </a:solidFill>
                <a:latin typeface="Lucida Sans"/>
                <a:cs typeface="Lucida Sans"/>
                <a:hlinkClick r:id="rId2"/>
              </a:rPr>
              <a:t>om/</a:t>
            </a:r>
            <a:endParaRPr sz="30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731" y="2918460"/>
            <a:ext cx="4762500" cy="3486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50279" y="278891"/>
            <a:ext cx="5715000" cy="3715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055" y="2370244"/>
            <a:ext cx="8317865" cy="134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700"/>
              </a:lnSpc>
            </a:pPr>
            <a:r>
              <a:rPr sz="5000" spc="-390" dirty="0">
                <a:solidFill>
                  <a:srgbClr val="FFFFFF"/>
                </a:solidFill>
                <a:latin typeface="Lucida Sans"/>
                <a:cs typeface="Lucida Sans"/>
              </a:rPr>
              <a:t>What</a:t>
            </a:r>
            <a:r>
              <a:rPr sz="5000" spc="-3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000" spc="-835" dirty="0">
                <a:solidFill>
                  <a:srgbClr val="FFFFFF"/>
                </a:solidFill>
                <a:latin typeface="Lucida Sans"/>
                <a:cs typeface="Lucida Sans"/>
              </a:rPr>
              <a:t>k</a:t>
            </a:r>
            <a:r>
              <a:rPr sz="5000" spc="-77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5000" spc="-760" dirty="0">
                <a:solidFill>
                  <a:srgbClr val="FFFFFF"/>
                </a:solidFill>
                <a:latin typeface="Lucida Sans"/>
                <a:cs typeface="Lucida Sans"/>
              </a:rPr>
              <a:t>nds</a:t>
            </a:r>
            <a:r>
              <a:rPr sz="5000" spc="-3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000" spc="-84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5000" spc="-484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5000" spc="-3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000" spc="-375" dirty="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sz="5000" spc="-86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5000" spc="-625" dirty="0">
                <a:solidFill>
                  <a:srgbClr val="FFFFFF"/>
                </a:solidFill>
                <a:latin typeface="Lucida Sans"/>
                <a:cs typeface="Lucida Sans"/>
              </a:rPr>
              <a:t>a/</a:t>
            </a:r>
            <a:r>
              <a:rPr sz="5000" spc="-75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5000" spc="-1130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5000" spc="-765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5000" spc="-625" dirty="0">
                <a:solidFill>
                  <a:srgbClr val="FFFFFF"/>
                </a:solidFill>
                <a:latin typeface="Lucida Sans"/>
                <a:cs typeface="Lucida Sans"/>
              </a:rPr>
              <a:t>ormati</a:t>
            </a:r>
            <a:r>
              <a:rPr sz="5000" spc="-71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5000" spc="-850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5000" spc="-3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000" spc="-21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5000" spc="-79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5000" spc="-33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endParaRPr sz="5000">
              <a:latin typeface="Lucida Sans"/>
              <a:cs typeface="Lucida Sans"/>
            </a:endParaRPr>
          </a:p>
          <a:p>
            <a:pPr algn="ctr">
              <a:lnSpc>
                <a:spcPts val="5700"/>
              </a:lnSpc>
            </a:pPr>
            <a:r>
              <a:rPr sz="5000" spc="-540" dirty="0">
                <a:solidFill>
                  <a:srgbClr val="FFFFFF"/>
                </a:solidFill>
                <a:latin typeface="Lucida Sans"/>
                <a:cs typeface="Lucida Sans"/>
              </a:rPr>
              <a:t>displa</a:t>
            </a:r>
            <a:r>
              <a:rPr sz="5000" spc="-61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5000" spc="-434" dirty="0">
                <a:solidFill>
                  <a:srgbClr val="FFFFFF"/>
                </a:solidFill>
                <a:latin typeface="Lucida Sans"/>
                <a:cs typeface="Lucida Sans"/>
              </a:rPr>
              <a:t>ed</a:t>
            </a:r>
            <a:r>
              <a:rPr sz="5000" spc="-3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000" spc="-715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5000" spc="-3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5000" spc="-580" dirty="0">
                <a:solidFill>
                  <a:srgbClr val="FFFFFF"/>
                </a:solidFill>
                <a:latin typeface="Lucida Sans"/>
                <a:cs typeface="Lucida Sans"/>
              </a:rPr>
              <a:t>maps?</a:t>
            </a:r>
            <a:endParaRPr sz="5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5"/>
            <a:ext cx="6458711" cy="684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163" rIns="0" bIns="0" rtlCol="0">
            <a:spAutoFit/>
          </a:bodyPr>
          <a:lstStyle/>
          <a:p>
            <a:pPr marL="6623684">
              <a:lnSpc>
                <a:spcPct val="100000"/>
              </a:lnSpc>
            </a:pPr>
            <a:r>
              <a:rPr sz="2200" spc="-204" dirty="0">
                <a:latin typeface="Lucida Sans"/>
                <a:cs typeface="Lucida Sans"/>
              </a:rPr>
              <a:t>P</a:t>
            </a:r>
            <a:r>
              <a:rPr sz="2200" spc="-30" dirty="0">
                <a:latin typeface="Lucida Sans"/>
                <a:cs typeface="Lucida Sans"/>
              </a:rPr>
              <a:t>O</a:t>
            </a:r>
            <a:r>
              <a:rPr sz="2200" spc="-85" dirty="0">
                <a:latin typeface="Lucida Sans"/>
                <a:cs typeface="Lucida Sans"/>
              </a:rPr>
              <a:t>P</a:t>
            </a:r>
            <a:r>
              <a:rPr sz="2200" spc="-425" dirty="0">
                <a:latin typeface="Lucida Sans"/>
                <a:cs typeface="Lucida Sans"/>
              </a:rPr>
              <a:t>U</a:t>
            </a:r>
            <a:r>
              <a:rPr sz="2200" spc="-495" dirty="0">
                <a:latin typeface="Lucida Sans"/>
                <a:cs typeface="Lucida Sans"/>
              </a:rPr>
              <a:t>L</a:t>
            </a:r>
            <a:r>
              <a:rPr sz="2200" spc="-405" dirty="0">
                <a:latin typeface="Lucida Sans"/>
                <a:cs typeface="Lucida Sans"/>
              </a:rPr>
              <a:t>A</a:t>
            </a:r>
            <a:r>
              <a:rPr sz="2200" spc="-545" dirty="0">
                <a:latin typeface="Lucida Sans"/>
                <a:cs typeface="Lucida Sans"/>
              </a:rPr>
              <a:t>T</a:t>
            </a:r>
            <a:r>
              <a:rPr sz="2200" spc="-325" dirty="0">
                <a:latin typeface="Lucida Sans"/>
                <a:cs typeface="Lucida Sans"/>
              </a:rPr>
              <a:t>I</a:t>
            </a:r>
            <a:r>
              <a:rPr sz="2200" spc="20" dirty="0">
                <a:latin typeface="Lucida Sans"/>
                <a:cs typeface="Lucida Sans"/>
              </a:rPr>
              <a:t>ON</a:t>
            </a:r>
            <a:r>
              <a:rPr sz="2200" spc="-125" dirty="0">
                <a:latin typeface="Lucida Sans"/>
                <a:cs typeface="Lucida Sans"/>
              </a:rPr>
              <a:t> </a:t>
            </a:r>
            <a:r>
              <a:rPr sz="2200" spc="-250" dirty="0">
                <a:latin typeface="Lucida Sans"/>
                <a:cs typeface="Lucida Sans"/>
              </a:rPr>
              <a:t>D</a:t>
            </a:r>
            <a:r>
              <a:rPr sz="2200" spc="-260" dirty="0">
                <a:latin typeface="Lucida Sans"/>
                <a:cs typeface="Lucida Sans"/>
              </a:rPr>
              <a:t>E</a:t>
            </a:r>
            <a:r>
              <a:rPr sz="2200" spc="-60" dirty="0">
                <a:latin typeface="Lucida Sans"/>
                <a:cs typeface="Lucida Sans"/>
              </a:rPr>
              <a:t>N</a:t>
            </a:r>
            <a:r>
              <a:rPr sz="2200" spc="-204" dirty="0">
                <a:latin typeface="Lucida Sans"/>
                <a:cs typeface="Lucida Sans"/>
              </a:rPr>
              <a:t>S</a:t>
            </a:r>
            <a:r>
              <a:rPr sz="2200" spc="-350" dirty="0">
                <a:latin typeface="Lucida Sans"/>
                <a:cs typeface="Lucida Sans"/>
              </a:rPr>
              <a:t>I</a:t>
            </a:r>
            <a:r>
              <a:rPr sz="2200" spc="-340" dirty="0">
                <a:latin typeface="Lucida Sans"/>
                <a:cs typeface="Lucida Sans"/>
              </a:rPr>
              <a:t>TY</a:t>
            </a:r>
            <a:endParaRPr sz="2200">
              <a:latin typeface="Lucida Sans"/>
              <a:cs typeface="Lucida Sans"/>
            </a:endParaRPr>
          </a:p>
          <a:p>
            <a:pPr marL="6623684">
              <a:lnSpc>
                <a:spcPct val="100000"/>
              </a:lnSpc>
            </a:pPr>
            <a:r>
              <a:rPr sz="2200" spc="-315" dirty="0">
                <a:latin typeface="Lucida Sans"/>
                <a:cs typeface="Lucida Sans"/>
              </a:rPr>
              <a:t>(</a:t>
            </a:r>
            <a:r>
              <a:rPr sz="2200" spc="-175" dirty="0">
                <a:latin typeface="Lucida Sans"/>
                <a:cs typeface="Lucida Sans"/>
              </a:rPr>
              <a:t>N</a:t>
            </a:r>
            <a:r>
              <a:rPr sz="2200" spc="-415" dirty="0">
                <a:latin typeface="Lucida Sans"/>
                <a:cs typeface="Lucida Sans"/>
              </a:rPr>
              <a:t>U</a:t>
            </a:r>
            <a:r>
              <a:rPr sz="2200" spc="20" dirty="0">
                <a:latin typeface="Lucida Sans"/>
                <a:cs typeface="Lucida Sans"/>
              </a:rPr>
              <a:t>MB</a:t>
            </a:r>
            <a:r>
              <a:rPr sz="2200" spc="-265" dirty="0">
                <a:latin typeface="Lucida Sans"/>
                <a:cs typeface="Lucida Sans"/>
              </a:rPr>
              <a:t>E</a:t>
            </a:r>
            <a:r>
              <a:rPr sz="2200" spc="-330" dirty="0">
                <a:latin typeface="Lucida Sans"/>
                <a:cs typeface="Lucida Sans"/>
              </a:rPr>
              <a:t>R</a:t>
            </a:r>
            <a:r>
              <a:rPr sz="2200" spc="-140" dirty="0">
                <a:latin typeface="Lucida Sans"/>
                <a:cs typeface="Lucida Sans"/>
              </a:rPr>
              <a:t> </a:t>
            </a:r>
            <a:r>
              <a:rPr sz="2200" spc="85" dirty="0">
                <a:latin typeface="Lucida Sans"/>
                <a:cs typeface="Lucida Sans"/>
              </a:rPr>
              <a:t>O</a:t>
            </a:r>
            <a:r>
              <a:rPr sz="2200" spc="-229" dirty="0">
                <a:latin typeface="Lucida Sans"/>
                <a:cs typeface="Lucida Sans"/>
              </a:rPr>
              <a:t>F</a:t>
            </a:r>
            <a:r>
              <a:rPr sz="2200" spc="-125" dirty="0">
                <a:latin typeface="Lucida Sans"/>
                <a:cs typeface="Lucida Sans"/>
              </a:rPr>
              <a:t> </a:t>
            </a:r>
            <a:r>
              <a:rPr sz="2200" spc="-190" dirty="0">
                <a:latin typeface="Lucida Sans"/>
                <a:cs typeface="Lucida Sans"/>
              </a:rPr>
              <a:t>P</a:t>
            </a:r>
            <a:r>
              <a:rPr sz="2200" spc="-235" dirty="0">
                <a:latin typeface="Lucida Sans"/>
                <a:cs typeface="Lucida Sans"/>
              </a:rPr>
              <a:t>E</a:t>
            </a:r>
            <a:r>
              <a:rPr sz="2200" spc="-30" dirty="0">
                <a:latin typeface="Lucida Sans"/>
                <a:cs typeface="Lucida Sans"/>
              </a:rPr>
              <a:t>O</a:t>
            </a:r>
            <a:r>
              <a:rPr sz="2200" spc="-85" dirty="0">
                <a:latin typeface="Lucida Sans"/>
                <a:cs typeface="Lucida Sans"/>
              </a:rPr>
              <a:t>P</a:t>
            </a:r>
            <a:r>
              <a:rPr sz="2200" spc="-530" dirty="0">
                <a:latin typeface="Lucida Sans"/>
                <a:cs typeface="Lucida Sans"/>
              </a:rPr>
              <a:t>L</a:t>
            </a:r>
            <a:r>
              <a:rPr sz="2200" spc="-155" dirty="0">
                <a:latin typeface="Lucida Sans"/>
                <a:cs typeface="Lucida Sans"/>
              </a:rPr>
              <a:t>E</a:t>
            </a:r>
            <a:r>
              <a:rPr sz="2200" spc="-120" dirty="0">
                <a:latin typeface="Lucida Sans"/>
                <a:cs typeface="Lucida Sans"/>
              </a:rPr>
              <a:t> </a:t>
            </a:r>
            <a:r>
              <a:rPr sz="2200" spc="-190" dirty="0">
                <a:latin typeface="Lucida Sans"/>
                <a:cs typeface="Lucida Sans"/>
              </a:rPr>
              <a:t>P</a:t>
            </a:r>
            <a:r>
              <a:rPr sz="2200" spc="-260" dirty="0">
                <a:latin typeface="Lucida Sans"/>
                <a:cs typeface="Lucida Sans"/>
              </a:rPr>
              <a:t>E</a:t>
            </a:r>
            <a:r>
              <a:rPr sz="2200" spc="-330" dirty="0">
                <a:latin typeface="Lucida Sans"/>
                <a:cs typeface="Lucida Sans"/>
              </a:rPr>
              <a:t>R</a:t>
            </a:r>
            <a:r>
              <a:rPr sz="2200" spc="-140" dirty="0">
                <a:latin typeface="Lucida Sans"/>
                <a:cs typeface="Lucida Sans"/>
              </a:rPr>
              <a:t> </a:t>
            </a:r>
            <a:r>
              <a:rPr sz="2200" spc="-290" dirty="0">
                <a:latin typeface="Lucida Sans"/>
                <a:cs typeface="Lucida Sans"/>
              </a:rPr>
              <a:t>A</a:t>
            </a:r>
            <a:r>
              <a:rPr sz="2200" spc="-100" dirty="0">
                <a:latin typeface="Lucida Sans"/>
                <a:cs typeface="Lucida Sans"/>
              </a:rPr>
              <a:t>C</a:t>
            </a:r>
            <a:r>
              <a:rPr sz="2200" spc="-260" dirty="0">
                <a:latin typeface="Lucida Sans"/>
                <a:cs typeface="Lucida Sans"/>
              </a:rPr>
              <a:t>R</a:t>
            </a:r>
            <a:r>
              <a:rPr sz="2200" spc="-220" dirty="0">
                <a:latin typeface="Lucida Sans"/>
                <a:cs typeface="Lucida Sans"/>
              </a:rPr>
              <a:t>E</a:t>
            </a:r>
            <a:r>
              <a:rPr sz="2200" spc="-290" dirty="0">
                <a:latin typeface="Lucida Sans"/>
                <a:cs typeface="Lucida Sans"/>
              </a:rPr>
              <a:t>)</a:t>
            </a:r>
            <a:endParaRPr sz="22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4829" y="1615214"/>
            <a:ext cx="4135120" cy="391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0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200" spc="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200" spc="-36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200" spc="-16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200" spc="-42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2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68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200" spc="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200" spc="-11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2200" spc="-40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200" spc="-54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200" spc="-32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200" spc="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200" spc="-75" dirty="0">
                <a:solidFill>
                  <a:srgbClr val="FFFFFF"/>
                </a:solidFill>
                <a:latin typeface="Lucida Sans"/>
                <a:cs typeface="Lucida Sans"/>
              </a:rPr>
              <a:t>NS</a:t>
            </a:r>
            <a:r>
              <a:rPr sz="2200" spc="-8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200" spc="-229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22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2200" spc="-12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200" spc="-270" dirty="0">
                <a:solidFill>
                  <a:srgbClr val="FFFFFF"/>
                </a:solidFill>
                <a:latin typeface="Lucida Sans"/>
                <a:cs typeface="Lucida Sans"/>
              </a:rPr>
              <a:t>RK</a:t>
            </a:r>
            <a:r>
              <a:rPr sz="2200" spc="-33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59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200" spc="-9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endParaRPr sz="2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48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200" spc="-285" dirty="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sz="2200" spc="-26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330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2200" spc="-28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200" spc="155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sz="2200" spc="-15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330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2200" spc="-26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170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200" spc="-42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2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200" spc="-229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22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54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200" spc="-375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2200" spc="-15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54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200" spc="-375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2200" spc="-15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2200" spc="-12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200" spc="-270" dirty="0">
                <a:solidFill>
                  <a:srgbClr val="FFFFFF"/>
                </a:solidFill>
                <a:latin typeface="Lucida Sans"/>
                <a:cs typeface="Lucida Sans"/>
              </a:rPr>
              <a:t>RK</a:t>
            </a:r>
            <a:r>
              <a:rPr sz="2200" spc="-33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200" spc="-41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78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229" dirty="0">
                <a:solidFill>
                  <a:srgbClr val="FFFFFF"/>
                </a:solidFill>
                <a:latin typeface="Lucida Sans"/>
                <a:cs typeface="Lucida Sans"/>
              </a:rPr>
              <a:t>AK</a:t>
            </a:r>
            <a:r>
              <a:rPr sz="2500" spc="-27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500" spc="-54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345" dirty="0">
                <a:solidFill>
                  <a:srgbClr val="FFFFFF"/>
                </a:solidFill>
                <a:latin typeface="Lucida Sans"/>
                <a:cs typeface="Lucida Sans"/>
              </a:rPr>
              <a:t>W</a:t>
            </a:r>
            <a:r>
              <a:rPr sz="2500" spc="-51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500" spc="-10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25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325" dirty="0">
                <a:solidFill>
                  <a:srgbClr val="FFFFFF"/>
                </a:solidFill>
                <a:latin typeface="Lucida Sans"/>
                <a:cs typeface="Lucida Sans"/>
              </a:rPr>
              <a:t>–</a:t>
            </a:r>
            <a:endParaRPr sz="2500">
              <a:latin typeface="Lucida Sans"/>
              <a:cs typeface="Lucida Sans"/>
            </a:endParaRPr>
          </a:p>
          <a:p>
            <a:pPr marL="12700" marR="415925">
              <a:lnSpc>
                <a:spcPct val="100000"/>
              </a:lnSpc>
            </a:pPr>
            <a:r>
              <a:rPr sz="2500" spc="-29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2500" spc="-40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-28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500" spc="-220" dirty="0">
                <a:solidFill>
                  <a:srgbClr val="FFFFFF"/>
                </a:solidFill>
                <a:latin typeface="Lucida Sans"/>
                <a:cs typeface="Lucida Sans"/>
              </a:rPr>
              <a:t>SP</a:t>
            </a:r>
            <a:r>
              <a:rPr sz="2500" spc="-56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500" spc="-51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28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34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2500" spc="-45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78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145" dirty="0">
                <a:solidFill>
                  <a:srgbClr val="FFFFFF"/>
                </a:solidFill>
                <a:latin typeface="Lucida Sans"/>
                <a:cs typeface="Lucida Sans"/>
              </a:rPr>
              <a:t>A </a:t>
            </a:r>
            <a:r>
              <a:rPr sz="2500" spc="-62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440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2500" spc="-95" dirty="0">
                <a:solidFill>
                  <a:srgbClr val="FFFFFF"/>
                </a:solidFill>
                <a:latin typeface="Lucida Sans"/>
                <a:cs typeface="Lucida Sans"/>
              </a:rPr>
              <a:t>ROU</a:t>
            </a:r>
            <a:r>
              <a:rPr sz="2500" spc="-170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sz="2500" spc="-305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2500" spc="-13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2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2500" spc="10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500" spc="-78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500" spc="-135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710" dirty="0">
                <a:solidFill>
                  <a:srgbClr val="FFFFFF"/>
                </a:solidFill>
                <a:latin typeface="Lucida Sans"/>
                <a:cs typeface="Lucida Sans"/>
              </a:rPr>
              <a:t>V</a:t>
            </a:r>
            <a:r>
              <a:rPr sz="2500" spc="-26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310" dirty="0">
                <a:solidFill>
                  <a:srgbClr val="FFFFFF"/>
                </a:solidFill>
                <a:latin typeface="Lucida Sans"/>
                <a:cs typeface="Lucida Sans"/>
              </a:rPr>
              <a:t>RI</a:t>
            </a:r>
            <a:r>
              <a:rPr sz="2500" spc="-45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62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36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20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2500" spc="-1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10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500" spc="1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500" spc="-869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500" spc="-530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500" spc="100" dirty="0">
                <a:solidFill>
                  <a:srgbClr val="FFFFFF"/>
                </a:solidFill>
                <a:latin typeface="Lucida Sans"/>
                <a:cs typeface="Lucida Sans"/>
              </a:rPr>
              <a:t>G</a:t>
            </a:r>
            <a:r>
              <a:rPr sz="2500" spc="-100" dirty="0">
                <a:solidFill>
                  <a:srgbClr val="FFFFFF"/>
                </a:solidFill>
                <a:latin typeface="Lucida Sans"/>
                <a:cs typeface="Lucida Sans"/>
              </a:rPr>
              <a:t>ONS,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500" spc="1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500" spc="-40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-18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500" spc="-6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225" dirty="0">
                <a:solidFill>
                  <a:srgbClr val="FFFFFF"/>
                </a:solidFill>
                <a:latin typeface="Lucida Sans"/>
                <a:cs typeface="Lucida Sans"/>
              </a:rPr>
              <a:t>S,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6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19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25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305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2500" spc="-28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25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6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40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2500" spc="-110" dirty="0">
                <a:solidFill>
                  <a:srgbClr val="FFFFFF"/>
                </a:solidFill>
                <a:latin typeface="Lucida Sans"/>
                <a:cs typeface="Lucida Sans"/>
              </a:rPr>
              <a:t>J</a:t>
            </a:r>
            <a:r>
              <a:rPr sz="2500" spc="-475" dirty="0">
                <a:solidFill>
                  <a:srgbClr val="FFFFFF"/>
                </a:solidFill>
                <a:latin typeface="Lucida Sans"/>
                <a:cs typeface="Lucida Sans"/>
              </a:rPr>
              <a:t>U</a:t>
            </a:r>
            <a:r>
              <a:rPr sz="2500" spc="-220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2500" spc="-62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40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90" dirty="0">
                <a:solidFill>
                  <a:srgbClr val="FFFFFF"/>
                </a:solidFill>
                <a:latin typeface="Lucida Sans"/>
                <a:cs typeface="Lucida Sans"/>
              </a:rPr>
              <a:t>NG</a:t>
            </a:r>
            <a:r>
              <a:rPr sz="25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62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425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2500" spc="-17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1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2500" spc="-40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-265" dirty="0">
                <a:solidFill>
                  <a:srgbClr val="FFFFFF"/>
                </a:solidFill>
                <a:latin typeface="Lucida Sans"/>
                <a:cs typeface="Lucida Sans"/>
              </a:rPr>
              <a:t>Z</a:t>
            </a:r>
            <a:r>
              <a:rPr sz="2500" spc="-17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500" spc="-1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500" spc="-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9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2500" spc="-40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-345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2500" spc="-335" dirty="0">
                <a:solidFill>
                  <a:srgbClr val="FFFFFF"/>
                </a:solidFill>
                <a:latin typeface="Lucida Sans"/>
                <a:cs typeface="Lucida Sans"/>
              </a:rPr>
              <a:t>F</a:t>
            </a:r>
            <a:r>
              <a:rPr sz="2500" spc="-30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500" spc="-37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2500" spc="-31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2500" spc="-18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500" spc="-48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29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500" spc="10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500" spc="-400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-185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2500" spc="-6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105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500" spc="-22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500" spc="-150" dirty="0">
                <a:solidFill>
                  <a:srgbClr val="FFFFFF"/>
                </a:solidFill>
                <a:latin typeface="Lucida Sans"/>
                <a:cs typeface="Lucida Sans"/>
              </a:rPr>
              <a:t>RO</a:t>
            </a:r>
            <a:r>
              <a:rPr sz="2500" spc="-190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2500" spc="11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2500" spc="-484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2500" spc="-62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2500" spc="-36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2500" spc="25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2500" spc="-265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2500" spc="-49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500" spc="-869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2500" spc="-290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68554" cy="369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13338"/>
            <a:ext cx="12168554" cy="56270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70" y="351692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9230"/>
                </a:moveTo>
                <a:lnTo>
                  <a:pt x="0" y="0"/>
                </a:lnTo>
              </a:path>
            </a:pathLst>
          </a:custGeom>
          <a:ln w="52741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52444" y="351692"/>
            <a:ext cx="0" cy="879475"/>
          </a:xfrm>
          <a:custGeom>
            <a:avLst/>
            <a:gdLst/>
            <a:ahLst/>
            <a:cxnLst/>
            <a:rect l="l" t="t" r="r" b="b"/>
            <a:pathLst>
              <a:path h="879475">
                <a:moveTo>
                  <a:pt x="0" y="879230"/>
                </a:moveTo>
                <a:lnTo>
                  <a:pt x="0" y="0"/>
                </a:lnTo>
              </a:path>
            </a:pathLst>
          </a:custGeom>
          <a:ln w="79111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2444" y="1758461"/>
            <a:ext cx="0" cy="4273550"/>
          </a:xfrm>
          <a:custGeom>
            <a:avLst/>
            <a:gdLst/>
            <a:ahLst/>
            <a:cxnLst/>
            <a:rect l="l" t="t" r="r" b="b"/>
            <a:pathLst>
              <a:path h="4273550">
                <a:moveTo>
                  <a:pt x="0" y="4273062"/>
                </a:moveTo>
                <a:lnTo>
                  <a:pt x="0" y="0"/>
                </a:lnTo>
              </a:path>
            </a:pathLst>
          </a:custGeom>
          <a:ln w="79111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9229" y="293182"/>
            <a:ext cx="278384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b="1" spc="-1345" dirty="0">
                <a:solidFill>
                  <a:srgbClr val="DA1138"/>
                </a:solidFill>
                <a:latin typeface="Arial"/>
                <a:cs typeface="Arial"/>
              </a:rPr>
              <a:t>m</a:t>
            </a:r>
            <a:r>
              <a:rPr sz="3350" b="1" spc="-805" dirty="0">
                <a:solidFill>
                  <a:srgbClr val="DA1138"/>
                </a:solidFill>
                <a:latin typeface="Arial"/>
                <a:cs typeface="Arial"/>
              </a:rPr>
              <a:t>a</a:t>
            </a:r>
            <a:r>
              <a:rPr sz="3350" b="1" spc="-1580" dirty="0">
                <a:solidFill>
                  <a:srgbClr val="DA1138"/>
                </a:solidFill>
                <a:latin typeface="Arial"/>
                <a:cs typeface="Arial"/>
              </a:rPr>
              <a:t>m</a:t>
            </a:r>
            <a:r>
              <a:rPr sz="3350" b="1" spc="434" dirty="0">
                <a:solidFill>
                  <a:srgbClr val="DA1138"/>
                </a:solidFill>
                <a:latin typeface="Arial"/>
                <a:cs typeface="Arial"/>
              </a:rPr>
              <a:t> </a:t>
            </a:r>
            <a:r>
              <a:rPr sz="1150" spc="95" dirty="0">
                <a:solidFill>
                  <a:srgbClr val="595B5E"/>
                </a:solidFill>
                <a:latin typeface="Arial"/>
                <a:cs typeface="Arial"/>
              </a:rPr>
              <a:t>Me</a:t>
            </a:r>
            <a:r>
              <a:rPr sz="1150" spc="60" dirty="0">
                <a:solidFill>
                  <a:srgbClr val="595B5E"/>
                </a:solidFill>
                <a:latin typeface="Arial"/>
                <a:cs typeface="Arial"/>
              </a:rPr>
              <a:t>d</a:t>
            </a:r>
            <a:r>
              <a:rPr sz="1150" spc="15" dirty="0">
                <a:solidFill>
                  <a:srgbClr val="36445D"/>
                </a:solidFill>
                <a:latin typeface="Arial"/>
                <a:cs typeface="Arial"/>
              </a:rPr>
              <a:t>i</a:t>
            </a:r>
            <a:r>
              <a:rPr sz="1150" spc="35" dirty="0">
                <a:solidFill>
                  <a:srgbClr val="595B5E"/>
                </a:solidFill>
                <a:latin typeface="Arial"/>
                <a:cs typeface="Arial"/>
              </a:rPr>
              <a:t>an</a:t>
            </a:r>
            <a:r>
              <a:rPr sz="1150" spc="-85" dirty="0">
                <a:solidFill>
                  <a:srgbClr val="595B5E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95B5E"/>
                </a:solidFill>
                <a:latin typeface="Arial"/>
                <a:cs typeface="Arial"/>
              </a:rPr>
              <a:t>I</a:t>
            </a:r>
            <a:r>
              <a:rPr sz="1150" spc="40" dirty="0">
                <a:solidFill>
                  <a:srgbClr val="595B5E"/>
                </a:solidFill>
                <a:latin typeface="Arial"/>
                <a:cs typeface="Arial"/>
              </a:rPr>
              <a:t>ncome</a:t>
            </a:r>
            <a:r>
              <a:rPr sz="1150" spc="-105" dirty="0">
                <a:solidFill>
                  <a:srgbClr val="595B5E"/>
                </a:solidFill>
                <a:latin typeface="Arial"/>
                <a:cs typeface="Arial"/>
              </a:rPr>
              <a:t> </a:t>
            </a:r>
            <a:r>
              <a:rPr sz="1150" spc="10" dirty="0">
                <a:solidFill>
                  <a:srgbClr val="595B5E"/>
                </a:solidFill>
                <a:latin typeface="Arial"/>
                <a:cs typeface="Arial"/>
              </a:rPr>
              <a:t>Across</a:t>
            </a:r>
            <a:r>
              <a:rPr sz="1150" spc="40" dirty="0">
                <a:solidFill>
                  <a:srgbClr val="595B5E"/>
                </a:solidFill>
                <a:latin typeface="Arial"/>
                <a:cs typeface="Arial"/>
              </a:rPr>
              <a:t> </a:t>
            </a:r>
            <a:r>
              <a:rPr sz="1150" spc="55" dirty="0">
                <a:solidFill>
                  <a:srgbClr val="595B5E"/>
                </a:solidFill>
                <a:latin typeface="Arial"/>
                <a:cs typeface="Arial"/>
              </a:rPr>
              <a:t>the</a:t>
            </a:r>
            <a:r>
              <a:rPr sz="1150" spc="-20" dirty="0">
                <a:solidFill>
                  <a:srgbClr val="595B5E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595B5E"/>
                </a:solidFill>
                <a:latin typeface="Arial"/>
                <a:cs typeface="Arial"/>
              </a:rPr>
              <a:t>US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0112" y="457838"/>
            <a:ext cx="10477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130" dirty="0">
                <a:solidFill>
                  <a:srgbClr val="0A0511"/>
                </a:solidFill>
                <a:latin typeface="Arial"/>
                <a:cs typeface="Arial"/>
              </a:rPr>
              <a:t>f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3337" y="918416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5">
                <a:moveTo>
                  <a:pt x="0" y="0"/>
                </a:moveTo>
                <a:lnTo>
                  <a:pt x="0" y="166811"/>
                </a:lnTo>
              </a:path>
            </a:pathLst>
          </a:custGeom>
          <a:ln w="40639">
            <a:solidFill>
              <a:srgbClr val="F2F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215" y="931390"/>
            <a:ext cx="69723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25" dirty="0">
                <a:solidFill>
                  <a:srgbClr val="595B5E"/>
                </a:solidFill>
                <a:latin typeface="Times New Roman"/>
                <a:cs typeface="Times New Roman"/>
              </a:rPr>
              <a:t>Ex</a:t>
            </a:r>
            <a:r>
              <a:rPr sz="1000" spc="-80" dirty="0">
                <a:solidFill>
                  <a:srgbClr val="595B5E"/>
                </a:solidFill>
                <a:latin typeface="Times New Roman"/>
                <a:cs typeface="Times New Roman"/>
              </a:rPr>
              <a:t>p</a:t>
            </a:r>
            <a:r>
              <a:rPr sz="1000" spc="50" dirty="0">
                <a:solidFill>
                  <a:srgbClr val="595B5E"/>
                </a:solidFill>
                <a:latin typeface="Times New Roman"/>
                <a:cs typeface="Times New Roman"/>
              </a:rPr>
              <a:t>lore</a:t>
            </a:r>
            <a:r>
              <a:rPr sz="1000" spc="-15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60" dirty="0">
                <a:solidFill>
                  <a:srgbClr val="6E706E"/>
                </a:solidFill>
                <a:latin typeface="Times New Roman"/>
                <a:cs typeface="Times New Roman"/>
              </a:rPr>
              <a:t>the</a:t>
            </a:r>
            <a:r>
              <a:rPr sz="1000" spc="5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424244"/>
                </a:solidFill>
                <a:latin typeface="Times New Roman"/>
                <a:cs typeface="Times New Roman"/>
              </a:rPr>
              <a:t>m</a:t>
            </a:r>
            <a:r>
              <a:rPr sz="1000" spc="35" dirty="0">
                <a:solidFill>
                  <a:srgbClr val="595B5E"/>
                </a:solidFill>
                <a:latin typeface="Times New Roman"/>
                <a:cs typeface="Times New Roman"/>
              </a:rPr>
              <a:t>edian</a:t>
            </a:r>
            <a:r>
              <a:rPr sz="1000" spc="-50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6E706E"/>
                </a:solidFill>
                <a:latin typeface="Times New Roman"/>
                <a:cs typeface="Times New Roman"/>
              </a:rPr>
              <a:t>hous</a:t>
            </a:r>
            <a:r>
              <a:rPr sz="1000" spc="-20" dirty="0">
                <a:solidFill>
                  <a:srgbClr val="6E706E"/>
                </a:solidFill>
                <a:latin typeface="Times New Roman"/>
                <a:cs typeface="Times New Roman"/>
              </a:rPr>
              <a:t>e</a:t>
            </a:r>
            <a:r>
              <a:rPr sz="1000" spc="45" dirty="0">
                <a:solidFill>
                  <a:srgbClr val="6E706E"/>
                </a:solidFill>
                <a:latin typeface="Times New Roman"/>
                <a:cs typeface="Times New Roman"/>
              </a:rPr>
              <a:t>hold</a:t>
            </a:r>
            <a:r>
              <a:rPr sz="1000" spc="-10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25" dirty="0">
                <a:solidFill>
                  <a:srgbClr val="595B5E"/>
                </a:solidFill>
                <a:latin typeface="Times New Roman"/>
                <a:cs typeface="Times New Roman"/>
              </a:rPr>
              <a:t>incomes</a:t>
            </a:r>
            <a:r>
              <a:rPr sz="1000" spc="-45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35" dirty="0">
                <a:solidFill>
                  <a:srgbClr val="595B5E"/>
                </a:solidFill>
                <a:latin typeface="Times New Roman"/>
                <a:cs typeface="Times New Roman"/>
              </a:rPr>
              <a:t>in</a:t>
            </a:r>
            <a:r>
              <a:rPr sz="1000" spc="-70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35" dirty="0">
                <a:solidFill>
                  <a:srgbClr val="595B5E"/>
                </a:solidFill>
                <a:latin typeface="Times New Roman"/>
                <a:cs typeface="Times New Roman"/>
              </a:rPr>
              <a:t>neighborhoods</a:t>
            </a:r>
            <a:r>
              <a:rPr sz="1000" spc="45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35" dirty="0">
                <a:solidFill>
                  <a:srgbClr val="595B5E"/>
                </a:solidFill>
                <a:latin typeface="Times New Roman"/>
                <a:cs typeface="Times New Roman"/>
              </a:rPr>
              <a:t>across</a:t>
            </a:r>
            <a:r>
              <a:rPr sz="1000" spc="-65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35" dirty="0">
                <a:solidFill>
                  <a:srgbClr val="6E706E"/>
                </a:solidFill>
                <a:latin typeface="Times New Roman"/>
                <a:cs typeface="Times New Roman"/>
              </a:rPr>
              <a:t>the</a:t>
            </a:r>
            <a:r>
              <a:rPr sz="1000" spc="10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25" dirty="0">
                <a:solidFill>
                  <a:srgbClr val="6E706E"/>
                </a:solidFill>
                <a:latin typeface="Times New Roman"/>
                <a:cs typeface="Times New Roman"/>
              </a:rPr>
              <a:t>Unit</a:t>
            </a:r>
            <a:r>
              <a:rPr sz="1000" spc="-45" dirty="0">
                <a:solidFill>
                  <a:srgbClr val="6E706E"/>
                </a:solidFill>
                <a:latin typeface="Times New Roman"/>
                <a:cs typeface="Times New Roman"/>
              </a:rPr>
              <a:t>e</a:t>
            </a:r>
            <a:r>
              <a:rPr sz="1000" spc="-114" dirty="0">
                <a:solidFill>
                  <a:srgbClr val="AEC6C6"/>
                </a:solidFill>
                <a:latin typeface="Times New Roman"/>
                <a:cs typeface="Times New Roman"/>
              </a:rPr>
              <a:t>.</a:t>
            </a:r>
            <a:r>
              <a:rPr sz="1000" spc="80" dirty="0">
                <a:solidFill>
                  <a:srgbClr val="6E706E"/>
                </a:solidFill>
                <a:latin typeface="Times New Roman"/>
                <a:cs typeface="Times New Roman"/>
              </a:rPr>
              <a:t>d</a:t>
            </a:r>
            <a:r>
              <a:rPr sz="1000" spc="-70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50" dirty="0">
                <a:solidFill>
                  <a:srgbClr val="595B5E"/>
                </a:solidFill>
                <a:latin typeface="Times New Roman"/>
                <a:cs typeface="Times New Roman"/>
              </a:rPr>
              <a:t>State</a:t>
            </a:r>
            <a:r>
              <a:rPr sz="1000" spc="-20" dirty="0">
                <a:solidFill>
                  <a:srgbClr val="595B5E"/>
                </a:solidFill>
                <a:latin typeface="Times New Roman"/>
                <a:cs typeface="Times New Roman"/>
              </a:rPr>
              <a:t>s</a:t>
            </a:r>
            <a:r>
              <a:rPr sz="1000" spc="165" dirty="0">
                <a:solidFill>
                  <a:srgbClr val="8E907C"/>
                </a:solidFill>
                <a:latin typeface="Times New Roman"/>
                <a:cs typeface="Times New Roman"/>
              </a:rPr>
              <a:t>,</a:t>
            </a:r>
            <a:r>
              <a:rPr sz="1000" spc="45" dirty="0">
                <a:solidFill>
                  <a:srgbClr val="6E706E"/>
                </a:solidFill>
                <a:latin typeface="Times New Roman"/>
                <a:cs typeface="Times New Roman"/>
              </a:rPr>
              <a:t>based</a:t>
            </a:r>
            <a:r>
              <a:rPr sz="1000" spc="15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65" dirty="0">
                <a:solidFill>
                  <a:srgbClr val="595B5E"/>
                </a:solidFill>
                <a:latin typeface="Times New Roman"/>
                <a:cs typeface="Times New Roman"/>
              </a:rPr>
              <a:t>on</a:t>
            </a:r>
            <a:r>
              <a:rPr sz="1000" spc="-65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35" dirty="0">
                <a:solidFill>
                  <a:srgbClr val="6E706E"/>
                </a:solidFill>
                <a:latin typeface="Times New Roman"/>
                <a:cs typeface="Times New Roman"/>
              </a:rPr>
              <a:t>the</a:t>
            </a:r>
            <a:r>
              <a:rPr sz="1000" spc="-60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35" dirty="0">
                <a:solidFill>
                  <a:srgbClr val="6E706E"/>
                </a:solidFill>
                <a:latin typeface="Times New Roman"/>
                <a:cs typeface="Times New Roman"/>
              </a:rPr>
              <a:t>latest</a:t>
            </a:r>
            <a:r>
              <a:rPr sz="1000" spc="40" dirty="0">
                <a:solidFill>
                  <a:srgbClr val="6E706E"/>
                </a:solidFill>
                <a:latin typeface="Times New Roman"/>
                <a:cs typeface="Times New Roman"/>
              </a:rPr>
              <a:t> U</a:t>
            </a:r>
            <a:r>
              <a:rPr sz="1000" spc="20" dirty="0">
                <a:solidFill>
                  <a:srgbClr val="6E706E"/>
                </a:solidFill>
                <a:latin typeface="Times New Roman"/>
                <a:cs typeface="Times New Roman"/>
              </a:rPr>
              <a:t>.</a:t>
            </a:r>
            <a:r>
              <a:rPr sz="1000" spc="40" dirty="0">
                <a:solidFill>
                  <a:srgbClr val="6E706E"/>
                </a:solidFill>
                <a:latin typeface="Times New Roman"/>
                <a:cs typeface="Times New Roman"/>
              </a:rPr>
              <a:t>S.</a:t>
            </a:r>
            <a:r>
              <a:rPr sz="1000" spc="-110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40" dirty="0">
                <a:solidFill>
                  <a:srgbClr val="6E706E"/>
                </a:solidFill>
                <a:latin typeface="Times New Roman"/>
                <a:cs typeface="Times New Roman"/>
              </a:rPr>
              <a:t>Census</a:t>
            </a:r>
            <a:r>
              <a:rPr sz="1000" spc="-75" dirty="0">
                <a:solidFill>
                  <a:srgbClr val="6E706E"/>
                </a:solidFill>
                <a:latin typeface="Times New Roman"/>
                <a:cs typeface="Times New Roman"/>
              </a:rPr>
              <a:t> </a:t>
            </a:r>
            <a:r>
              <a:rPr sz="1000" spc="30" dirty="0">
                <a:solidFill>
                  <a:srgbClr val="595B5E"/>
                </a:solidFill>
                <a:latin typeface="Times New Roman"/>
                <a:cs typeface="Times New Roman"/>
              </a:rPr>
              <a:t>Bureau</a:t>
            </a:r>
            <a:r>
              <a:rPr sz="1000" spc="-15" dirty="0">
                <a:solidFill>
                  <a:srgbClr val="595B5E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6E706E"/>
                </a:solidFill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82" y="3832785"/>
            <a:ext cx="1203261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85" dirty="0">
                <a:solidFill>
                  <a:srgbClr val="6E706E"/>
                </a:solidFill>
                <a:latin typeface="Arial"/>
                <a:cs typeface="Arial"/>
              </a:rPr>
              <a:t>k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050" spc="35" dirty="0">
                <a:solidFill>
                  <a:srgbClr val="8E907C"/>
                </a:solidFill>
                <a:latin typeface="Arial"/>
                <a:cs typeface="Arial"/>
              </a:rPr>
              <a:t>Flora</a:t>
            </a:r>
            <a:r>
              <a:rPr sz="1050" spc="-190" dirty="0">
                <a:solidFill>
                  <a:srgbClr val="8E907C"/>
                </a:solidFill>
                <a:latin typeface="Arial"/>
                <a:cs typeface="Arial"/>
              </a:rPr>
              <a:t>l</a:t>
            </a:r>
            <a:r>
              <a:rPr sz="1050" spc="-75" dirty="0">
                <a:solidFill>
                  <a:srgbClr val="9AC1A1"/>
                </a:solidFill>
                <a:latin typeface="Arial"/>
                <a:cs typeface="Arial"/>
              </a:rPr>
              <a:t>j</a:t>
            </a:r>
            <a:r>
              <a:rPr sz="1050" spc="-45" dirty="0">
                <a:solidFill>
                  <a:srgbClr val="9AC1A1"/>
                </a:solidFill>
                <a:latin typeface="Arial"/>
                <a:cs typeface="Arial"/>
              </a:rPr>
              <a:t>,</a:t>
            </a:r>
            <a:r>
              <a:rPr sz="1050" spc="-114" dirty="0">
                <a:solidFill>
                  <a:srgbClr val="8E907C"/>
                </a:solidFill>
                <a:latin typeface="Arial"/>
                <a:cs typeface="Arial"/>
              </a:rPr>
              <a:t>P.a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616" y="1992406"/>
            <a:ext cx="60642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14" dirty="0">
                <a:solidFill>
                  <a:srgbClr val="8E907C"/>
                </a:solidFill>
                <a:latin typeface="Times New Roman"/>
                <a:cs typeface="Times New Roman"/>
              </a:rPr>
              <a:t>S</a:t>
            </a:r>
            <a:r>
              <a:rPr sz="1200" spc="30" dirty="0">
                <a:solidFill>
                  <a:srgbClr val="8E907C"/>
                </a:solidFill>
                <a:latin typeface="Times New Roman"/>
                <a:cs typeface="Times New Roman"/>
              </a:rPr>
              <a:t>ecaucus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09652" y="2113367"/>
            <a:ext cx="29845" cy="133985"/>
          </a:xfrm>
          <a:custGeom>
            <a:avLst/>
            <a:gdLst/>
            <a:ahLst/>
            <a:cxnLst/>
            <a:rect l="l" t="t" r="r" b="b"/>
            <a:pathLst>
              <a:path w="29844" h="133985">
                <a:moveTo>
                  <a:pt x="0" y="0"/>
                </a:moveTo>
                <a:lnTo>
                  <a:pt x="29273" y="0"/>
                </a:lnTo>
                <a:lnTo>
                  <a:pt x="29273" y="133449"/>
                </a:lnTo>
                <a:lnTo>
                  <a:pt x="0" y="133449"/>
                </a:lnTo>
                <a:lnTo>
                  <a:pt x="0" y="0"/>
                </a:lnTo>
                <a:close/>
              </a:path>
            </a:pathLst>
          </a:custGeom>
          <a:solidFill>
            <a:srgbClr val="F2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15037" y="2082203"/>
            <a:ext cx="107314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spc="375" dirty="0">
                <a:solidFill>
                  <a:srgbClr val="AAAFA8"/>
                </a:solidFill>
                <a:latin typeface="Times New Roman"/>
                <a:cs typeface="Times New Roman"/>
              </a:rPr>
              <a:t>$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38925" y="2082203"/>
            <a:ext cx="83820" cy="208915"/>
          </a:xfrm>
          <a:custGeom>
            <a:avLst/>
            <a:gdLst/>
            <a:ahLst/>
            <a:cxnLst/>
            <a:rect l="l" t="t" r="r" b="b"/>
            <a:pathLst>
              <a:path w="83819" h="208914">
                <a:moveTo>
                  <a:pt x="0" y="0"/>
                </a:moveTo>
                <a:lnTo>
                  <a:pt x="83343" y="0"/>
                </a:lnTo>
                <a:lnTo>
                  <a:pt x="83343" y="208514"/>
                </a:lnTo>
                <a:lnTo>
                  <a:pt x="0" y="208514"/>
                </a:lnTo>
                <a:lnTo>
                  <a:pt x="0" y="0"/>
                </a:lnTo>
                <a:close/>
              </a:path>
            </a:pathLst>
          </a:custGeom>
          <a:solidFill>
            <a:srgbClr val="F2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37497" y="2101596"/>
            <a:ext cx="10668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0" dirty="0">
                <a:solidFill>
                  <a:srgbClr val="BCBFAA"/>
                </a:solidFill>
                <a:latin typeface="Times New Roman"/>
                <a:cs typeface="Times New Roman"/>
              </a:rPr>
              <a:t>.,,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1846" y="1808206"/>
            <a:ext cx="186690" cy="24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55" dirty="0">
                <a:solidFill>
                  <a:srgbClr val="AAAC8A"/>
                </a:solidFill>
                <a:latin typeface="Times New Roman"/>
                <a:cs typeface="Times New Roman"/>
              </a:rPr>
              <a:t>Q</a:t>
            </a:r>
            <a:r>
              <a:rPr sz="2550" spc="682" baseline="1633" dirty="0">
                <a:solidFill>
                  <a:srgbClr val="AAAC8A"/>
                </a:solidFill>
                <a:latin typeface="Arial"/>
                <a:cs typeface="Arial"/>
              </a:rPr>
              <a:t>'</a:t>
            </a:r>
            <a:endParaRPr sz="2550" baseline="16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71524" y="1974820"/>
            <a:ext cx="916940" cy="67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  <a:tabLst>
                <a:tab pos="267335" algn="l"/>
              </a:tabLst>
            </a:pPr>
            <a:r>
              <a:rPr sz="1200" spc="45" dirty="0">
                <a:solidFill>
                  <a:srgbClr val="AAAC8A"/>
                </a:solidFill>
                <a:latin typeface="Times New Roman"/>
                <a:cs typeface="Times New Roman"/>
              </a:rPr>
              <a:t>,,	</a:t>
            </a:r>
            <a:r>
              <a:rPr sz="1200" spc="-5" dirty="0">
                <a:solidFill>
                  <a:srgbClr val="8E907C"/>
                </a:solidFill>
                <a:latin typeface="Times New Roman"/>
                <a:cs typeface="Times New Roman"/>
              </a:rPr>
              <a:t>West</a:t>
            </a:r>
            <a:r>
              <a:rPr sz="1200" spc="75" dirty="0">
                <a:solidFill>
                  <a:srgbClr val="8E907C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8E907C"/>
                </a:solidFill>
                <a:latin typeface="Times New Roman"/>
                <a:cs typeface="Times New Roman"/>
              </a:rPr>
              <a:t>New</a:t>
            </a:r>
            <a:endParaRPr sz="1200">
              <a:latin typeface="Times New Roman"/>
              <a:cs typeface="Times New Roman"/>
            </a:endParaRPr>
          </a:p>
          <a:p>
            <a:pPr marL="443230">
              <a:lnSpc>
                <a:spcPts val="925"/>
              </a:lnSpc>
            </a:pPr>
            <a:r>
              <a:rPr sz="1050" spc="20" dirty="0">
                <a:solidFill>
                  <a:srgbClr val="8E907C"/>
                </a:solidFill>
                <a:latin typeface="Arial"/>
                <a:cs typeface="Arial"/>
              </a:rPr>
              <a:t>York</a:t>
            </a:r>
            <a:endParaRPr sz="1050">
              <a:latin typeface="Arial"/>
              <a:cs typeface="Arial"/>
            </a:endParaRPr>
          </a:p>
          <a:p>
            <a:pPr marL="20955">
              <a:lnSpc>
                <a:spcPts val="2300"/>
              </a:lnSpc>
            </a:pPr>
            <a:r>
              <a:rPr sz="1200" spc="-10" dirty="0">
                <a:solidFill>
                  <a:srgbClr val="8E907C"/>
                </a:solidFill>
                <a:latin typeface="Times New Roman"/>
                <a:cs typeface="Times New Roman"/>
              </a:rPr>
              <a:t>tJ</a:t>
            </a:r>
            <a:r>
              <a:rPr sz="1200" spc="65" dirty="0">
                <a:solidFill>
                  <a:srgbClr val="8E907C"/>
                </a:solidFill>
                <a:latin typeface="Times New Roman"/>
                <a:cs typeface="Times New Roman"/>
              </a:rPr>
              <a:t>n</a:t>
            </a:r>
            <a:r>
              <a:rPr sz="1200" spc="-60" dirty="0">
                <a:solidFill>
                  <a:srgbClr val="AAAC8A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8E907C"/>
                </a:solidFill>
                <a:latin typeface="Times New Roman"/>
                <a:cs typeface="Times New Roman"/>
              </a:rPr>
              <a:t>on</a:t>
            </a:r>
            <a:r>
              <a:rPr sz="1200" spc="20" dirty="0">
                <a:solidFill>
                  <a:srgbClr val="8E907C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8E907C"/>
                </a:solidFill>
                <a:latin typeface="Times New Roman"/>
                <a:cs typeface="Times New Roman"/>
              </a:rPr>
              <a:t>Ci</a:t>
            </a:r>
            <a:r>
              <a:rPr sz="1200" spc="-250" dirty="0">
                <a:solidFill>
                  <a:srgbClr val="8E907C"/>
                </a:solidFill>
                <a:latin typeface="Times New Roman"/>
                <a:cs typeface="Times New Roman"/>
              </a:rPr>
              <a:t>t</a:t>
            </a:r>
            <a:r>
              <a:rPr sz="3225" spc="-390" baseline="-19379" dirty="0">
                <a:solidFill>
                  <a:srgbClr val="8CD195"/>
                </a:solidFill>
                <a:latin typeface="Arial"/>
                <a:cs typeface="Arial"/>
              </a:rPr>
              <a:t>,.</a:t>
            </a:r>
            <a:endParaRPr sz="3225" baseline="-1937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7895" y="2678206"/>
            <a:ext cx="7962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8E907C"/>
                </a:solidFill>
                <a:latin typeface="Times New Roman"/>
                <a:cs typeface="Times New Roman"/>
              </a:rPr>
              <a:t>We</a:t>
            </a:r>
            <a:r>
              <a:rPr sz="1200" spc="45" dirty="0">
                <a:solidFill>
                  <a:srgbClr val="8E907C"/>
                </a:solidFill>
                <a:latin typeface="Times New Roman"/>
                <a:cs typeface="Times New Roman"/>
              </a:rPr>
              <a:t>e</a:t>
            </a:r>
            <a:r>
              <a:rPr sz="1200" spc="90" dirty="0">
                <a:solidFill>
                  <a:srgbClr val="B5AA74"/>
                </a:solidFill>
                <a:latin typeface="Times New Roman"/>
                <a:cs typeface="Times New Roman"/>
              </a:rPr>
              <a:t>h</a:t>
            </a:r>
            <a:r>
              <a:rPr sz="1200" spc="5" dirty="0">
                <a:solidFill>
                  <a:srgbClr val="8E907C"/>
                </a:solidFill>
                <a:latin typeface="Times New Roman"/>
                <a:cs typeface="Times New Roman"/>
              </a:rPr>
              <a:t>awken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5230" y="2677596"/>
            <a:ext cx="192405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2680"/>
              </a:lnSpc>
            </a:pPr>
            <a:r>
              <a:rPr sz="1250" spc="-145" dirty="0">
                <a:solidFill>
                  <a:srgbClr val="9AC1A1"/>
                </a:solidFill>
                <a:latin typeface="Arial"/>
                <a:cs typeface="Arial"/>
              </a:rPr>
              <a:t>,</a:t>
            </a:r>
            <a:r>
              <a:rPr sz="2650" spc="-480" dirty="0">
                <a:solidFill>
                  <a:srgbClr val="85AF99"/>
                </a:solidFill>
                <a:latin typeface="Arial"/>
                <a:cs typeface="Arial"/>
              </a:rPr>
              <a:t>·</a:t>
            </a:r>
            <a:endParaRPr sz="265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sz="2750" spc="-65" dirty="0">
                <a:solidFill>
                  <a:srgbClr val="8CD195"/>
                </a:solidFill>
                <a:latin typeface="Arial"/>
                <a:cs typeface="Arial"/>
              </a:rPr>
              <a:t>"</a:t>
            </a:r>
            <a:endParaRPr sz="2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14552" y="5800073"/>
            <a:ext cx="53086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20" dirty="0">
                <a:solidFill>
                  <a:srgbClr val="424244"/>
                </a:solidFill>
                <a:latin typeface="Times New Roman"/>
                <a:cs typeface="Times New Roman"/>
              </a:rPr>
              <a:t>C</a:t>
            </a:r>
            <a:r>
              <a:rPr sz="850" spc="-95" dirty="0">
                <a:solidFill>
                  <a:srgbClr val="2A2328"/>
                </a:solidFill>
                <a:latin typeface="Times New Roman"/>
                <a:cs typeface="Times New Roman"/>
              </a:rPr>
              <a:t>R</a:t>
            </a:r>
            <a:r>
              <a:rPr sz="850" spc="-65" dirty="0">
                <a:solidFill>
                  <a:srgbClr val="2A2328"/>
                </a:solidFill>
                <a:latin typeface="Times New Roman"/>
                <a:cs typeface="Times New Roman"/>
              </a:rPr>
              <a:t> </a:t>
            </a:r>
            <a:r>
              <a:rPr sz="850" spc="-85" dirty="0">
                <a:solidFill>
                  <a:srgbClr val="0A0511"/>
                </a:solidFill>
                <a:latin typeface="Times New Roman"/>
                <a:cs typeface="Times New Roman"/>
              </a:rPr>
              <a:t>E</a:t>
            </a:r>
            <a:r>
              <a:rPr sz="850" spc="-95" dirty="0">
                <a:solidFill>
                  <a:srgbClr val="0A0511"/>
                </a:solidFill>
                <a:latin typeface="Times New Roman"/>
                <a:cs typeface="Times New Roman"/>
              </a:rPr>
              <a:t> </a:t>
            </a:r>
            <a:r>
              <a:rPr sz="850" spc="75" dirty="0">
                <a:solidFill>
                  <a:srgbClr val="2A2328"/>
                </a:solidFill>
                <a:latin typeface="Times New Roman"/>
                <a:cs typeface="Times New Roman"/>
              </a:rPr>
              <a:t>D</a:t>
            </a:r>
            <a:r>
              <a:rPr sz="850" spc="-50" dirty="0">
                <a:solidFill>
                  <a:srgbClr val="424244"/>
                </a:solidFill>
                <a:latin typeface="Times New Roman"/>
                <a:cs typeface="Times New Roman"/>
              </a:rPr>
              <a:t>I</a:t>
            </a:r>
            <a:r>
              <a:rPr sz="850" spc="-105" dirty="0">
                <a:solidFill>
                  <a:srgbClr val="424244"/>
                </a:solidFill>
                <a:latin typeface="Times New Roman"/>
                <a:cs typeface="Times New Roman"/>
              </a:rPr>
              <a:t> </a:t>
            </a:r>
            <a:r>
              <a:rPr sz="850" spc="30" dirty="0">
                <a:solidFill>
                  <a:srgbClr val="1A1311"/>
                </a:solidFill>
                <a:latin typeface="Times New Roman"/>
                <a:cs typeface="Times New Roman"/>
              </a:rPr>
              <a:t>T</a:t>
            </a:r>
            <a:r>
              <a:rPr sz="850" spc="40" dirty="0">
                <a:solidFill>
                  <a:srgbClr val="424244"/>
                </a:solidFill>
                <a:latin typeface="Times New Roman"/>
                <a:cs typeface="Times New Roman"/>
              </a:rPr>
              <a:t>S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499" rIns="0" bIns="0" rtlCol="0">
            <a:spAutoFit/>
          </a:bodyPr>
          <a:lstStyle/>
          <a:p>
            <a:pPr marL="145415">
              <a:lnSpc>
                <a:spcPct val="100000"/>
              </a:lnSpc>
            </a:pPr>
            <a:r>
              <a:rPr sz="4400" spc="-525" dirty="0">
                <a:latin typeface="Lucida Sans"/>
                <a:cs typeface="Lucida Sans"/>
              </a:rPr>
              <a:t>H</a:t>
            </a:r>
            <a:r>
              <a:rPr sz="4400" spc="5" dirty="0">
                <a:latin typeface="Lucida Sans"/>
                <a:cs typeface="Lucida Sans"/>
              </a:rPr>
              <a:t>O</a:t>
            </a:r>
            <a:r>
              <a:rPr sz="4400" spc="95" dirty="0">
                <a:latin typeface="Lucida Sans"/>
                <a:cs typeface="Lucida Sans"/>
              </a:rPr>
              <a:t>W</a:t>
            </a:r>
            <a:r>
              <a:rPr sz="4400" spc="-290" dirty="0">
                <a:latin typeface="Lucida Sans"/>
                <a:cs typeface="Lucida Sans"/>
              </a:rPr>
              <a:t> </a:t>
            </a:r>
            <a:r>
              <a:rPr sz="4400" spc="-1395" dirty="0">
                <a:latin typeface="Lucida Sans"/>
                <a:cs typeface="Lucida Sans"/>
              </a:rPr>
              <a:t>T</a:t>
            </a:r>
            <a:r>
              <a:rPr sz="4400" spc="200" dirty="0">
                <a:latin typeface="Lucida Sans"/>
                <a:cs typeface="Lucida Sans"/>
              </a:rPr>
              <a:t>O</a:t>
            </a:r>
            <a:r>
              <a:rPr sz="4400" spc="-270" dirty="0">
                <a:latin typeface="Lucida Sans"/>
                <a:cs typeface="Lucida Sans"/>
              </a:rPr>
              <a:t> </a:t>
            </a:r>
            <a:r>
              <a:rPr sz="4400" spc="330" dirty="0">
                <a:latin typeface="Lucida Sans"/>
                <a:cs typeface="Lucida Sans"/>
              </a:rPr>
              <a:t>G</a:t>
            </a:r>
            <a:r>
              <a:rPr sz="4400" spc="-520" dirty="0">
                <a:latin typeface="Lucida Sans"/>
                <a:cs typeface="Lucida Sans"/>
              </a:rPr>
              <a:t>E</a:t>
            </a:r>
            <a:r>
              <a:rPr sz="4400" spc="-840" dirty="0">
                <a:latin typeface="Lucida Sans"/>
                <a:cs typeface="Lucida Sans"/>
              </a:rPr>
              <a:t>T</a:t>
            </a:r>
            <a:r>
              <a:rPr sz="4400" spc="-295" dirty="0">
                <a:latin typeface="Lucida Sans"/>
                <a:cs typeface="Lucida Sans"/>
              </a:rPr>
              <a:t> </a:t>
            </a:r>
            <a:r>
              <a:rPr sz="4400" spc="-395" dirty="0">
                <a:latin typeface="Lucida Sans"/>
                <a:cs typeface="Lucida Sans"/>
              </a:rPr>
              <a:t>S</a:t>
            </a:r>
            <a:r>
              <a:rPr sz="4400" spc="-1365" dirty="0">
                <a:latin typeface="Lucida Sans"/>
                <a:cs typeface="Lucida Sans"/>
              </a:rPr>
              <a:t>T</a:t>
            </a:r>
            <a:r>
              <a:rPr sz="4400" spc="-459" dirty="0">
                <a:latin typeface="Lucida Sans"/>
                <a:cs typeface="Lucida Sans"/>
              </a:rPr>
              <a:t>A</a:t>
            </a:r>
            <a:r>
              <a:rPr sz="4400" spc="-835" dirty="0">
                <a:latin typeface="Lucida Sans"/>
                <a:cs typeface="Lucida Sans"/>
              </a:rPr>
              <a:t>R</a:t>
            </a:r>
            <a:r>
              <a:rPr sz="4400" spc="-1065" dirty="0">
                <a:latin typeface="Lucida Sans"/>
                <a:cs typeface="Lucida Sans"/>
              </a:rPr>
              <a:t>T</a:t>
            </a:r>
            <a:r>
              <a:rPr sz="4400" spc="-530" dirty="0">
                <a:latin typeface="Lucida Sans"/>
                <a:cs typeface="Lucida Sans"/>
              </a:rPr>
              <a:t>E</a:t>
            </a:r>
            <a:r>
              <a:rPr sz="4400" spc="-265" dirty="0">
                <a:latin typeface="Lucida Sans"/>
                <a:cs typeface="Lucida Sans"/>
              </a:rPr>
              <a:t>D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76120"/>
            <a:ext cx="9665335" cy="3531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72390" indent="-229235">
              <a:lnSpc>
                <a:spcPct val="90000"/>
              </a:lnSpc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4000" spc="-7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370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4000" spc="17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165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38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4000" spc="-409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4000" spc="-710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39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4000" spc="-385" dirty="0">
                <a:solidFill>
                  <a:srgbClr val="FFFFFF"/>
                </a:solidFill>
                <a:latin typeface="Lucida Sans"/>
                <a:cs typeface="Lucida Sans"/>
              </a:rPr>
              <a:t>X</a:t>
            </a:r>
            <a:r>
              <a:rPr sz="4000" spc="-365" dirty="0">
                <a:solidFill>
                  <a:srgbClr val="FFFFFF"/>
                </a:solidFill>
                <a:latin typeface="Lucida Sans"/>
                <a:cs typeface="Lucida Sans"/>
              </a:rPr>
              <a:t>P</a:t>
            </a:r>
            <a:r>
              <a:rPr sz="4000" spc="-123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4000" spc="-210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4000" spc="-48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4000" spc="-59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4000" spc="-229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515" dirty="0">
                <a:solidFill>
                  <a:srgbClr val="FFFFFF"/>
                </a:solidFill>
                <a:latin typeface="Lucida Sans"/>
                <a:cs typeface="Lucida Sans"/>
              </a:rPr>
              <a:t>–</a:t>
            </a:r>
            <a:r>
              <a:rPr sz="4000" spc="-2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440" dirty="0">
                <a:solidFill>
                  <a:srgbClr val="FFFFFF"/>
                </a:solidFill>
                <a:latin typeface="Lucida Sans"/>
                <a:cs typeface="Lucida Sans"/>
              </a:rPr>
              <a:t>gives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505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4000" spc="-620" dirty="0">
                <a:solidFill>
                  <a:srgbClr val="FFFFFF"/>
                </a:solidFill>
                <a:latin typeface="Lucida Sans"/>
                <a:cs typeface="Lucida Sans"/>
              </a:rPr>
              <a:t>ou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17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4000" spc="-42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54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570" dirty="0">
                <a:solidFill>
                  <a:srgbClr val="FFFFFF"/>
                </a:solidFill>
                <a:latin typeface="Lucida Sans"/>
                <a:cs typeface="Lucida Sans"/>
              </a:rPr>
              <a:t>ess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69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-46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2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10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650" dirty="0">
                <a:solidFill>
                  <a:srgbClr val="FFFFFF"/>
                </a:solidFill>
                <a:latin typeface="Lucida Sans"/>
                <a:cs typeface="Lucida Sans"/>
              </a:rPr>
              <a:t>ensu</a:t>
            </a:r>
            <a:r>
              <a:rPr sz="4000" spc="-590" dirty="0">
                <a:solidFill>
                  <a:srgbClr val="FFFFFF"/>
                </a:solidFill>
                <a:latin typeface="Lucida Sans"/>
                <a:cs typeface="Lucida Sans"/>
              </a:rPr>
              <a:t>s</a:t>
            </a:r>
            <a:r>
              <a:rPr sz="4000" spc="-550" dirty="0">
                <a:solidFill>
                  <a:srgbClr val="FFFFFF"/>
                </a:solidFill>
                <a:latin typeface="Lucida Sans"/>
                <a:cs typeface="Lucida Sans"/>
              </a:rPr>
              <a:t>, </a:t>
            </a:r>
            <a:r>
              <a:rPr sz="4000" spc="-500" dirty="0">
                <a:solidFill>
                  <a:srgbClr val="FFFFFF"/>
                </a:solidFill>
                <a:latin typeface="Lucida Sans"/>
                <a:cs typeface="Lucida Sans"/>
              </a:rPr>
              <a:t>Ameri</a:t>
            </a:r>
            <a:r>
              <a:rPr sz="4000" spc="-56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430" dirty="0">
                <a:solidFill>
                  <a:srgbClr val="FFFFFF"/>
                </a:solidFill>
                <a:latin typeface="Lucida Sans"/>
                <a:cs typeface="Lucida Sans"/>
              </a:rPr>
              <a:t>an</a:t>
            </a:r>
            <a:r>
              <a:rPr sz="4000" spc="-2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95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470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1350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4000" spc="-969" dirty="0">
                <a:solidFill>
                  <a:srgbClr val="FFFFFF"/>
                </a:solidFill>
                <a:latin typeface="Lucida Sans"/>
                <a:cs typeface="Lucida Sans"/>
              </a:rPr>
              <a:t>mu</a:t>
            </a:r>
            <a:r>
              <a:rPr sz="4000" spc="-894" dirty="0">
                <a:solidFill>
                  <a:srgbClr val="FFFFFF"/>
                </a:solidFill>
                <a:latin typeface="Lucida Sans"/>
                <a:cs typeface="Lucida Sans"/>
              </a:rPr>
              <a:t>n</a:t>
            </a:r>
            <a:r>
              <a:rPr sz="4000" spc="-409" dirty="0">
                <a:solidFill>
                  <a:srgbClr val="FFFFFF"/>
                </a:solidFill>
                <a:latin typeface="Lucida Sans"/>
                <a:cs typeface="Lucida Sans"/>
              </a:rPr>
              <a:t>ity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420" dirty="0">
                <a:solidFill>
                  <a:srgbClr val="FFFFFF"/>
                </a:solidFill>
                <a:latin typeface="Lucida Sans"/>
                <a:cs typeface="Lucida Sans"/>
              </a:rPr>
              <a:t>Surv</a:t>
            </a:r>
            <a:r>
              <a:rPr sz="4000" spc="-495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4000" spc="-430" dirty="0">
                <a:solidFill>
                  <a:srgbClr val="FFFFFF"/>
                </a:solidFill>
                <a:latin typeface="Lucida Sans"/>
                <a:cs typeface="Lucida Sans"/>
              </a:rPr>
              <a:t>y,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905" dirty="0">
                <a:solidFill>
                  <a:srgbClr val="FFFFFF"/>
                </a:solidFill>
                <a:latin typeface="Lucida Sans"/>
                <a:cs typeface="Lucida Sans"/>
              </a:rPr>
              <a:t>h</a:t>
            </a:r>
            <a:r>
              <a:rPr sz="4000" spc="-570" dirty="0">
                <a:solidFill>
                  <a:srgbClr val="FFFFFF"/>
                </a:solidFill>
                <a:latin typeface="Lucida Sans"/>
                <a:cs typeface="Lucida Sans"/>
              </a:rPr>
              <a:t>is</a:t>
            </a:r>
            <a:r>
              <a:rPr sz="4000" spc="-70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-430" dirty="0">
                <a:solidFill>
                  <a:srgbClr val="FFFFFF"/>
                </a:solidFill>
                <a:latin typeface="Lucida Sans"/>
                <a:cs typeface="Lucida Sans"/>
              </a:rPr>
              <a:t>ori</a:t>
            </a:r>
            <a:r>
              <a:rPr sz="4000" spc="-56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280" dirty="0">
                <a:solidFill>
                  <a:srgbClr val="FFFFFF"/>
                </a:solidFill>
                <a:latin typeface="Lucida Sans"/>
                <a:cs typeface="Lucida Sans"/>
              </a:rPr>
              <a:t>al</a:t>
            </a:r>
            <a:r>
              <a:rPr sz="4000" spc="-2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sz="4000" spc="-69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-360" dirty="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r>
              <a:rPr sz="4000" spc="-2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270" dirty="0">
                <a:solidFill>
                  <a:srgbClr val="FFFFFF"/>
                </a:solidFill>
                <a:latin typeface="Lucida Sans"/>
                <a:cs typeface="Lucida Sans"/>
              </a:rPr>
              <a:t>e</a:t>
            </a:r>
            <a:r>
              <a:rPr sz="4000" spc="-56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540" dirty="0">
                <a:solidFill>
                  <a:srgbClr val="FFFFFF"/>
                </a:solidFill>
                <a:latin typeface="Lucida Sans"/>
                <a:cs typeface="Lucida Sans"/>
              </a:rPr>
              <a:t>ono</a:t>
            </a:r>
            <a:r>
              <a:rPr sz="4000" spc="-1375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4000" spc="-360" dirty="0">
                <a:solidFill>
                  <a:srgbClr val="FFFFFF"/>
                </a:solidFill>
                <a:latin typeface="Lucida Sans"/>
                <a:cs typeface="Lucida Sans"/>
              </a:rPr>
              <a:t>ic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425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4000" spc="-17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4000" spc="-70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-1250" dirty="0">
                <a:solidFill>
                  <a:srgbClr val="FFFFFF"/>
                </a:solidFill>
                <a:latin typeface="Lucida Sans"/>
                <a:cs typeface="Lucida Sans"/>
              </a:rPr>
              <a:t>a…</a:t>
            </a:r>
            <a:endParaRPr sz="40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5050">
              <a:latin typeface="Times New Roman"/>
              <a:cs typeface="Times New Roman"/>
            </a:endParaRPr>
          </a:p>
          <a:p>
            <a:pPr marL="12700">
              <a:lnSpc>
                <a:spcPts val="4560"/>
              </a:lnSpc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4000" spc="-7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17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409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4000" spc="-780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4000" spc="-1270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17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470" dirty="0">
                <a:solidFill>
                  <a:srgbClr val="FFFFFF"/>
                </a:solidFill>
                <a:latin typeface="Lucida Sans"/>
                <a:cs typeface="Lucida Sans"/>
              </a:rPr>
              <a:t>D</a:t>
            </a:r>
            <a:r>
              <a:rPr sz="4000" spc="-65" dirty="0">
                <a:solidFill>
                  <a:srgbClr val="FFFFFF"/>
                </a:solidFill>
                <a:latin typeface="Lucida Sans"/>
                <a:cs typeface="Lucida Sans"/>
              </a:rPr>
              <a:t>B</a:t>
            </a:r>
            <a:r>
              <a:rPr sz="4000" spc="-2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515" dirty="0">
                <a:solidFill>
                  <a:srgbClr val="FFFFFF"/>
                </a:solidFill>
                <a:latin typeface="Lucida Sans"/>
                <a:cs typeface="Lucida Sans"/>
              </a:rPr>
              <a:t>–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170" dirty="0">
                <a:solidFill>
                  <a:srgbClr val="FFFFFF"/>
                </a:solidFill>
                <a:latin typeface="Lucida Sans"/>
                <a:cs typeface="Lucida Sans"/>
              </a:rPr>
              <a:t>a</a:t>
            </a:r>
            <a:r>
              <a:rPr sz="4000" spc="-645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4000" spc="-390" dirty="0">
                <a:solidFill>
                  <a:srgbClr val="FFFFFF"/>
                </a:solidFill>
                <a:latin typeface="Lucida Sans"/>
                <a:cs typeface="Lucida Sans"/>
              </a:rPr>
              <a:t>l</a:t>
            </a:r>
            <a:r>
              <a:rPr sz="4000" spc="-6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535" dirty="0">
                <a:solidFill>
                  <a:srgbClr val="FFFFFF"/>
                </a:solidFill>
                <a:latin typeface="Lucida Sans"/>
                <a:cs typeface="Lucida Sans"/>
              </a:rPr>
              <a:t>ws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509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4000" spc="-620" dirty="0">
                <a:solidFill>
                  <a:srgbClr val="FFFFFF"/>
                </a:solidFill>
                <a:latin typeface="Lucida Sans"/>
                <a:cs typeface="Lucida Sans"/>
              </a:rPr>
              <a:t>ou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70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-46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450" dirty="0">
                <a:solidFill>
                  <a:srgbClr val="FFFFFF"/>
                </a:solidFill>
                <a:latin typeface="Lucida Sans"/>
                <a:cs typeface="Lucida Sans"/>
              </a:rPr>
              <a:t>upload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509" dirty="0">
                <a:solidFill>
                  <a:srgbClr val="FFFFFF"/>
                </a:solidFill>
                <a:latin typeface="Lucida Sans"/>
                <a:cs typeface="Lucida Sans"/>
              </a:rPr>
              <a:t>y</a:t>
            </a:r>
            <a:r>
              <a:rPr sz="4000" spc="-545" dirty="0">
                <a:solidFill>
                  <a:srgbClr val="FFFFFF"/>
                </a:solidFill>
                <a:latin typeface="Lucida Sans"/>
                <a:cs typeface="Lucida Sans"/>
              </a:rPr>
              <a:t>our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685" dirty="0">
                <a:solidFill>
                  <a:srgbClr val="FFFFFF"/>
                </a:solidFill>
                <a:latin typeface="Lucida Sans"/>
                <a:cs typeface="Lucida Sans"/>
              </a:rPr>
              <a:t>o</a:t>
            </a:r>
            <a:r>
              <a:rPr sz="4000" spc="-515" dirty="0">
                <a:solidFill>
                  <a:srgbClr val="FFFFFF"/>
                </a:solidFill>
                <a:latin typeface="Lucida Sans"/>
                <a:cs typeface="Lucida Sans"/>
              </a:rPr>
              <a:t>wn</a:t>
            </a:r>
            <a:r>
              <a:rPr sz="4000" spc="-2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305" dirty="0">
                <a:solidFill>
                  <a:srgbClr val="FFFFFF"/>
                </a:solidFill>
                <a:latin typeface="Lucida Sans"/>
                <a:cs typeface="Lucida Sans"/>
              </a:rPr>
              <a:t>da</a:t>
            </a:r>
            <a:r>
              <a:rPr sz="4000" spc="-695" dirty="0">
                <a:solidFill>
                  <a:srgbClr val="FFFFFF"/>
                </a:solidFill>
                <a:latin typeface="Lucida Sans"/>
                <a:cs typeface="Lucida Sans"/>
              </a:rPr>
              <a:t>t</a:t>
            </a:r>
            <a:r>
              <a:rPr sz="4000" spc="-360" dirty="0">
                <a:solidFill>
                  <a:srgbClr val="FFFFFF"/>
                </a:solidFill>
                <a:latin typeface="Lucida Sans"/>
                <a:cs typeface="Lucida Sans"/>
              </a:rPr>
              <a:t>a,</a:t>
            </a:r>
            <a:endParaRPr sz="4000">
              <a:latin typeface="Lucida Sans"/>
              <a:cs typeface="Lucida Sans"/>
            </a:endParaRPr>
          </a:p>
          <a:p>
            <a:pPr marL="241300">
              <a:lnSpc>
                <a:spcPts val="4560"/>
              </a:lnSpc>
            </a:pPr>
            <a:r>
              <a:rPr sz="4000" spc="-540" dirty="0">
                <a:solidFill>
                  <a:srgbClr val="FFFFFF"/>
                </a:solidFill>
                <a:latin typeface="Lucida Sans"/>
                <a:cs typeface="Lucida Sans"/>
              </a:rPr>
              <a:t>c</a:t>
            </a:r>
            <a:r>
              <a:rPr sz="4000" spc="-645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4000" spc="-305" dirty="0">
                <a:solidFill>
                  <a:srgbClr val="FFFFFF"/>
                </a:solidFill>
                <a:latin typeface="Lucida Sans"/>
                <a:cs typeface="Lucida Sans"/>
              </a:rPr>
              <a:t>eate</a:t>
            </a:r>
            <a:r>
              <a:rPr sz="4000" spc="-229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625" dirty="0">
                <a:solidFill>
                  <a:srgbClr val="FFFFFF"/>
                </a:solidFill>
                <a:latin typeface="Lucida Sans"/>
                <a:cs typeface="Lucida Sans"/>
              </a:rPr>
              <a:t>i</a:t>
            </a:r>
            <a:r>
              <a:rPr sz="4000" spc="-490" dirty="0">
                <a:solidFill>
                  <a:srgbClr val="FFFFFF"/>
                </a:solidFill>
                <a:latin typeface="Lucida Sans"/>
                <a:cs typeface="Lucida Sans"/>
              </a:rPr>
              <a:t>nte</a:t>
            </a:r>
            <a:r>
              <a:rPr sz="4000" spc="-484" dirty="0">
                <a:solidFill>
                  <a:srgbClr val="FFFFFF"/>
                </a:solidFill>
                <a:latin typeface="Lucida Sans"/>
                <a:cs typeface="Lucida Sans"/>
              </a:rPr>
              <a:t>r</a:t>
            </a:r>
            <a:r>
              <a:rPr sz="4000" spc="-335" dirty="0">
                <a:solidFill>
                  <a:srgbClr val="FFFFFF"/>
                </a:solidFill>
                <a:latin typeface="Lucida Sans"/>
                <a:cs typeface="Lucida Sans"/>
              </a:rPr>
              <a:t>active</a:t>
            </a:r>
            <a:r>
              <a:rPr sz="4000" spc="-2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4000" spc="-670" dirty="0">
                <a:solidFill>
                  <a:srgbClr val="FFFFFF"/>
                </a:solidFill>
                <a:latin typeface="Lucida Sans"/>
                <a:cs typeface="Lucida Sans"/>
              </a:rPr>
              <a:t>maps.</a:t>
            </a:r>
            <a:endParaRPr sz="4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0816" y="464669"/>
            <a:ext cx="847725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9590">
              <a:lnSpc>
                <a:spcPct val="100000"/>
              </a:lnSpc>
            </a:pPr>
            <a:r>
              <a:rPr sz="900" spc="-45" dirty="0">
                <a:solidFill>
                  <a:srgbClr val="2A774D"/>
                </a:solidFill>
                <a:latin typeface="Times New Roman"/>
                <a:cs typeface="Times New Roman"/>
              </a:rPr>
              <a:t>H</a:t>
            </a:r>
            <a:r>
              <a:rPr sz="900" spc="-65" dirty="0">
                <a:solidFill>
                  <a:srgbClr val="468964"/>
                </a:solidFill>
                <a:latin typeface="Times New Roman"/>
                <a:cs typeface="Times New Roman"/>
              </a:rPr>
              <a:t>O</a:t>
            </a:r>
            <a:r>
              <a:rPr sz="900" spc="-30" dirty="0">
                <a:solidFill>
                  <a:srgbClr val="468964"/>
                </a:solidFill>
                <a:latin typeface="Times New Roman"/>
                <a:cs typeface="Times New Roman"/>
              </a:rPr>
              <a:t>M</a:t>
            </a:r>
            <a:r>
              <a:rPr sz="900" spc="-125" dirty="0">
                <a:solidFill>
                  <a:srgbClr val="2A774D"/>
                </a:solidFill>
                <a:latin typeface="Times New Roman"/>
                <a:cs typeface="Times New Roman"/>
              </a:rPr>
              <a:t>E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61009" algn="l"/>
              </a:tabLst>
            </a:pPr>
            <a:r>
              <a:rPr sz="700" b="1" spc="575" dirty="0">
                <a:solidFill>
                  <a:srgbClr val="757577"/>
                </a:solidFill>
                <a:latin typeface="Arial"/>
                <a:cs typeface="Arial"/>
              </a:rPr>
              <a:t>A</a:t>
            </a:r>
            <a:r>
              <a:rPr sz="700" b="1" spc="200" dirty="0">
                <a:solidFill>
                  <a:srgbClr val="EDC87E"/>
                </a:solidFill>
                <a:latin typeface="Arial"/>
                <a:cs typeface="Arial"/>
              </a:rPr>
              <a:t>1	</a:t>
            </a:r>
            <a:r>
              <a:rPr sz="900" spc="-5" dirty="0">
                <a:solidFill>
                  <a:srgbClr val="666467"/>
                </a:solidFill>
                <a:latin typeface="Times New Roman"/>
                <a:cs typeface="Times New Roman"/>
              </a:rPr>
              <a:t>Cut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986" y="464669"/>
            <a:ext cx="34480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60" dirty="0">
                <a:solidFill>
                  <a:srgbClr val="464646"/>
                </a:solidFill>
                <a:latin typeface="Times New Roman"/>
                <a:cs typeface="Times New Roman"/>
              </a:rPr>
              <a:t>I</a:t>
            </a:r>
            <a:r>
              <a:rPr sz="900" spc="-145" dirty="0">
                <a:solidFill>
                  <a:srgbClr val="464646"/>
                </a:solidFill>
                <a:latin typeface="Times New Roman"/>
                <a:cs typeface="Times New Roman"/>
              </a:rPr>
              <a:t>N</a:t>
            </a:r>
            <a:r>
              <a:rPr sz="900" spc="-30" dirty="0">
                <a:solidFill>
                  <a:srgbClr val="666467"/>
                </a:solidFill>
                <a:latin typeface="Times New Roman"/>
                <a:cs typeface="Times New Roman"/>
              </a:rPr>
              <a:t>S</a:t>
            </a:r>
            <a:r>
              <a:rPr sz="900" spc="-140" dirty="0">
                <a:solidFill>
                  <a:srgbClr val="464646"/>
                </a:solidFill>
                <a:latin typeface="Times New Roman"/>
                <a:cs typeface="Times New Roman"/>
              </a:rPr>
              <a:t>ERT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062" y="456042"/>
            <a:ext cx="6788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20" dirty="0">
                <a:solidFill>
                  <a:srgbClr val="565656"/>
                </a:solidFill>
                <a:latin typeface="Times New Roman"/>
                <a:cs typeface="Times New Roman"/>
              </a:rPr>
              <a:t>PAGE </a:t>
            </a:r>
            <a:r>
              <a:rPr sz="900" spc="-120" dirty="0">
                <a:solidFill>
                  <a:srgbClr val="666467"/>
                </a:solidFill>
                <a:latin typeface="Times New Roman"/>
                <a:cs typeface="Times New Roman"/>
              </a:rPr>
              <a:t>L</a:t>
            </a:r>
            <a:r>
              <a:rPr sz="900" spc="-275" dirty="0">
                <a:solidFill>
                  <a:srgbClr val="666467"/>
                </a:solidFill>
                <a:latin typeface="Times New Roman"/>
                <a:cs typeface="Times New Roman"/>
              </a:rPr>
              <a:t>A</a:t>
            </a:r>
            <a:r>
              <a:rPr sz="900" spc="-70" dirty="0">
                <a:solidFill>
                  <a:srgbClr val="666467"/>
                </a:solidFill>
                <a:latin typeface="Times New Roman"/>
                <a:cs typeface="Times New Roman"/>
              </a:rPr>
              <a:t>YOUT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9919" y="456042"/>
            <a:ext cx="581025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r>
              <a:rPr sz="900" spc="-95" dirty="0">
                <a:solidFill>
                  <a:srgbClr val="464646"/>
                </a:solidFill>
                <a:latin typeface="Times New Roman"/>
                <a:cs typeface="Times New Roman"/>
              </a:rPr>
              <a:t>F</a:t>
            </a:r>
            <a:r>
              <a:rPr sz="900" spc="-105" dirty="0">
                <a:solidFill>
                  <a:srgbClr val="666467"/>
                </a:solidFill>
                <a:latin typeface="Times New Roman"/>
                <a:cs typeface="Times New Roman"/>
              </a:rPr>
              <a:t>ORMULAS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150" spc="-175" dirty="0">
                <a:solidFill>
                  <a:srgbClr val="757577"/>
                </a:solidFill>
                <a:latin typeface="Arial"/>
                <a:cs typeface="Arial"/>
              </a:rPr>
              <a:t>·</a:t>
            </a:r>
            <a:r>
              <a:rPr sz="2150" spc="-6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1000" spc="-185" dirty="0">
                <a:solidFill>
                  <a:srgbClr val="757577"/>
                </a:solidFill>
                <a:latin typeface="Times New Roman"/>
                <a:cs typeface="Times New Roman"/>
              </a:rPr>
              <a:t>A</a:t>
            </a:r>
            <a:r>
              <a:rPr sz="1000" spc="530" dirty="0">
                <a:solidFill>
                  <a:srgbClr val="5280B1"/>
                </a:solidFill>
                <a:latin typeface="Times New Roman"/>
                <a:cs typeface="Times New Roman"/>
              </a:rPr>
              <a:t>.</a:t>
            </a:r>
            <a:r>
              <a:rPr sz="1000" spc="-15" dirty="0">
                <a:solidFill>
                  <a:srgbClr val="5280B1"/>
                </a:solidFill>
                <a:latin typeface="Times New Roman"/>
                <a:cs typeface="Times New Roman"/>
              </a:rPr>
              <a:t> </a:t>
            </a:r>
            <a:r>
              <a:rPr sz="750" spc="-30" dirty="0">
                <a:solidFill>
                  <a:srgbClr val="757577"/>
                </a:solidFill>
                <a:latin typeface="Arial"/>
                <a:cs typeface="Arial"/>
              </a:rPr>
              <a:t>A</a:t>
            </a:r>
            <a:r>
              <a:rPr sz="750" spc="210" dirty="0">
                <a:solidFill>
                  <a:srgbClr val="5280B1"/>
                </a:solidFill>
                <a:latin typeface="Arial"/>
                <a:cs typeface="Arial"/>
              </a:rPr>
              <a:t>•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420" y="456042"/>
            <a:ext cx="2768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80" dirty="0">
                <a:solidFill>
                  <a:srgbClr val="565656"/>
                </a:solidFill>
                <a:latin typeface="Times New Roman"/>
                <a:cs typeface="Times New Roman"/>
              </a:rPr>
              <a:t>D</a:t>
            </a:r>
            <a:r>
              <a:rPr sz="900" spc="-110" dirty="0">
                <a:solidFill>
                  <a:srgbClr val="757577"/>
                </a:solidFill>
                <a:latin typeface="Times New Roman"/>
                <a:cs typeface="Times New Roman"/>
              </a:rPr>
              <a:t>A</a:t>
            </a:r>
            <a:r>
              <a:rPr sz="900" spc="-215" dirty="0">
                <a:solidFill>
                  <a:srgbClr val="565656"/>
                </a:solidFill>
                <a:latin typeface="Times New Roman"/>
                <a:cs typeface="Times New Roman"/>
              </a:rPr>
              <a:t>T</a:t>
            </a:r>
            <a:r>
              <a:rPr sz="900" spc="-35" dirty="0">
                <a:solidFill>
                  <a:srgbClr val="757577"/>
                </a:solidFill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5670" y="464669"/>
            <a:ext cx="46672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 algn="ctr">
              <a:lnSpc>
                <a:spcPct val="100000"/>
              </a:lnSpc>
            </a:pPr>
            <a:r>
              <a:rPr sz="900" spc="-130" dirty="0">
                <a:solidFill>
                  <a:srgbClr val="565656"/>
                </a:solidFill>
                <a:latin typeface="Times New Roman"/>
                <a:cs typeface="Times New Roman"/>
              </a:rPr>
              <a:t>REVIEW</a:t>
            </a:r>
            <a:endParaRPr sz="90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500"/>
              </a:spcBef>
            </a:pPr>
            <a:r>
              <a:rPr sz="1900" spc="484" dirty="0">
                <a:solidFill>
                  <a:srgbClr val="757577"/>
                </a:solidFill>
                <a:latin typeface="Arial"/>
                <a:cs typeface="Arial"/>
              </a:rPr>
              <a:t>·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950" b="1" spc="150" dirty="0">
                <a:solidFill>
                  <a:srgbClr val="757577"/>
                </a:solidFill>
                <a:latin typeface="Arial"/>
                <a:cs typeface="Arial"/>
              </a:rPr>
              <a:t>ts</a:t>
            </a:r>
            <a:r>
              <a:rPr sz="950" b="1" spc="10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950" b="1" spc="80" dirty="0">
                <a:solidFill>
                  <a:srgbClr val="5280B1"/>
                </a:solidFill>
                <a:latin typeface="Arial"/>
                <a:cs typeface="Arial"/>
              </a:rPr>
              <a:t>'!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55458" y="464669"/>
            <a:ext cx="2660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10" dirty="0">
                <a:solidFill>
                  <a:srgbClr val="757577"/>
                </a:solidFill>
                <a:latin typeface="Times New Roman"/>
                <a:cs typeface="Times New Roman"/>
              </a:rPr>
              <a:t>V</a:t>
            </a:r>
            <a:r>
              <a:rPr sz="900" spc="-100" dirty="0">
                <a:solidFill>
                  <a:srgbClr val="464646"/>
                </a:solidFill>
                <a:latin typeface="Times New Roman"/>
                <a:cs typeface="Times New Roman"/>
              </a:rPr>
              <a:t>I</a:t>
            </a:r>
            <a:r>
              <a:rPr sz="900" spc="-130" dirty="0">
                <a:solidFill>
                  <a:srgbClr val="666467"/>
                </a:solidFill>
                <a:latin typeface="Times New Roman"/>
                <a:cs typeface="Times New Roman"/>
              </a:rPr>
              <a:t>EW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6440" y="666323"/>
            <a:ext cx="300990" cy="28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280" dirty="0">
                <a:solidFill>
                  <a:srgbClr val="95A0A1"/>
                </a:solidFill>
                <a:latin typeface="Times New Roman"/>
                <a:cs typeface="Times New Roman"/>
              </a:rPr>
              <a:t>@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9679" y="688956"/>
            <a:ext cx="35496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1630" algn="l"/>
              </a:tabLst>
            </a:pPr>
            <a:r>
              <a:rPr sz="900" u="sng" dirty="0">
                <a:solidFill>
                  <a:srgbClr val="666467"/>
                </a:solidFill>
                <a:latin typeface="Times New Roman"/>
                <a:cs typeface="Times New Roman"/>
              </a:rPr>
              <a:t> 	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23424" y="636856"/>
            <a:ext cx="1936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00" dirty="0">
                <a:solidFill>
                  <a:srgbClr val="757577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39079" y="534161"/>
            <a:ext cx="27686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660" dirty="0">
                <a:solidFill>
                  <a:srgbClr val="74879A"/>
                </a:solidFill>
                <a:latin typeface="Courier New"/>
                <a:cs typeface="Courier New"/>
              </a:rPr>
              <a:t>m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1574" y="697582"/>
            <a:ext cx="61214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30" dirty="0">
                <a:solidFill>
                  <a:srgbClr val="666467"/>
                </a:solidFill>
                <a:latin typeface="Times New Roman"/>
                <a:cs typeface="Times New Roman"/>
              </a:rPr>
              <a:t>L</a:t>
            </a:r>
            <a:r>
              <a:rPr sz="900" spc="-85" dirty="0">
                <a:solidFill>
                  <a:srgbClr val="666467"/>
                </a:solidFill>
                <a:latin typeface="Times New Roman"/>
                <a:cs typeface="Times New Roman"/>
              </a:rPr>
              <a:t> </a:t>
            </a:r>
            <a:r>
              <a:rPr sz="900" spc="-25" dirty="0">
                <a:solidFill>
                  <a:srgbClr val="666467"/>
                </a:solidFill>
                <a:latin typeface="Times New Roman"/>
                <a:cs typeface="Times New Roman"/>
              </a:rPr>
              <a:t>AutoS</a:t>
            </a:r>
            <a:r>
              <a:rPr sz="900" spc="75" dirty="0">
                <a:solidFill>
                  <a:srgbClr val="666467"/>
                </a:solidFill>
                <a:latin typeface="Times New Roman"/>
                <a:cs typeface="Times New Roman"/>
              </a:rPr>
              <a:t>u</a:t>
            </a:r>
            <a:r>
              <a:rPr sz="900" spc="-25" dirty="0">
                <a:solidFill>
                  <a:srgbClr val="464646"/>
                </a:solidFill>
                <a:latin typeface="Times New Roman"/>
                <a:cs typeface="Times New Roman"/>
              </a:rPr>
              <a:t>m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spc="100" dirty="0">
                <a:solidFill>
                  <a:srgbClr val="74879A"/>
                </a:solidFill>
                <a:latin typeface="Arial"/>
                <a:cs typeface="Arial"/>
              </a:rPr>
              <a:t>Ii</a:t>
            </a:r>
            <a:r>
              <a:rPr sz="1200" spc="145" dirty="0">
                <a:solidFill>
                  <a:srgbClr val="74879A"/>
                </a:solidFill>
                <a:latin typeface="Arial"/>
                <a:cs typeface="Arial"/>
              </a:rPr>
              <a:t>]</a:t>
            </a:r>
            <a:r>
              <a:rPr sz="900" spc="-80" dirty="0">
                <a:solidFill>
                  <a:srgbClr val="464646"/>
                </a:solidFill>
                <a:latin typeface="Times New Roman"/>
                <a:cs typeface="Times New Roman"/>
              </a:rPr>
              <a:t>Fill</a:t>
            </a:r>
            <a:r>
              <a:rPr sz="900" spc="4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spc="160" dirty="0">
                <a:solidFill>
                  <a:srgbClr val="757577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  <a:spcBef>
                <a:spcPts val="420"/>
              </a:spcBef>
            </a:pPr>
            <a:r>
              <a:rPr sz="900" spc="-65" dirty="0">
                <a:solidFill>
                  <a:srgbClr val="666467"/>
                </a:solidFill>
                <a:latin typeface="Times New Roman"/>
                <a:cs typeface="Times New Roman"/>
              </a:rPr>
              <a:t>C</a:t>
            </a:r>
            <a:r>
              <a:rPr sz="900" spc="-20" dirty="0">
                <a:solidFill>
                  <a:srgbClr val="464646"/>
                </a:solidFill>
                <a:latin typeface="Times New Roman"/>
                <a:cs typeface="Times New Roman"/>
              </a:rPr>
              <a:t>lear</a:t>
            </a:r>
            <a:r>
              <a:rPr sz="900" spc="-1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900" spc="160" dirty="0">
                <a:solidFill>
                  <a:srgbClr val="757577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42740" y="453439"/>
            <a:ext cx="874394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50" spc="10" dirty="0">
                <a:solidFill>
                  <a:srgbClr val="757577"/>
                </a:solidFill>
                <a:latin typeface="Times New Roman"/>
                <a:cs typeface="Times New Roman"/>
              </a:rPr>
              <a:t>·</a:t>
            </a:r>
            <a:r>
              <a:rPr sz="3850" spc="-360" dirty="0">
                <a:solidFill>
                  <a:srgbClr val="757577"/>
                </a:solidFill>
                <a:latin typeface="Times New Roman"/>
                <a:cs typeface="Times New Roman"/>
              </a:rPr>
              <a:t> </a:t>
            </a:r>
            <a:r>
              <a:rPr sz="3850" spc="-484" dirty="0">
                <a:solidFill>
                  <a:srgbClr val="757577"/>
                </a:solidFill>
                <a:latin typeface="Times New Roman"/>
                <a:cs typeface="Times New Roman"/>
              </a:rPr>
              <a:t>.,.</a:t>
            </a:r>
            <a:r>
              <a:rPr sz="3850" spc="-170" dirty="0">
                <a:solidFill>
                  <a:srgbClr val="757577"/>
                </a:solidFill>
                <a:latin typeface="Times New Roman"/>
                <a:cs typeface="Times New Roman"/>
              </a:rPr>
              <a:t> </a:t>
            </a:r>
            <a:r>
              <a:rPr sz="9300" spc="547" baseline="-15232" dirty="0">
                <a:solidFill>
                  <a:srgbClr val="757577"/>
                </a:solidFill>
                <a:latin typeface="Arial"/>
                <a:cs typeface="Arial"/>
              </a:rPr>
              <a:t>•</a:t>
            </a:r>
            <a:endParaRPr sz="9300" baseline="-1523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1057" y="781385"/>
            <a:ext cx="35496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60" dirty="0">
                <a:solidFill>
                  <a:srgbClr val="AEAEAE"/>
                </a:solidFill>
                <a:latin typeface="Arial"/>
                <a:cs typeface="Arial"/>
              </a:rPr>
              <a:t>l</a:t>
            </a:r>
            <a:r>
              <a:rPr sz="750" b="1" spc="120" dirty="0">
                <a:solidFill>
                  <a:srgbClr val="414264"/>
                </a:solidFill>
                <a:latin typeface="Arial"/>
                <a:cs typeface="Arial"/>
              </a:rPr>
              <a:t>c</a:t>
            </a:r>
            <a:r>
              <a:rPr sz="750" b="1" spc="-15" dirty="0">
                <a:solidFill>
                  <a:srgbClr val="261F2F"/>
                </a:solidFill>
                <a:latin typeface="Arial"/>
                <a:cs typeface="Arial"/>
              </a:rPr>
              <a:t>a</a:t>
            </a:r>
            <a:r>
              <a:rPr sz="750" b="1" spc="-5" dirty="0">
                <a:solidFill>
                  <a:srgbClr val="52002A"/>
                </a:solidFill>
                <a:latin typeface="Arial"/>
                <a:cs typeface="Arial"/>
              </a:rPr>
              <a:t>libri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7327" y="511699"/>
            <a:ext cx="80645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3880" algn="l"/>
              </a:tabLst>
            </a:pPr>
            <a:r>
              <a:rPr sz="2700" u="sng" spc="-5" dirty="0">
                <a:solidFill>
                  <a:srgbClr val="AEAEAE"/>
                </a:solidFill>
                <a:latin typeface="Arial"/>
                <a:cs typeface="Arial"/>
              </a:rPr>
              <a:t> 	</a:t>
            </a:r>
            <a:r>
              <a:rPr sz="1900" spc="75" dirty="0">
                <a:solidFill>
                  <a:srgbClr val="757577"/>
                </a:solidFill>
                <a:latin typeface="Arial"/>
                <a:cs typeface="Arial"/>
              </a:rPr>
              <a:t>.</a:t>
            </a:r>
            <a:r>
              <a:rPr sz="2700" u="sng" strike="sngStrike" spc="-415" dirty="0">
                <a:solidFill>
                  <a:srgbClr val="AEAEAE"/>
                </a:solidFill>
                <a:latin typeface="Arial"/>
                <a:cs typeface="Arial"/>
              </a:rPr>
              <a:t>,</a:t>
            </a:r>
            <a:r>
              <a:rPr sz="2700" u="sng" strike="sngStrike" spc="-325" dirty="0">
                <a:solidFill>
                  <a:srgbClr val="44153F"/>
                </a:solidFill>
                <a:latin typeface="Arial"/>
                <a:cs typeface="Arial"/>
              </a:rPr>
              <a:t>,,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8994" y="717859"/>
            <a:ext cx="5575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40" dirty="0">
                <a:solidFill>
                  <a:srgbClr val="757577"/>
                </a:solidFill>
                <a:latin typeface="Courier New"/>
                <a:cs typeface="Courier New"/>
              </a:rPr>
              <a:t>=</a:t>
            </a:r>
            <a:r>
              <a:rPr sz="1600" spc="-670" dirty="0">
                <a:solidFill>
                  <a:srgbClr val="757577"/>
                </a:solidFill>
                <a:latin typeface="Courier New"/>
                <a:cs typeface="Courier New"/>
              </a:rPr>
              <a:t> </a:t>
            </a:r>
            <a:r>
              <a:rPr sz="1600" spc="240" dirty="0">
                <a:solidFill>
                  <a:srgbClr val="757577"/>
                </a:solidFill>
                <a:latin typeface="Courier New"/>
                <a:cs typeface="Courier New"/>
              </a:rPr>
              <a:t>=</a:t>
            </a:r>
            <a:r>
              <a:rPr sz="1600" spc="-670" dirty="0">
                <a:solidFill>
                  <a:srgbClr val="757577"/>
                </a:solidFill>
                <a:latin typeface="Courier New"/>
                <a:cs typeface="Courier New"/>
              </a:rPr>
              <a:t> </a:t>
            </a:r>
            <a:r>
              <a:rPr sz="1600" spc="240" dirty="0">
                <a:solidFill>
                  <a:srgbClr val="757577"/>
                </a:solidFill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6479" y="766594"/>
            <a:ext cx="48323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>
                <a:solidFill>
                  <a:srgbClr val="757577"/>
                </a:solidFill>
                <a:latin typeface="Times New Roman"/>
                <a:cs typeface="Times New Roman"/>
              </a:rPr>
              <a:t>W</a:t>
            </a:r>
            <a:r>
              <a:rPr sz="900" spc="5" dirty="0">
                <a:solidFill>
                  <a:srgbClr val="565656"/>
                </a:solidFill>
                <a:latin typeface="Times New Roman"/>
                <a:cs typeface="Times New Roman"/>
              </a:rPr>
              <a:t>rap</a:t>
            </a:r>
            <a:r>
              <a:rPr sz="900" spc="-40" dirty="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sz="900" spc="-145" dirty="0">
                <a:solidFill>
                  <a:srgbClr val="464646"/>
                </a:solidFill>
                <a:latin typeface="Times New Roman"/>
                <a:cs typeface="Times New Roman"/>
              </a:rPr>
              <a:t>T</a:t>
            </a:r>
            <a:r>
              <a:rPr sz="900" spc="-30" dirty="0">
                <a:solidFill>
                  <a:srgbClr val="464646"/>
                </a:solidFill>
                <a:latin typeface="Times New Roman"/>
                <a:cs typeface="Times New Roman"/>
              </a:rPr>
              <a:t>ext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4224" y="729930"/>
            <a:ext cx="646430" cy="440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" algn="ctr">
              <a:lnSpc>
                <a:spcPct val="100000"/>
              </a:lnSpc>
            </a:pPr>
            <a:r>
              <a:rPr sz="1250" b="1" spc="-8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r>
              <a:rPr sz="800" b="1" spc="-45" dirty="0">
                <a:solidFill>
                  <a:srgbClr val="261F2F"/>
                </a:solidFill>
                <a:latin typeface="Arial"/>
                <a:cs typeface="Arial"/>
              </a:rPr>
              <a:t>G</a:t>
            </a:r>
            <a:r>
              <a:rPr sz="800" b="1" spc="-80" dirty="0">
                <a:solidFill>
                  <a:srgbClr val="261F2F"/>
                </a:solidFill>
                <a:latin typeface="Arial"/>
                <a:cs typeface="Arial"/>
              </a:rPr>
              <a:t>e</a:t>
            </a:r>
            <a:r>
              <a:rPr sz="800" b="1" spc="-20" dirty="0">
                <a:solidFill>
                  <a:srgbClr val="44153F"/>
                </a:solidFill>
                <a:latin typeface="Arial"/>
                <a:cs typeface="Arial"/>
              </a:rPr>
              <a:t>n</a:t>
            </a:r>
            <a:r>
              <a:rPr sz="800" b="1" spc="-45" dirty="0">
                <a:solidFill>
                  <a:srgbClr val="261F2F"/>
                </a:solidFill>
                <a:latin typeface="Arial"/>
                <a:cs typeface="Arial"/>
              </a:rPr>
              <a:t>e</a:t>
            </a:r>
            <a:r>
              <a:rPr sz="800" b="1" spc="-45" dirty="0">
                <a:solidFill>
                  <a:srgbClr val="44153F"/>
                </a:solidFill>
                <a:latin typeface="Arial"/>
                <a:cs typeface="Arial"/>
              </a:rPr>
              <a:t>r</a:t>
            </a:r>
            <a:r>
              <a:rPr sz="800" b="1" spc="-45" dirty="0">
                <a:solidFill>
                  <a:srgbClr val="261F2F"/>
                </a:solidFill>
                <a:latin typeface="Arial"/>
                <a:cs typeface="Arial"/>
              </a:rPr>
              <a:t>a</a:t>
            </a:r>
            <a:r>
              <a:rPr sz="800" b="1" spc="45" dirty="0">
                <a:solidFill>
                  <a:srgbClr val="52002A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  <a:tabLst>
                <a:tab pos="223520" algn="l"/>
              </a:tabLst>
            </a:pPr>
            <a:r>
              <a:rPr sz="900" spc="160" dirty="0">
                <a:solidFill>
                  <a:srgbClr val="757577"/>
                </a:solidFill>
                <a:latin typeface="Times New Roman"/>
                <a:cs typeface="Times New Roman"/>
              </a:rPr>
              <a:t>•	</a:t>
            </a:r>
            <a:r>
              <a:rPr sz="1100" spc="120" dirty="0">
                <a:solidFill>
                  <a:srgbClr val="757577"/>
                </a:solidFill>
                <a:latin typeface="Times New Roman"/>
                <a:cs typeface="Times New Roman"/>
              </a:rPr>
              <a:t>$  </a:t>
            </a:r>
            <a:r>
              <a:rPr sz="1100" spc="90" dirty="0">
                <a:solidFill>
                  <a:srgbClr val="757577"/>
                </a:solidFill>
                <a:latin typeface="Times New Roman"/>
                <a:cs typeface="Times New Roman"/>
              </a:rPr>
              <a:t>• </a:t>
            </a:r>
            <a:r>
              <a:rPr sz="1100" spc="-80" dirty="0">
                <a:solidFill>
                  <a:srgbClr val="757577"/>
                </a:solidFill>
                <a:latin typeface="Times New Roman"/>
                <a:cs typeface="Times New Roman"/>
              </a:rPr>
              <a:t> </a:t>
            </a:r>
            <a:r>
              <a:rPr sz="1000" spc="114" dirty="0">
                <a:solidFill>
                  <a:srgbClr val="757577"/>
                </a:solidFill>
                <a:latin typeface="Times New Roman"/>
                <a:cs typeface="Times New Roman"/>
              </a:rPr>
              <a:t>%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9976" y="689070"/>
            <a:ext cx="14287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-175" dirty="0">
                <a:solidFill>
                  <a:srgbClr val="757577"/>
                </a:solidFill>
                <a:latin typeface="Arial"/>
                <a:cs typeface="Arial"/>
              </a:rPr>
              <a:t>·</a:t>
            </a:r>
            <a:r>
              <a:rPr sz="2150" spc="-220" dirty="0">
                <a:solidFill>
                  <a:srgbClr val="AEAEAE"/>
                </a:solidFill>
                <a:latin typeface="Arial"/>
                <a:cs typeface="Arial"/>
              </a:rPr>
              <a:t>I</a:t>
            </a:r>
            <a:endParaRPr sz="2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32046" y="688614"/>
            <a:ext cx="2800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280B1"/>
                </a:solidFill>
                <a:latin typeface="Arial"/>
                <a:cs typeface="Arial"/>
              </a:rPr>
              <a:t>.</a:t>
            </a:r>
            <a:r>
              <a:rPr sz="1400" spc="-105" dirty="0">
                <a:solidFill>
                  <a:srgbClr val="5280B1"/>
                </a:solidFill>
                <a:latin typeface="Arial"/>
                <a:cs typeface="Arial"/>
              </a:rPr>
              <a:t>.</a:t>
            </a:r>
            <a:r>
              <a:rPr sz="1400" spc="500" dirty="0">
                <a:solidFill>
                  <a:srgbClr val="757577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082" y="835263"/>
            <a:ext cx="914400" cy="283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>
              <a:lnSpc>
                <a:spcPts val="1515"/>
              </a:lnSpc>
            </a:pPr>
            <a:r>
              <a:rPr sz="1400" spc="380" dirty="0">
                <a:solidFill>
                  <a:srgbClr val="757577"/>
                </a:solidFill>
                <a:latin typeface="Arial"/>
                <a:cs typeface="Arial"/>
              </a:rPr>
              <a:t>[</a:t>
            </a:r>
            <a:r>
              <a:rPr sz="1400" spc="405" dirty="0">
                <a:solidFill>
                  <a:srgbClr val="757577"/>
                </a:solidFill>
                <a:latin typeface="Arial"/>
                <a:cs typeface="Arial"/>
              </a:rPr>
              <a:t>j</a:t>
            </a:r>
            <a:r>
              <a:rPr sz="1050" spc="355" dirty="0">
                <a:solidFill>
                  <a:srgbClr val="757577"/>
                </a:solidFill>
                <a:latin typeface="Arial"/>
                <a:cs typeface="Arial"/>
              </a:rPr>
              <a:t>if</a:t>
            </a:r>
            <a:r>
              <a:rPr sz="1050" spc="-180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66467"/>
                </a:solidFill>
                <a:latin typeface="Times New Roman"/>
                <a:cs typeface="Times New Roman"/>
              </a:rPr>
              <a:t>Copy</a:t>
            </a:r>
            <a:r>
              <a:rPr sz="900" dirty="0">
                <a:solidFill>
                  <a:srgbClr val="666467"/>
                </a:solidFill>
                <a:latin typeface="Times New Roman"/>
                <a:cs typeface="Times New Roman"/>
              </a:rPr>
              <a:t>  </a:t>
            </a:r>
            <a:r>
              <a:rPr sz="900" spc="-10" dirty="0">
                <a:solidFill>
                  <a:srgbClr val="666467"/>
                </a:solidFill>
                <a:latin typeface="Times New Roman"/>
                <a:cs typeface="Times New Roman"/>
              </a:rPr>
              <a:t> </a:t>
            </a:r>
            <a:r>
              <a:rPr sz="900" spc="160" dirty="0">
                <a:solidFill>
                  <a:srgbClr val="757577"/>
                </a:solidFill>
                <a:latin typeface="Times New Roman"/>
                <a:cs typeface="Times New Roman"/>
              </a:rPr>
              <a:t>•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795"/>
              </a:lnSpc>
            </a:pPr>
            <a:r>
              <a:rPr sz="800" b="1" spc="-60" dirty="0">
                <a:solidFill>
                  <a:srgbClr val="565656"/>
                </a:solidFill>
                <a:latin typeface="Arial"/>
                <a:cs typeface="Arial"/>
              </a:rPr>
              <a:t>P</a:t>
            </a:r>
            <a:r>
              <a:rPr sz="800" b="1" spc="-110" dirty="0">
                <a:solidFill>
                  <a:srgbClr val="565656"/>
                </a:solidFill>
                <a:latin typeface="Arial"/>
                <a:cs typeface="Arial"/>
              </a:rPr>
              <a:t>a</a:t>
            </a:r>
            <a:r>
              <a:rPr sz="800" b="1" spc="-45" dirty="0">
                <a:solidFill>
                  <a:srgbClr val="757577"/>
                </a:solidFill>
                <a:latin typeface="Arial"/>
                <a:cs typeface="Arial"/>
              </a:rPr>
              <a:t>s</a:t>
            </a:r>
            <a:r>
              <a:rPr sz="800" b="1" spc="35" dirty="0">
                <a:solidFill>
                  <a:srgbClr val="565656"/>
                </a:solidFill>
                <a:latin typeface="Arial"/>
                <a:cs typeface="Arial"/>
              </a:rPr>
              <a:t>te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14801" y="819524"/>
            <a:ext cx="276860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1050" spc="-114" dirty="0">
                <a:solidFill>
                  <a:srgbClr val="757577"/>
                </a:solidFill>
                <a:latin typeface="Arial"/>
                <a:cs typeface="Arial"/>
              </a:rPr>
              <a:t>EE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800" b="1" spc="-5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800" b="1" spc="-35" dirty="0">
                <a:solidFill>
                  <a:srgbClr val="464646"/>
                </a:solidFill>
                <a:latin typeface="Arial"/>
                <a:cs typeface="Arial"/>
              </a:rPr>
              <a:t>n</a:t>
            </a:r>
            <a:r>
              <a:rPr sz="800" b="1" spc="-110" dirty="0">
                <a:solidFill>
                  <a:srgbClr val="757577"/>
                </a:solidFill>
                <a:latin typeface="Arial"/>
                <a:cs typeface="Arial"/>
              </a:rPr>
              <a:t>s</a:t>
            </a:r>
            <a:r>
              <a:rPr sz="800" b="1" spc="-25" dirty="0">
                <a:solidFill>
                  <a:srgbClr val="565656"/>
                </a:solidFill>
                <a:latin typeface="Arial"/>
                <a:cs typeface="Arial"/>
              </a:rPr>
              <a:t>ert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1412" y="996321"/>
            <a:ext cx="629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20" dirty="0">
                <a:solidFill>
                  <a:srgbClr val="666467"/>
                </a:solidFill>
                <a:latin typeface="Arial"/>
                <a:cs typeface="Arial"/>
              </a:rPr>
              <a:t>B   </a:t>
            </a:r>
            <a:r>
              <a:rPr sz="800" spc="15" dirty="0">
                <a:solidFill>
                  <a:srgbClr val="666467"/>
                </a:solidFill>
                <a:latin typeface="Arial"/>
                <a:cs typeface="Arial"/>
              </a:rPr>
              <a:t> </a:t>
            </a:r>
            <a:r>
              <a:rPr sz="850" i="1" spc="295" dirty="0">
                <a:solidFill>
                  <a:srgbClr val="565656"/>
                </a:solidFill>
                <a:latin typeface="Arial"/>
                <a:cs typeface="Arial"/>
              </a:rPr>
              <a:t>I</a:t>
            </a:r>
            <a:r>
              <a:rPr sz="850" i="1" dirty="0">
                <a:solidFill>
                  <a:srgbClr val="565656"/>
                </a:solidFill>
                <a:latin typeface="Arial"/>
                <a:cs typeface="Arial"/>
              </a:rPr>
              <a:t>  </a:t>
            </a:r>
            <a:r>
              <a:rPr sz="850" i="1" spc="114" dirty="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sz="1650" spc="-202" baseline="2525" dirty="0">
                <a:solidFill>
                  <a:srgbClr val="565656"/>
                </a:solidFill>
                <a:latin typeface="Times New Roman"/>
                <a:cs typeface="Times New Roman"/>
              </a:rPr>
              <a:t>.!!.</a:t>
            </a:r>
            <a:r>
              <a:rPr sz="1650" baseline="2525" dirty="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sz="1650" spc="89" baseline="2525" dirty="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sz="1650" spc="135" baseline="2525" dirty="0">
                <a:solidFill>
                  <a:srgbClr val="757577"/>
                </a:solidFill>
                <a:latin typeface="Times New Roman"/>
                <a:cs typeface="Times New Roman"/>
              </a:rPr>
              <a:t>•</a:t>
            </a:r>
            <a:endParaRPr sz="1650" baseline="25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5689" y="1033216"/>
            <a:ext cx="286385" cy="107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i="1" spc="-10" dirty="0">
                <a:solidFill>
                  <a:srgbClr val="757577"/>
                </a:solidFill>
                <a:latin typeface="Arial"/>
                <a:cs typeface="Arial"/>
              </a:rPr>
              <a:t>;</a:t>
            </a:r>
            <a:r>
              <a:rPr sz="650" i="1" spc="5" dirty="0">
                <a:solidFill>
                  <a:srgbClr val="757577"/>
                </a:solidFill>
                <a:latin typeface="Arial"/>
                <a:cs typeface="Arial"/>
              </a:rPr>
              <a:t>·</a:t>
            </a:r>
            <a:r>
              <a:rPr sz="650" i="1" spc="-40" dirty="0">
                <a:solidFill>
                  <a:srgbClr val="757577"/>
                </a:solidFill>
                <a:latin typeface="Arial"/>
                <a:cs typeface="Arial"/>
              </a:rPr>
              <a:t>·;"!</a:t>
            </a:r>
            <a:r>
              <a:rPr sz="650" i="1" dirty="0">
                <a:solidFill>
                  <a:srgbClr val="757577"/>
                </a:solidFill>
                <a:latin typeface="Arial"/>
                <a:cs typeface="Arial"/>
              </a:rPr>
              <a:t>  </a:t>
            </a:r>
            <a:r>
              <a:rPr sz="650" i="1" spc="-50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650" spc="65" dirty="0">
                <a:solidFill>
                  <a:srgbClr val="757577"/>
                </a:solidFill>
                <a:latin typeface="Arial"/>
                <a:cs typeface="Arial"/>
              </a:rPr>
              <a:t>..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44765" y="964962"/>
            <a:ext cx="16764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484" dirty="0">
                <a:solidFill>
                  <a:srgbClr val="757577"/>
                </a:solidFill>
                <a:latin typeface="Arial"/>
                <a:cs typeface="Arial"/>
              </a:rPr>
              <a:t>·</a:t>
            </a:r>
            <a:endParaRPr sz="1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7924" y="943703"/>
            <a:ext cx="72961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727" baseline="5847" dirty="0">
                <a:solidFill>
                  <a:srgbClr val="757577"/>
                </a:solidFill>
                <a:latin typeface="Arial"/>
                <a:cs typeface="Arial"/>
              </a:rPr>
              <a:t>·</a:t>
            </a:r>
            <a:r>
              <a:rPr sz="2850" spc="-337" baseline="5847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2600" spc="-705" dirty="0">
                <a:solidFill>
                  <a:srgbClr val="757577"/>
                </a:solidFill>
                <a:latin typeface="Courier New"/>
                <a:cs typeface="Courier New"/>
              </a:rPr>
              <a:t>=</a:t>
            </a:r>
            <a:r>
              <a:rPr sz="2600" spc="-790" dirty="0">
                <a:solidFill>
                  <a:srgbClr val="757577"/>
                </a:solidFill>
                <a:latin typeface="Courier New"/>
                <a:cs typeface="Courier New"/>
              </a:rPr>
              <a:t> </a:t>
            </a:r>
            <a:r>
              <a:rPr sz="2600" spc="-705" dirty="0">
                <a:solidFill>
                  <a:srgbClr val="757577"/>
                </a:solidFill>
                <a:latin typeface="Courier New"/>
                <a:cs typeface="Courier New"/>
              </a:rPr>
              <a:t>=</a:t>
            </a:r>
            <a:r>
              <a:rPr sz="2600" spc="-790" dirty="0">
                <a:solidFill>
                  <a:srgbClr val="757577"/>
                </a:solidFill>
                <a:latin typeface="Courier New"/>
                <a:cs typeface="Courier New"/>
              </a:rPr>
              <a:t> </a:t>
            </a:r>
            <a:r>
              <a:rPr sz="2600" spc="-705" dirty="0">
                <a:solidFill>
                  <a:srgbClr val="757577"/>
                </a:solidFill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  <a:spcBef>
                <a:spcPts val="175"/>
              </a:spcBef>
            </a:pPr>
            <a:r>
              <a:rPr sz="800" spc="-35" dirty="0">
                <a:solidFill>
                  <a:srgbClr val="757577"/>
                </a:solidFill>
                <a:latin typeface="Times New Roman"/>
                <a:cs typeface="Times New Roman"/>
              </a:rPr>
              <a:t>r,,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5102" y="1025385"/>
            <a:ext cx="7550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666467"/>
                </a:solidFill>
                <a:latin typeface="Times New Roman"/>
                <a:cs typeface="Times New Roman"/>
              </a:rPr>
              <a:t>Merge</a:t>
            </a:r>
            <a:r>
              <a:rPr sz="900" spc="-15" dirty="0">
                <a:solidFill>
                  <a:srgbClr val="666467"/>
                </a:solidFill>
                <a:latin typeface="Times New Roman"/>
                <a:cs typeface="Times New Roman"/>
              </a:rPr>
              <a:t> </a:t>
            </a:r>
            <a:r>
              <a:rPr sz="850" spc="170" dirty="0">
                <a:solidFill>
                  <a:srgbClr val="666467"/>
                </a:solidFill>
                <a:latin typeface="Arial"/>
                <a:cs typeface="Arial"/>
              </a:rPr>
              <a:t>&amp;</a:t>
            </a:r>
            <a:r>
              <a:rPr sz="850" spc="-100" dirty="0">
                <a:solidFill>
                  <a:srgbClr val="666467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66467"/>
                </a:solidFill>
                <a:latin typeface="Times New Roman"/>
                <a:cs typeface="Times New Roman"/>
              </a:rPr>
              <a:t>C</a:t>
            </a:r>
            <a:r>
              <a:rPr sz="900" spc="-45" dirty="0">
                <a:solidFill>
                  <a:srgbClr val="666467"/>
                </a:solidFill>
                <a:latin typeface="Times New Roman"/>
                <a:cs typeface="Times New Roman"/>
              </a:rPr>
              <a:t>e</a:t>
            </a:r>
            <a:r>
              <a:rPr sz="900" spc="-5" dirty="0">
                <a:solidFill>
                  <a:srgbClr val="464646"/>
                </a:solidFill>
                <a:latin typeface="Times New Roman"/>
                <a:cs typeface="Times New Roman"/>
              </a:rPr>
              <a:t>nter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62683" y="1012912"/>
            <a:ext cx="342265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00"/>
              </a:lnSpc>
            </a:pPr>
            <a:r>
              <a:rPr sz="600" b="1" spc="55" dirty="0">
                <a:solidFill>
                  <a:srgbClr val="5280B1"/>
                </a:solidFill>
                <a:latin typeface="Times New Roman"/>
                <a:cs typeface="Times New Roman"/>
              </a:rPr>
              <a:t>f</a:t>
            </a:r>
            <a:r>
              <a:rPr sz="600" b="1" spc="15" dirty="0">
                <a:solidFill>
                  <a:srgbClr val="5280B1"/>
                </a:solidFill>
                <a:latin typeface="Times New Roman"/>
                <a:cs typeface="Times New Roman"/>
              </a:rPr>
              <a:t>-</a:t>
            </a:r>
            <a:r>
              <a:rPr sz="600" b="1" spc="35" dirty="0">
                <a:solidFill>
                  <a:srgbClr val="666467"/>
                </a:solidFill>
                <a:latin typeface="Times New Roman"/>
                <a:cs typeface="Times New Roman"/>
              </a:rPr>
              <a:t>.0</a:t>
            </a:r>
            <a:r>
              <a:rPr sz="600" b="1" dirty="0">
                <a:solidFill>
                  <a:srgbClr val="666467"/>
                </a:solidFill>
                <a:latin typeface="Times New Roman"/>
                <a:cs typeface="Times New Roman"/>
              </a:rPr>
              <a:t>   </a:t>
            </a:r>
            <a:r>
              <a:rPr sz="600" b="1" spc="30" dirty="0">
                <a:solidFill>
                  <a:srgbClr val="666467"/>
                </a:solidFill>
                <a:latin typeface="Times New Roman"/>
                <a:cs typeface="Times New Roman"/>
              </a:rPr>
              <a:t> </a:t>
            </a:r>
            <a:r>
              <a:rPr sz="600" b="1" spc="35" dirty="0">
                <a:solidFill>
                  <a:srgbClr val="565656"/>
                </a:solidFill>
                <a:latin typeface="Times New Roman"/>
                <a:cs typeface="Times New Roman"/>
              </a:rPr>
              <a:t>.00</a:t>
            </a:r>
            <a:endParaRPr sz="600">
              <a:latin typeface="Times New Roman"/>
              <a:cs typeface="Times New Roman"/>
            </a:endParaRPr>
          </a:p>
          <a:p>
            <a:pPr marL="29845">
              <a:lnSpc>
                <a:spcPts val="600"/>
              </a:lnSpc>
            </a:pPr>
            <a:r>
              <a:rPr sz="600" b="1" spc="35" dirty="0">
                <a:solidFill>
                  <a:srgbClr val="666467"/>
                </a:solidFill>
                <a:latin typeface="Times New Roman"/>
                <a:cs typeface="Times New Roman"/>
              </a:rPr>
              <a:t>.00  </a:t>
            </a:r>
            <a:r>
              <a:rPr sz="600" b="1" spc="50" dirty="0">
                <a:solidFill>
                  <a:srgbClr val="666467"/>
                </a:solidFill>
                <a:latin typeface="Times New Roman"/>
                <a:cs typeface="Times New Roman"/>
              </a:rPr>
              <a:t> </a:t>
            </a:r>
            <a:r>
              <a:rPr sz="600" b="1" spc="-25" dirty="0">
                <a:solidFill>
                  <a:srgbClr val="5280B1"/>
                </a:solidFill>
                <a:latin typeface="Times New Roman"/>
                <a:cs typeface="Times New Roman"/>
              </a:rPr>
              <a:t>-</a:t>
            </a:r>
            <a:r>
              <a:rPr sz="600" b="1" spc="-50" dirty="0">
                <a:solidFill>
                  <a:srgbClr val="5280B1"/>
                </a:solidFill>
                <a:latin typeface="Times New Roman"/>
                <a:cs typeface="Times New Roman"/>
              </a:rPr>
              <a:t>+</a:t>
            </a:r>
            <a:r>
              <a:rPr sz="600" b="1" spc="35" dirty="0">
                <a:solidFill>
                  <a:srgbClr val="565656"/>
                </a:solidFill>
                <a:latin typeface="Times New Roman"/>
                <a:cs typeface="Times New Roman"/>
              </a:rPr>
              <a:t>.0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36913" y="982253"/>
            <a:ext cx="13563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35" dirty="0">
                <a:solidFill>
                  <a:srgbClr val="666467"/>
                </a:solidFill>
                <a:latin typeface="Arial"/>
                <a:cs typeface="Arial"/>
              </a:rPr>
              <a:t>C</a:t>
            </a:r>
            <a:r>
              <a:rPr sz="750" b="1" spc="-25" dirty="0">
                <a:solidFill>
                  <a:srgbClr val="666467"/>
                </a:solidFill>
                <a:latin typeface="Arial"/>
                <a:cs typeface="Arial"/>
              </a:rPr>
              <a:t>o</a:t>
            </a:r>
            <a:r>
              <a:rPr sz="750" b="1" spc="10" dirty="0">
                <a:solidFill>
                  <a:srgbClr val="464646"/>
                </a:solidFill>
                <a:latin typeface="Arial"/>
                <a:cs typeface="Arial"/>
              </a:rPr>
              <a:t>ndit</a:t>
            </a:r>
            <a:r>
              <a:rPr sz="750" b="1" spc="-10" dirty="0">
                <a:solidFill>
                  <a:srgbClr val="464646"/>
                </a:solidFill>
                <a:latin typeface="Arial"/>
                <a:cs typeface="Arial"/>
              </a:rPr>
              <a:t>i</a:t>
            </a:r>
            <a:r>
              <a:rPr sz="750" b="1" spc="10" dirty="0">
                <a:solidFill>
                  <a:srgbClr val="666467"/>
                </a:solidFill>
                <a:latin typeface="Arial"/>
                <a:cs typeface="Arial"/>
              </a:rPr>
              <a:t>o</a:t>
            </a:r>
            <a:r>
              <a:rPr sz="750" b="1" spc="5" dirty="0">
                <a:solidFill>
                  <a:srgbClr val="464646"/>
                </a:solidFill>
                <a:latin typeface="Arial"/>
                <a:cs typeface="Arial"/>
              </a:rPr>
              <a:t>nal</a:t>
            </a:r>
            <a:r>
              <a:rPr sz="750" b="1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750" b="1" spc="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750" b="1" spc="-55" dirty="0">
                <a:solidFill>
                  <a:srgbClr val="464646"/>
                </a:solidFill>
                <a:latin typeface="Arial"/>
                <a:cs typeface="Arial"/>
              </a:rPr>
              <a:t>F</a:t>
            </a:r>
            <a:r>
              <a:rPr sz="750" b="1" spc="-5" dirty="0">
                <a:solidFill>
                  <a:srgbClr val="666467"/>
                </a:solidFill>
                <a:latin typeface="Arial"/>
                <a:cs typeface="Arial"/>
              </a:rPr>
              <a:t>o</a:t>
            </a:r>
            <a:r>
              <a:rPr sz="750" b="1" spc="-10" dirty="0">
                <a:solidFill>
                  <a:srgbClr val="666467"/>
                </a:solidFill>
                <a:latin typeface="Arial"/>
                <a:cs typeface="Arial"/>
              </a:rPr>
              <a:t>r</a:t>
            </a:r>
            <a:r>
              <a:rPr sz="750" b="1" spc="40" dirty="0">
                <a:solidFill>
                  <a:srgbClr val="464646"/>
                </a:solidFill>
                <a:latin typeface="Arial"/>
                <a:cs typeface="Arial"/>
              </a:rPr>
              <a:t>mat</a:t>
            </a:r>
            <a:r>
              <a:rPr sz="750" b="1" spc="-5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800" b="1" i="1" spc="-110" dirty="0">
                <a:solidFill>
                  <a:srgbClr val="565656"/>
                </a:solidFill>
                <a:latin typeface="Arial"/>
                <a:cs typeface="Arial"/>
              </a:rPr>
              <a:t>a</a:t>
            </a:r>
            <a:r>
              <a:rPr sz="800" b="1" i="1" spc="-30" dirty="0">
                <a:solidFill>
                  <a:srgbClr val="757577"/>
                </a:solidFill>
                <a:latin typeface="Arial"/>
                <a:cs typeface="Arial"/>
              </a:rPr>
              <a:t>s</a:t>
            </a:r>
            <a:r>
              <a:rPr sz="800" b="1" i="1" dirty="0">
                <a:solidFill>
                  <a:srgbClr val="757577"/>
                </a:solidFill>
                <a:latin typeface="Arial"/>
                <a:cs typeface="Arial"/>
              </a:rPr>
              <a:t>   </a:t>
            </a:r>
            <a:r>
              <a:rPr sz="800" b="1" i="1" spc="50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666467"/>
                </a:solidFill>
                <a:latin typeface="Times New Roman"/>
                <a:cs typeface="Times New Roman"/>
              </a:rPr>
              <a:t>C</a:t>
            </a:r>
            <a:r>
              <a:rPr sz="900" spc="-45" dirty="0">
                <a:solidFill>
                  <a:srgbClr val="666467"/>
                </a:solidFill>
                <a:latin typeface="Times New Roman"/>
                <a:cs typeface="Times New Roman"/>
              </a:rPr>
              <a:t>e</a:t>
            </a:r>
            <a:r>
              <a:rPr sz="900" spc="-70" dirty="0">
                <a:solidFill>
                  <a:srgbClr val="464646"/>
                </a:solidFill>
                <a:latin typeface="Times New Roman"/>
                <a:cs typeface="Times New Roman"/>
              </a:rPr>
              <a:t>ll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9696" y="997045"/>
            <a:ext cx="70358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dirty="0">
                <a:solidFill>
                  <a:srgbClr val="464646"/>
                </a:solidFill>
                <a:latin typeface="Arial"/>
                <a:cs typeface="Arial"/>
              </a:rPr>
              <a:t>Delete </a:t>
            </a:r>
            <a:r>
              <a:rPr sz="750" b="1" spc="2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750" b="1" spc="-55" dirty="0">
                <a:solidFill>
                  <a:srgbClr val="464646"/>
                </a:solidFill>
                <a:latin typeface="Arial"/>
                <a:cs typeface="Arial"/>
              </a:rPr>
              <a:t>F</a:t>
            </a:r>
            <a:r>
              <a:rPr sz="750" b="1" spc="-5" dirty="0">
                <a:solidFill>
                  <a:srgbClr val="666467"/>
                </a:solidFill>
                <a:latin typeface="Arial"/>
                <a:cs typeface="Arial"/>
              </a:rPr>
              <a:t>o</a:t>
            </a:r>
            <a:r>
              <a:rPr sz="750" b="1" spc="-10" dirty="0">
                <a:solidFill>
                  <a:srgbClr val="666467"/>
                </a:solidFill>
                <a:latin typeface="Arial"/>
                <a:cs typeface="Arial"/>
              </a:rPr>
              <a:t>r</a:t>
            </a:r>
            <a:r>
              <a:rPr sz="750" b="1" spc="40" dirty="0">
                <a:solidFill>
                  <a:srgbClr val="464646"/>
                </a:solidFill>
                <a:latin typeface="Arial"/>
                <a:cs typeface="Arial"/>
              </a:rPr>
              <a:t>mat</a:t>
            </a:r>
            <a:endParaRPr sz="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63452" y="982253"/>
            <a:ext cx="71501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666467"/>
                </a:solidFill>
                <a:latin typeface="Times New Roman"/>
                <a:cs typeface="Times New Roman"/>
              </a:rPr>
              <a:t>Sort</a:t>
            </a:r>
            <a:r>
              <a:rPr sz="900" spc="-45" dirty="0">
                <a:solidFill>
                  <a:srgbClr val="666467"/>
                </a:solidFill>
                <a:latin typeface="Times New Roman"/>
                <a:cs typeface="Times New Roman"/>
              </a:rPr>
              <a:t> </a:t>
            </a:r>
            <a:r>
              <a:rPr sz="850" spc="170" dirty="0">
                <a:solidFill>
                  <a:srgbClr val="666467"/>
                </a:solidFill>
                <a:latin typeface="Arial"/>
                <a:cs typeface="Arial"/>
              </a:rPr>
              <a:t>&amp;</a:t>
            </a:r>
            <a:r>
              <a:rPr sz="850" dirty="0">
                <a:solidFill>
                  <a:srgbClr val="666467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666467"/>
                </a:solidFill>
                <a:latin typeface="Arial"/>
                <a:cs typeface="Arial"/>
              </a:rPr>
              <a:t> </a:t>
            </a:r>
            <a:r>
              <a:rPr sz="900" spc="-50" dirty="0">
                <a:solidFill>
                  <a:srgbClr val="464646"/>
                </a:solidFill>
                <a:latin typeface="Times New Roman"/>
                <a:cs typeface="Times New Roman"/>
              </a:rPr>
              <a:t>Find</a:t>
            </a:r>
            <a:r>
              <a:rPr sz="900" spc="70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850" spc="170" dirty="0">
                <a:solidFill>
                  <a:srgbClr val="666467"/>
                </a:solidFill>
                <a:latin typeface="Arial"/>
                <a:cs typeface="Arial"/>
              </a:rPr>
              <a:t>&amp;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9178" y="1095416"/>
            <a:ext cx="69596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90" dirty="0">
                <a:solidFill>
                  <a:srgbClr val="464646"/>
                </a:solidFill>
                <a:latin typeface="Arial"/>
                <a:cs typeface="Arial"/>
              </a:rPr>
              <a:t>F</a:t>
            </a:r>
            <a:r>
              <a:rPr sz="800" b="1" spc="-30" dirty="0">
                <a:solidFill>
                  <a:srgbClr val="666467"/>
                </a:solidFill>
                <a:latin typeface="Arial"/>
                <a:cs typeface="Arial"/>
              </a:rPr>
              <a:t>o</a:t>
            </a:r>
            <a:r>
              <a:rPr sz="800" b="1" spc="-25" dirty="0">
                <a:solidFill>
                  <a:srgbClr val="666467"/>
                </a:solidFill>
                <a:latin typeface="Arial"/>
                <a:cs typeface="Arial"/>
              </a:rPr>
              <a:t>r</a:t>
            </a:r>
            <a:r>
              <a:rPr sz="800" b="1" spc="10" dirty="0">
                <a:solidFill>
                  <a:srgbClr val="464646"/>
                </a:solidFill>
                <a:latin typeface="Arial"/>
                <a:cs typeface="Arial"/>
              </a:rPr>
              <a:t>mat</a:t>
            </a:r>
            <a:r>
              <a:rPr sz="800" b="1" spc="-6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565656"/>
                </a:solidFill>
                <a:latin typeface="Arial"/>
                <a:cs typeface="Arial"/>
              </a:rPr>
              <a:t>Painter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11045" y="1129922"/>
            <a:ext cx="103441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90" dirty="0">
                <a:solidFill>
                  <a:srgbClr val="464646"/>
                </a:solidFill>
                <a:latin typeface="Arial"/>
                <a:cs typeface="Arial"/>
              </a:rPr>
              <a:t>F</a:t>
            </a:r>
            <a:r>
              <a:rPr sz="800" b="1" spc="-30" dirty="0">
                <a:solidFill>
                  <a:srgbClr val="666467"/>
                </a:solidFill>
                <a:latin typeface="Arial"/>
                <a:cs typeface="Arial"/>
              </a:rPr>
              <a:t>o</a:t>
            </a:r>
            <a:r>
              <a:rPr sz="800" b="1" spc="-25" dirty="0">
                <a:solidFill>
                  <a:srgbClr val="666467"/>
                </a:solidFill>
                <a:latin typeface="Arial"/>
                <a:cs typeface="Arial"/>
              </a:rPr>
              <a:t>r</a:t>
            </a:r>
            <a:r>
              <a:rPr sz="800" b="1" spc="-10" dirty="0">
                <a:solidFill>
                  <a:srgbClr val="464646"/>
                </a:solidFill>
                <a:latin typeface="Arial"/>
                <a:cs typeface="Arial"/>
              </a:rPr>
              <a:t>matting</a:t>
            </a:r>
            <a:r>
              <a:rPr sz="800" b="1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800" b="1" spc="125" dirty="0">
                <a:solidFill>
                  <a:srgbClr val="757577"/>
                </a:solidFill>
                <a:latin typeface="Arial"/>
                <a:cs typeface="Arial"/>
              </a:rPr>
              <a:t>•</a:t>
            </a:r>
            <a:r>
              <a:rPr sz="800" b="1" dirty="0">
                <a:solidFill>
                  <a:srgbClr val="757577"/>
                </a:solidFill>
                <a:latin typeface="Arial"/>
                <a:cs typeface="Arial"/>
              </a:rPr>
              <a:t>   </a:t>
            </a:r>
            <a:r>
              <a:rPr sz="800" b="1" spc="-75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800" b="1" spc="-90" dirty="0">
                <a:solidFill>
                  <a:srgbClr val="464646"/>
                </a:solidFill>
                <a:latin typeface="Arial"/>
                <a:cs typeface="Arial"/>
              </a:rPr>
              <a:t>T</a:t>
            </a:r>
            <a:r>
              <a:rPr sz="800" b="1" spc="-25" dirty="0">
                <a:solidFill>
                  <a:srgbClr val="464646"/>
                </a:solidFill>
                <a:latin typeface="Arial"/>
                <a:cs typeface="Arial"/>
              </a:rPr>
              <a:t>able</a:t>
            </a:r>
            <a:r>
              <a:rPr sz="800" b="1" spc="-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800" b="1" spc="125" dirty="0">
                <a:solidFill>
                  <a:srgbClr val="757577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445"/>
              </a:spcBef>
            </a:pPr>
            <a:r>
              <a:rPr sz="750" spc="15" dirty="0">
                <a:solidFill>
                  <a:srgbClr val="757577"/>
                </a:solidFill>
                <a:latin typeface="Times New Roman"/>
                <a:cs typeface="Times New Roman"/>
              </a:rPr>
              <a:t>Styles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14706" y="1128903"/>
            <a:ext cx="3835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95" dirty="0">
                <a:solidFill>
                  <a:srgbClr val="666467"/>
                </a:solidFill>
                <a:latin typeface="Times New Roman"/>
                <a:cs typeface="Times New Roman"/>
              </a:rPr>
              <a:t>S</a:t>
            </a:r>
            <a:r>
              <a:rPr sz="900" spc="15" dirty="0">
                <a:solidFill>
                  <a:srgbClr val="666467"/>
                </a:solidFill>
                <a:latin typeface="Times New Roman"/>
                <a:cs typeface="Times New Roman"/>
              </a:rPr>
              <a:t>t</a:t>
            </a:r>
            <a:r>
              <a:rPr sz="900" spc="25" dirty="0">
                <a:solidFill>
                  <a:srgbClr val="666467"/>
                </a:solidFill>
                <a:latin typeface="Times New Roman"/>
                <a:cs typeface="Times New Roman"/>
              </a:rPr>
              <a:t>y</a:t>
            </a:r>
            <a:r>
              <a:rPr sz="900" spc="-55" dirty="0">
                <a:solidFill>
                  <a:srgbClr val="464646"/>
                </a:solidFill>
                <a:latin typeface="Times New Roman"/>
                <a:cs typeface="Times New Roman"/>
              </a:rPr>
              <a:t>l</a:t>
            </a:r>
            <a:r>
              <a:rPr sz="900" spc="135" dirty="0">
                <a:solidFill>
                  <a:srgbClr val="666467"/>
                </a:solidFill>
                <a:latin typeface="Times New Roman"/>
                <a:cs typeface="Times New Roman"/>
              </a:rPr>
              <a:t>es·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239271" y="1129922"/>
            <a:ext cx="94805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">
              <a:lnSpc>
                <a:spcPct val="100000"/>
              </a:lnSpc>
            </a:pPr>
            <a:r>
              <a:rPr sz="800" b="1" spc="-30" dirty="0">
                <a:solidFill>
                  <a:srgbClr val="464646"/>
                </a:solidFill>
                <a:latin typeface="Arial"/>
                <a:cs typeface="Arial"/>
              </a:rPr>
              <a:t>Filter</a:t>
            </a:r>
            <a:r>
              <a:rPr sz="800" b="1" spc="-3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800" b="1" spc="125" dirty="0">
                <a:solidFill>
                  <a:srgbClr val="757577"/>
                </a:solidFill>
                <a:latin typeface="Arial"/>
                <a:cs typeface="Arial"/>
              </a:rPr>
              <a:t>•</a:t>
            </a:r>
            <a:r>
              <a:rPr sz="800" b="1" spc="50" dirty="0">
                <a:solidFill>
                  <a:srgbClr val="757577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666467"/>
                </a:solidFill>
                <a:latin typeface="Arial"/>
                <a:cs typeface="Arial"/>
              </a:rPr>
              <a:t>S</a:t>
            </a:r>
            <a:r>
              <a:rPr sz="800" b="1" spc="-70" dirty="0">
                <a:solidFill>
                  <a:srgbClr val="666467"/>
                </a:solidFill>
                <a:latin typeface="Arial"/>
                <a:cs typeface="Arial"/>
              </a:rPr>
              <a:t>e</a:t>
            </a:r>
            <a:r>
              <a:rPr sz="800" b="1" spc="-15" dirty="0">
                <a:solidFill>
                  <a:srgbClr val="464646"/>
                </a:solidFill>
                <a:latin typeface="Arial"/>
                <a:cs typeface="Arial"/>
              </a:rPr>
              <a:t>lect</a:t>
            </a:r>
            <a:r>
              <a:rPr sz="800" b="1" spc="-6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800" b="1" spc="125" dirty="0">
                <a:solidFill>
                  <a:srgbClr val="757577"/>
                </a:solidFill>
                <a:latin typeface="Arial"/>
                <a:cs typeface="Arial"/>
              </a:rPr>
              <a:t>•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700" b="1" spc="25" dirty="0">
                <a:solidFill>
                  <a:srgbClr val="666467"/>
                </a:solidFill>
                <a:latin typeface="Arial"/>
                <a:cs typeface="Arial"/>
              </a:rPr>
              <a:t>Editing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864" y="1312743"/>
            <a:ext cx="461009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15" dirty="0">
                <a:solidFill>
                  <a:srgbClr val="757577"/>
                </a:solidFill>
                <a:latin typeface="Arial"/>
                <a:cs typeface="Arial"/>
              </a:rPr>
              <a:t>Clipboard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75497" y="1294398"/>
            <a:ext cx="1329690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97790" algn="ctr">
              <a:lnSpc>
                <a:spcPct val="100000"/>
              </a:lnSpc>
              <a:tabLst>
                <a:tab pos="827405" algn="l"/>
              </a:tabLst>
            </a:pPr>
            <a:r>
              <a:rPr sz="1200" spc="-52" baseline="3472" dirty="0">
                <a:solidFill>
                  <a:srgbClr val="757577"/>
                </a:solidFill>
                <a:latin typeface="Times New Roman"/>
                <a:cs typeface="Times New Roman"/>
              </a:rPr>
              <a:t>r,,	</a:t>
            </a:r>
            <a:r>
              <a:rPr sz="800" b="1" spc="20" dirty="0">
                <a:solidFill>
                  <a:srgbClr val="666467"/>
                </a:solidFill>
                <a:latin typeface="Times New Roman"/>
                <a:cs typeface="Times New Roman"/>
              </a:rPr>
              <a:t>Font</a:t>
            </a:r>
            <a:endParaRPr sz="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654685" algn="l"/>
              </a:tabLst>
            </a:pPr>
            <a:r>
              <a:rPr sz="2500" spc="10" dirty="0">
                <a:solidFill>
                  <a:srgbClr val="D1D1D1"/>
                </a:solidFill>
                <a:latin typeface="Times New Roman"/>
                <a:cs typeface="Times New Roman"/>
              </a:rPr>
              <a:t>C-	</a:t>
            </a:r>
            <a:r>
              <a:rPr sz="2500" spc="-130" dirty="0">
                <a:solidFill>
                  <a:srgbClr val="95A0A1"/>
                </a:solidFill>
                <a:latin typeface="Times New Roman"/>
                <a:cs typeface="Times New Roman"/>
              </a:rPr>
              <a:t>Jr</a:t>
            </a:r>
            <a:r>
              <a:rPr sz="2500" spc="-20" dirty="0">
                <a:solidFill>
                  <a:srgbClr val="95A0A1"/>
                </a:solidFill>
                <a:latin typeface="Times New Roman"/>
                <a:cs typeface="Times New Roman"/>
              </a:rPr>
              <a:t>J</a:t>
            </a:r>
            <a:r>
              <a:rPr sz="2500" spc="45" dirty="0">
                <a:solidFill>
                  <a:srgbClr val="D1D1D1"/>
                </a:solidFill>
                <a:latin typeface="Times New Roman"/>
                <a:cs typeface="Times New Roman"/>
              </a:rPr>
              <a:t>C-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86383" y="1312743"/>
            <a:ext cx="50165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35" dirty="0">
                <a:solidFill>
                  <a:srgbClr val="8E8E8E"/>
                </a:solidFill>
                <a:latin typeface="Arial"/>
                <a:cs typeface="Arial"/>
              </a:rPr>
              <a:t>A</a:t>
            </a:r>
            <a:r>
              <a:rPr sz="700" b="1" spc="35" dirty="0">
                <a:solidFill>
                  <a:srgbClr val="666467"/>
                </a:solidFill>
                <a:latin typeface="Arial"/>
                <a:cs typeface="Arial"/>
              </a:rPr>
              <a:t>lignment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31469" y="1294398"/>
            <a:ext cx="977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35" dirty="0">
                <a:solidFill>
                  <a:srgbClr val="757577"/>
                </a:solidFill>
                <a:latin typeface="Times New Roman"/>
                <a:cs typeface="Times New Roman"/>
              </a:rPr>
              <a:t>r,,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97076" y="1312743"/>
            <a:ext cx="3784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0" dirty="0">
                <a:solidFill>
                  <a:srgbClr val="757577"/>
                </a:solidFill>
                <a:latin typeface="Arial"/>
                <a:cs typeface="Arial"/>
              </a:rPr>
              <a:t>Number</a:t>
            </a:r>
            <a:endParaRPr sz="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47220" y="1294398"/>
            <a:ext cx="9779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35" dirty="0">
                <a:solidFill>
                  <a:srgbClr val="757577"/>
                </a:solidFill>
                <a:latin typeface="Times New Roman"/>
                <a:cs typeface="Times New Roman"/>
              </a:rPr>
              <a:t>r,,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02807" y="1307597"/>
            <a:ext cx="22796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b="1" spc="-40" dirty="0">
                <a:solidFill>
                  <a:srgbClr val="757577"/>
                </a:solidFill>
                <a:latin typeface="Arial"/>
                <a:cs typeface="Arial"/>
              </a:rPr>
              <a:t>Cells</a:t>
            </a:r>
            <a:endParaRPr sz="7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179107" y="1878139"/>
            <a:ext cx="704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35" dirty="0">
                <a:solidFill>
                  <a:srgbClr val="565656"/>
                </a:solidFill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23571" y="2146326"/>
            <a:ext cx="124460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ct val="100000"/>
              </a:lnSpc>
            </a:pPr>
            <a:r>
              <a:rPr sz="1150" b="1" spc="70" dirty="0">
                <a:solidFill>
                  <a:srgbClr val="757577"/>
                </a:solidFill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150" spc="60" dirty="0">
                <a:solidFill>
                  <a:srgbClr val="666467"/>
                </a:solidFill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250" spc="10" dirty="0">
                <a:solidFill>
                  <a:srgbClr val="666467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9082" y="4116630"/>
            <a:ext cx="210820" cy="197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ct val="100000"/>
              </a:lnSpc>
            </a:pPr>
            <a:r>
              <a:rPr sz="1200" spc="-80" dirty="0">
                <a:solidFill>
                  <a:srgbClr val="757577"/>
                </a:solidFill>
                <a:latin typeface="Arial"/>
                <a:cs typeface="Arial"/>
              </a:rPr>
              <a:t>g.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50" spc="-85" dirty="0">
                <a:solidFill>
                  <a:srgbClr val="757577"/>
                </a:solidFill>
                <a:latin typeface="Arial"/>
                <a:cs typeface="Arial"/>
              </a:rPr>
              <a:t>1</a:t>
            </a:r>
            <a:r>
              <a:rPr sz="1250" spc="100" dirty="0">
                <a:solidFill>
                  <a:srgbClr val="757577"/>
                </a:solidFill>
                <a:latin typeface="Arial"/>
                <a:cs typeface="Arial"/>
              </a:rPr>
              <a:t>0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50" b="1" spc="80" dirty="0">
                <a:solidFill>
                  <a:srgbClr val="757577"/>
                </a:solidFill>
                <a:latin typeface="Arial"/>
                <a:cs typeface="Arial"/>
              </a:rPr>
              <a:t>11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1250" spc="-85" dirty="0">
                <a:solidFill>
                  <a:srgbClr val="757577"/>
                </a:solidFill>
                <a:latin typeface="Arial"/>
                <a:cs typeface="Arial"/>
              </a:rPr>
              <a:t>1</a:t>
            </a:r>
            <a:r>
              <a:rPr sz="1250" spc="80" dirty="0">
                <a:solidFill>
                  <a:srgbClr val="757577"/>
                </a:solidFill>
                <a:latin typeface="Arial"/>
                <a:cs typeface="Arial"/>
              </a:rPr>
              <a:t>2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50" spc="-85" dirty="0">
                <a:solidFill>
                  <a:srgbClr val="757577"/>
                </a:solidFill>
                <a:latin typeface="Arial"/>
                <a:cs typeface="Arial"/>
              </a:rPr>
              <a:t>1</a:t>
            </a:r>
            <a:r>
              <a:rPr sz="1250" spc="95" dirty="0">
                <a:solidFill>
                  <a:srgbClr val="565656"/>
                </a:solidFill>
                <a:latin typeface="Arial"/>
                <a:cs typeface="Arial"/>
              </a:rPr>
              <a:t>3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50" spc="-85" dirty="0">
                <a:solidFill>
                  <a:srgbClr val="757577"/>
                </a:solidFill>
                <a:latin typeface="Arial"/>
                <a:cs typeface="Arial"/>
              </a:rPr>
              <a:t>1</a:t>
            </a:r>
            <a:r>
              <a:rPr sz="1250" spc="125" dirty="0">
                <a:solidFill>
                  <a:srgbClr val="565656"/>
                </a:solidFill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250" spc="30" dirty="0">
                <a:solidFill>
                  <a:srgbClr val="757577"/>
                </a:solidFill>
                <a:latin typeface="Arial"/>
                <a:cs typeface="Arial"/>
              </a:rPr>
              <a:t>15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250" spc="-85" dirty="0">
                <a:solidFill>
                  <a:srgbClr val="757577"/>
                </a:solidFill>
                <a:latin typeface="Arial"/>
                <a:cs typeface="Arial"/>
              </a:rPr>
              <a:t>1</a:t>
            </a:r>
            <a:r>
              <a:rPr sz="1250" spc="90" dirty="0">
                <a:solidFill>
                  <a:srgbClr val="757577"/>
                </a:solidFill>
                <a:latin typeface="Arial"/>
                <a:cs typeface="Arial"/>
              </a:rPr>
              <a:t>6</a:t>
            </a:r>
            <a:endParaRPr sz="1250">
              <a:latin typeface="Arial"/>
              <a:cs typeface="Arial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47519" y="1940953"/>
          <a:ext cx="10570995" cy="4161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690"/>
                <a:gridCol w="1348754"/>
                <a:gridCol w="1475813"/>
                <a:gridCol w="1195855"/>
                <a:gridCol w="907619"/>
                <a:gridCol w="783934"/>
                <a:gridCol w="819823"/>
                <a:gridCol w="982713"/>
                <a:gridCol w="1073716"/>
                <a:gridCol w="763078"/>
              </a:tblGrid>
              <a:tr h="43994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spc="-1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ocat</a:t>
                      </a:r>
                      <a:r>
                        <a:rPr sz="1250" spc="-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BF0000"/>
                      </a:solidFill>
                      <a:prstDash val="solid"/>
                    </a:lnL>
                    <a:lnT w="8622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Chapt</a:t>
                      </a:r>
                      <a:r>
                        <a:rPr sz="1250" spc="10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spc="-1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b="1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Reason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3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spc="-7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  <a:lnT w="8622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50" spc="-6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spc="-85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  <a:lnT w="43111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sz="1250" spc="-1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ong</a:t>
                      </a:r>
                      <a:r>
                        <a:rPr sz="1250" spc="-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250" spc="-85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  <a:lnT w="43111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spc="-7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spc="-85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  <a:lnT w="43111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spc="-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spc="-85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erO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8622">
                      <a:solidFill>
                        <a:srgbClr val="BC0303"/>
                      </a:solidFill>
                      <a:prstDash val="solid"/>
                    </a:lnR>
                    <a:lnT w="8622">
                      <a:solidFill>
                        <a:srgbClr val="BC0000"/>
                      </a:solidFill>
                      <a:prstDash val="solid"/>
                    </a:lnT>
                    <a:lnB w="8622">
                      <a:solidFill>
                        <a:srgbClr val="BC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6591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Princeton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F8C8C"/>
                      </a:solidFill>
                      <a:prstDash val="solid"/>
                    </a:lnL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rowSpan="15" gridSpan="2">
                  <a:txBody>
                    <a:bodyPr/>
                    <a:lstStyle/>
                    <a:p>
                      <a:pPr marL="1647189">
                        <a:lnSpc>
                          <a:spcPct val="100000"/>
                        </a:lnSpc>
                      </a:pPr>
                      <a:r>
                        <a:rPr sz="1250" b="1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250" b="1" spc="13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ome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64718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50" b="1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b="1" spc="-20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ha</a:t>
                      </a:r>
                      <a:r>
                        <a:rPr sz="1250" spc="-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0A113A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793239" indent="-146050">
                        <a:lnSpc>
                          <a:spcPct val="100000"/>
                        </a:lnSpc>
                        <a:spcBef>
                          <a:spcPts val="470"/>
                        </a:spcBef>
                        <a:buAutoNum type="arabicPlain" startAt="2"/>
                        <a:tabLst>
                          <a:tab pos="1793875" algn="l"/>
                        </a:tabLst>
                      </a:pPr>
                      <a:r>
                        <a:rPr sz="1250" spc="3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-7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spc="-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250" spc="-3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802130" indent="-163830">
                        <a:lnSpc>
                          <a:spcPct val="100000"/>
                        </a:lnSpc>
                        <a:spcBef>
                          <a:spcPts val="470"/>
                        </a:spcBef>
                        <a:buAutoNum type="arabicPlain" startAt="2"/>
                        <a:tabLst>
                          <a:tab pos="1802764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ha</a:t>
                      </a:r>
                      <a:r>
                        <a:rPr sz="1250" spc="-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0A113A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802130" indent="-163830">
                        <a:lnSpc>
                          <a:spcPct val="100000"/>
                        </a:lnSpc>
                        <a:spcBef>
                          <a:spcPts val="535"/>
                        </a:spcBef>
                        <a:buAutoNum type="arabicPlain" startAt="3"/>
                        <a:tabLst>
                          <a:tab pos="1802764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ha</a:t>
                      </a:r>
                      <a:r>
                        <a:rPr sz="1250" spc="-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802130" indent="-16383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F111C"/>
                        </a:buClr>
                        <a:buAutoNum type="arabicPlain" startAt="3"/>
                        <a:tabLst>
                          <a:tab pos="1802764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moving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6383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12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scho</a:t>
                      </a:r>
                      <a:r>
                        <a:rPr sz="1250" spc="1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6383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12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scho</a:t>
                      </a:r>
                      <a:r>
                        <a:rPr sz="1250" spc="1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64718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10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scho</a:t>
                      </a:r>
                      <a:r>
                        <a:rPr sz="1250" spc="1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793239" indent="-146050">
                        <a:lnSpc>
                          <a:spcPct val="100000"/>
                        </a:lnSpc>
                        <a:spcBef>
                          <a:spcPts val="470"/>
                        </a:spcBef>
                        <a:buAutoNum type="arabicPlain" startAt="6"/>
                        <a:tabLst>
                          <a:tab pos="1793875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scho</a:t>
                      </a:r>
                      <a:r>
                        <a:rPr sz="1250" spc="1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793239" indent="-154940">
                        <a:lnSpc>
                          <a:spcPct val="100000"/>
                        </a:lnSpc>
                        <a:spcBef>
                          <a:spcPts val="470"/>
                        </a:spcBef>
                        <a:buAutoNum type="arabicPlain" startAt="6"/>
                        <a:tabLst>
                          <a:tab pos="1793875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str</a:t>
                      </a:r>
                      <a:r>
                        <a:rPr sz="1250" spc="1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ke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793239" indent="-154940">
                        <a:lnSpc>
                          <a:spcPct val="100000"/>
                        </a:lnSpc>
                        <a:spcBef>
                          <a:spcPts val="470"/>
                        </a:spcBef>
                        <a:buAutoNum type="arabicPlain" startAt="7"/>
                        <a:tabLst>
                          <a:tab pos="1793875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scho</a:t>
                      </a:r>
                      <a:r>
                        <a:rPr sz="1250" spc="1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802130" indent="-163830">
                        <a:lnSpc>
                          <a:spcPct val="100000"/>
                        </a:lnSpc>
                        <a:spcBef>
                          <a:spcPts val="535"/>
                        </a:spcBef>
                        <a:buAutoNum type="arabicPlain" startAt="7"/>
                        <a:tabLst>
                          <a:tab pos="1802764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250" spc="-4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ke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793239" indent="-154940">
                        <a:lnSpc>
                          <a:spcPct val="100000"/>
                        </a:lnSpc>
                        <a:spcBef>
                          <a:spcPts val="535"/>
                        </a:spcBef>
                        <a:buClr>
                          <a:srgbClr val="0F111C"/>
                        </a:buClr>
                        <a:buAutoNum type="arabicPlain" startAt="7"/>
                        <a:tabLst>
                          <a:tab pos="1793875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tr</a:t>
                      </a:r>
                      <a:r>
                        <a:rPr sz="1250" spc="1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50" spc="-15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250" spc="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  <a:p>
                      <a:pPr marL="1793239" indent="-241300" algn="ctr">
                        <a:lnSpc>
                          <a:spcPts val="1455"/>
                        </a:lnSpc>
                        <a:spcBef>
                          <a:spcPts val="400"/>
                        </a:spcBef>
                        <a:buAutoNum type="arabicPlain" startAt="7"/>
                        <a:tabLst>
                          <a:tab pos="1793875" algn="l"/>
                        </a:tabLst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scho</a:t>
                      </a:r>
                      <a:r>
                        <a:rPr sz="1250" spc="1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rowSpan="1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50" spc="-7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esent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9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eme</a:t>
                      </a:r>
                      <a:r>
                        <a:rPr sz="1250" spc="6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4429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50" spc="-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3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-22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6403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R="330200" algn="r">
                        <a:lnSpc>
                          <a:spcPct val="100000"/>
                        </a:lnSpc>
                      </a:pPr>
                      <a:r>
                        <a:rPr sz="1250" b="1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</a:tr>
              <a:tr h="250165"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</a:pPr>
                      <a:r>
                        <a:rPr sz="1250" spc="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250" spc="-70" dirty="0">
                          <a:solidFill>
                            <a:srgbClr val="0A113A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enton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50" spc="-7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esent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2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50" spc="-16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50" spc="-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3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8092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7190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spc="-1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agos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50" spc="-7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esent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nze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6.42462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43738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1250" b="1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8792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Pr</a:t>
                      </a:r>
                      <a:r>
                        <a:rPr sz="1250" spc="-3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nceton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50" spc="-70" dirty="0">
                          <a:solidFill>
                            <a:srgbClr val="412F34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esent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4429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50" spc="-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3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-22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6403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5"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839C90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6.42462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3.43738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9730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5"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7244">
                      <a:solidFill>
                        <a:srgbClr val="2B774F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nze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spc="4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83601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7.35826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6"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nze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6.42462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43738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spc="-1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agos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6.42462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43738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5285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Nsukka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spc="4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86763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1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40634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7190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Nsukka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Ob</a:t>
                      </a: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nze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spc="4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86763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1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40634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5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spc="-1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agos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6.42462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2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43738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0166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Nsukka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250" spc="4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86763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1250" spc="1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40634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5285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447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Broo</a:t>
                      </a:r>
                      <a:r>
                        <a:rPr sz="1250" spc="9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250" spc="-6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yn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2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6454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50" spc="-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3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04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4015" algn="r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54479">
                <a:tc rowSpan="2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Manhattan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</a:pPr>
                      <a:r>
                        <a:rPr sz="1250" spc="-24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50" spc="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7605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250" spc="-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3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50" spc="-29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9936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73380" algn="r">
                        <a:lnSpc>
                          <a:spcPct val="100000"/>
                        </a:lnSpc>
                      </a:pPr>
                      <a:r>
                        <a:rPr sz="1250" spc="-59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9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8622">
                      <a:solidFill>
                        <a:srgbClr val="ACACAC"/>
                      </a:solidFill>
                      <a:prstDash val="solid"/>
                    </a:ln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8622">
                      <a:solidFill>
                        <a:srgbClr val="BC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ts val="1385"/>
                        </a:lnSpc>
                      </a:pP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memo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455"/>
                        </a:lnSpc>
                      </a:pPr>
                      <a:r>
                        <a:rPr sz="1250" spc="-24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250" spc="-20" dirty="0">
                          <a:solidFill>
                            <a:srgbClr val="262F4F"/>
                          </a:solidFill>
                          <a:latin typeface="Arial"/>
                          <a:cs typeface="Arial"/>
                        </a:rPr>
                        <a:t>f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em</a:t>
                      </a:r>
                      <a:r>
                        <a:rPr sz="1250" spc="7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25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C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C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455"/>
                        </a:lnSpc>
                      </a:pPr>
                      <a:r>
                        <a:rPr sz="1250" spc="-8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50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1250" spc="45" dirty="0">
                          <a:solidFill>
                            <a:srgbClr val="0F111C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250" spc="-220" dirty="0">
                          <a:solidFill>
                            <a:srgbClr val="002A5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1250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2585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43111">
                      <a:solidFill>
                        <a:srgbClr val="BF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R="330200" algn="r">
                        <a:lnSpc>
                          <a:spcPts val="1385"/>
                        </a:lnSpc>
                      </a:pPr>
                      <a:r>
                        <a:rPr sz="1250" b="1" spc="-325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50" b="1" dirty="0">
                          <a:solidFill>
                            <a:srgbClr val="261F2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11">
                      <a:solidFill>
                        <a:srgbClr val="B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86500" y="438912"/>
            <a:ext cx="3166745" cy="2729230"/>
          </a:xfrm>
          <a:custGeom>
            <a:avLst/>
            <a:gdLst/>
            <a:ahLst/>
            <a:cxnLst/>
            <a:rect l="l" t="t" r="r" b="b"/>
            <a:pathLst>
              <a:path w="3166745" h="2729230">
                <a:moveTo>
                  <a:pt x="65722" y="48294"/>
                </a:moveTo>
                <a:lnTo>
                  <a:pt x="57785" y="49784"/>
                </a:lnTo>
                <a:lnTo>
                  <a:pt x="57482" y="57833"/>
                </a:lnTo>
                <a:lnTo>
                  <a:pt x="3158108" y="2728976"/>
                </a:lnTo>
                <a:lnTo>
                  <a:pt x="3166491" y="2719324"/>
                </a:lnTo>
                <a:lnTo>
                  <a:pt x="65722" y="48294"/>
                </a:lnTo>
                <a:close/>
              </a:path>
              <a:path w="3166745" h="2729230">
                <a:moveTo>
                  <a:pt x="0" y="0"/>
                </a:moveTo>
                <a:lnTo>
                  <a:pt x="54737" y="130937"/>
                </a:lnTo>
                <a:lnTo>
                  <a:pt x="57482" y="57833"/>
                </a:lnTo>
                <a:lnTo>
                  <a:pt x="53594" y="54483"/>
                </a:lnTo>
                <a:lnTo>
                  <a:pt x="61849" y="44958"/>
                </a:lnTo>
                <a:lnTo>
                  <a:pt x="83510" y="44958"/>
                </a:lnTo>
                <a:lnTo>
                  <a:pt x="137667" y="34798"/>
                </a:lnTo>
                <a:lnTo>
                  <a:pt x="0" y="0"/>
                </a:lnTo>
                <a:close/>
              </a:path>
              <a:path w="3166745" h="2729230">
                <a:moveTo>
                  <a:pt x="61849" y="44958"/>
                </a:moveTo>
                <a:lnTo>
                  <a:pt x="53594" y="54483"/>
                </a:lnTo>
                <a:lnTo>
                  <a:pt x="57482" y="57833"/>
                </a:lnTo>
                <a:lnTo>
                  <a:pt x="57785" y="49784"/>
                </a:lnTo>
                <a:lnTo>
                  <a:pt x="65722" y="48294"/>
                </a:lnTo>
                <a:lnTo>
                  <a:pt x="61849" y="44958"/>
                </a:lnTo>
                <a:close/>
              </a:path>
              <a:path w="3166745" h="2729230">
                <a:moveTo>
                  <a:pt x="83510" y="44958"/>
                </a:moveTo>
                <a:lnTo>
                  <a:pt x="61849" y="44958"/>
                </a:lnTo>
                <a:lnTo>
                  <a:pt x="65722" y="48294"/>
                </a:lnTo>
                <a:lnTo>
                  <a:pt x="83510" y="449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28809" y="3000752"/>
            <a:ext cx="2143760" cy="132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655" dirty="0">
                <a:latin typeface="Lucida Sans"/>
                <a:cs typeface="Lucida Sans"/>
              </a:rPr>
              <a:t>L</a:t>
            </a:r>
            <a:r>
              <a:rPr sz="3000" spc="-300" dirty="0">
                <a:latin typeface="Lucida Sans"/>
                <a:cs typeface="Lucida Sans"/>
              </a:rPr>
              <a:t>a</a:t>
            </a:r>
            <a:r>
              <a:rPr sz="3000" spc="-200" dirty="0">
                <a:latin typeface="Lucida Sans"/>
                <a:cs typeface="Lucida Sans"/>
              </a:rPr>
              <a:t>t</a:t>
            </a:r>
            <a:r>
              <a:rPr sz="3000" spc="-360" dirty="0">
                <a:latin typeface="Lucida Sans"/>
                <a:cs typeface="Lucida Sans"/>
              </a:rPr>
              <a:t>itude</a:t>
            </a:r>
            <a:r>
              <a:rPr sz="3000" spc="-210" dirty="0">
                <a:latin typeface="Lucida Sans"/>
                <a:cs typeface="Lucida Sans"/>
              </a:rPr>
              <a:t> </a:t>
            </a:r>
            <a:r>
              <a:rPr sz="3000" spc="-300" dirty="0">
                <a:latin typeface="Lucida Sans"/>
                <a:cs typeface="Lucida Sans"/>
              </a:rPr>
              <a:t>a</a:t>
            </a:r>
            <a:r>
              <a:rPr sz="3000" spc="-335" dirty="0">
                <a:latin typeface="Lucida Sans"/>
                <a:cs typeface="Lucida Sans"/>
              </a:rPr>
              <a:t>n</a:t>
            </a:r>
            <a:r>
              <a:rPr sz="3000" spc="-325" dirty="0">
                <a:latin typeface="Lucida Sans"/>
                <a:cs typeface="Lucida Sans"/>
              </a:rPr>
              <a:t>d</a:t>
            </a:r>
            <a:r>
              <a:rPr sz="3000" spc="-165" dirty="0">
                <a:latin typeface="Lucida Sans"/>
                <a:cs typeface="Lucida Sans"/>
              </a:rPr>
              <a:t> </a:t>
            </a:r>
            <a:r>
              <a:rPr sz="3000" spc="-655" dirty="0">
                <a:latin typeface="Lucida Sans"/>
                <a:cs typeface="Lucida Sans"/>
              </a:rPr>
              <a:t>L</a:t>
            </a:r>
            <a:r>
              <a:rPr sz="3000" spc="-430" dirty="0">
                <a:latin typeface="Lucida Sans"/>
                <a:cs typeface="Lucida Sans"/>
              </a:rPr>
              <a:t>on</a:t>
            </a:r>
            <a:r>
              <a:rPr sz="3000" spc="-365" dirty="0">
                <a:latin typeface="Lucida Sans"/>
                <a:cs typeface="Lucida Sans"/>
              </a:rPr>
              <a:t>gi</a:t>
            </a:r>
            <a:r>
              <a:rPr sz="3000" spc="-295" dirty="0">
                <a:latin typeface="Lucida Sans"/>
                <a:cs typeface="Lucida Sans"/>
              </a:rPr>
              <a:t>t</a:t>
            </a:r>
            <a:r>
              <a:rPr sz="3000" spc="-370" dirty="0">
                <a:latin typeface="Lucida Sans"/>
                <a:cs typeface="Lucida Sans"/>
              </a:rPr>
              <a:t>ude</a:t>
            </a:r>
            <a:r>
              <a:rPr sz="3000" spc="-220" dirty="0">
                <a:latin typeface="Lucida Sans"/>
                <a:cs typeface="Lucida Sans"/>
              </a:rPr>
              <a:t> </a:t>
            </a:r>
            <a:r>
              <a:rPr sz="3000" spc="-295" dirty="0">
                <a:latin typeface="Lucida Sans"/>
                <a:cs typeface="Lucida Sans"/>
              </a:rPr>
              <a:t>f</a:t>
            </a:r>
            <a:r>
              <a:rPr sz="3000" spc="-484" dirty="0">
                <a:latin typeface="Lucida Sans"/>
                <a:cs typeface="Lucida Sans"/>
              </a:rPr>
              <a:t>r</a:t>
            </a:r>
            <a:r>
              <a:rPr sz="3000" spc="-615" dirty="0">
                <a:latin typeface="Lucida Sans"/>
                <a:cs typeface="Lucida Sans"/>
              </a:rPr>
              <a:t>om</a:t>
            </a:r>
            <a:r>
              <a:rPr sz="3000" spc="-250" dirty="0">
                <a:latin typeface="Lucida Sans"/>
                <a:cs typeface="Lucida Sans"/>
              </a:rPr>
              <a:t> </a:t>
            </a:r>
            <a:r>
              <a:rPr sz="3000" spc="-30" dirty="0">
                <a:latin typeface="Lucida Sans"/>
                <a:cs typeface="Lucida Sans"/>
              </a:rPr>
              <a:t>G</a:t>
            </a:r>
            <a:r>
              <a:rPr sz="3000" spc="114" dirty="0">
                <a:latin typeface="Lucida Sans"/>
                <a:cs typeface="Lucida Sans"/>
              </a:rPr>
              <a:t>o</a:t>
            </a:r>
            <a:r>
              <a:rPr sz="3000" spc="-345" dirty="0">
                <a:latin typeface="Lucida Sans"/>
                <a:cs typeface="Lucida Sans"/>
              </a:rPr>
              <a:t>og</a:t>
            </a:r>
            <a:r>
              <a:rPr sz="3000" spc="-250" dirty="0">
                <a:latin typeface="Lucida Sans"/>
                <a:cs typeface="Lucida Sans"/>
              </a:rPr>
              <a:t>le</a:t>
            </a:r>
            <a:r>
              <a:rPr sz="3000" spc="-210" dirty="0">
                <a:latin typeface="Lucida Sans"/>
                <a:cs typeface="Lucida Sans"/>
              </a:rPr>
              <a:t> </a:t>
            </a:r>
            <a:r>
              <a:rPr sz="3000" spc="-630" dirty="0">
                <a:latin typeface="Lucida Sans"/>
                <a:cs typeface="Lucida Sans"/>
              </a:rPr>
              <a:t>m</a:t>
            </a:r>
            <a:r>
              <a:rPr sz="3000" spc="-370" dirty="0">
                <a:latin typeface="Lucida Sans"/>
                <a:cs typeface="Lucida Sans"/>
              </a:rPr>
              <a:t>a</a:t>
            </a:r>
            <a:r>
              <a:rPr sz="3000" spc="-445" dirty="0">
                <a:latin typeface="Lucida Sans"/>
                <a:cs typeface="Lucida Sans"/>
              </a:rPr>
              <a:t>ps</a:t>
            </a:r>
            <a:endParaRPr sz="30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420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Sans</vt:lpstr>
      <vt:lpstr>Tahoma</vt:lpstr>
      <vt:lpstr>Times New Roman</vt:lpstr>
      <vt:lpstr>Office Theme</vt:lpstr>
      <vt:lpstr>PowerPoint Presentation</vt:lpstr>
      <vt:lpstr>EMPIRICAL REASONING CENTER</vt:lpstr>
      <vt:lpstr>WHY DO MAPS MATTER</vt:lpstr>
      <vt:lpstr>PowerPoint Presentation</vt:lpstr>
      <vt:lpstr>POPULATION DENSITY (NUMBER OF PEOPLE PER ACRE)</vt:lpstr>
      <vt:lpstr>mam Median Income Across the US</vt:lpstr>
      <vt:lpstr>HOW TO GET STARTED</vt:lpstr>
      <vt:lpstr>· .,. •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Diasporic Cities Mapping Workshop</dc:title>
  <dc:creator>Rachael</dc:creator>
  <cp:lastModifiedBy>Alisa Rod</cp:lastModifiedBy>
  <cp:revision>1</cp:revision>
  <dcterms:created xsi:type="dcterms:W3CDTF">2016-01-25T11:15:55Z</dcterms:created>
  <dcterms:modified xsi:type="dcterms:W3CDTF">2016-01-25T16:41:10Z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2016-01-25T00:00:00Z</vt:filetime>
  </property>
</Properties>
</file>