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Problem &amp; Objective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Objective: Extract structured information from scanned handwritten medical prescriptions.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just"/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Dataset: 129 prescription images from Kaggle.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just"/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Target Fields: Doctor, Patient, Age, Date, Medicines, Dosage.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just"/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Tools Used: Python, Tesseract OCR, OpenCV, Pandas.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just"/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Simulated Multimodal LLM: Using OCR + Rule-based logic.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Pipeline Architecture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Preprocessing: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- Convert to grayscale, blur, thresholding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OCR: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- Text extracted using pytesseract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Parsing: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- Rule-based logic simulates LLM behavior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4. Output: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- structured_output.json and structured_data.csv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5. Evaluation: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- Manual inspection of fields from extracted text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 Regular" panose="02020603050405020304" charset="0"/>
                <a:cs typeface="Times New Roman Regular" panose="02020603050405020304" charset="0"/>
              </a:rPr>
              <a:t>Results &amp; Evaluation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Total Images: 129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Successfully Parsed: 108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Skipped (Unreadable): 21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Evaluation Strategy: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Manual verification of extracted fields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Check completeness &amp; consistency</a:t>
            </a:r>
            <a:endParaRPr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Tabular CSV and structured JSON format</a:t>
            </a:r>
            <a:endParaRPr lang="en-US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Writer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汉仪书宋二KW</vt:lpstr>
      <vt:lpstr>Times New Roman Regular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&amp; Objective</dc:title>
  <dc:creator>owl</dc:creator>
  <cp:lastModifiedBy>owl</cp:lastModifiedBy>
  <cp:revision>3</cp:revision>
  <dcterms:created xsi:type="dcterms:W3CDTF">2025-04-18T15:18:30Z</dcterms:created>
  <dcterms:modified xsi:type="dcterms:W3CDTF">2025-04-18T15:18:30Z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3BC1E6FFB060BB00016D02689B25EBC6_43</vt:lpwstr>
  </property>
  <property fmtid="{D5CDD505-2E9C-101B-9397-08002B2CF9AE}" pid="3" name="KSOProductBuildVer">
    <vt:lpwstr>1033-6.11.0.8615</vt:lpwstr>
  </property>
</Properties>
</file>