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1" r:id="rId3"/>
    <p:sldId id="312" r:id="rId4"/>
    <p:sldId id="308" r:id="rId5"/>
    <p:sldId id="313" r:id="rId6"/>
    <p:sldId id="29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6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alpha val="4500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AutoShape 5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6082" name="Picture 2" descr="C:\Users\Yurij\Pictures\Безымянны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175" y="1031875"/>
            <a:ext cx="7612063" cy="47926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071670" y="357166"/>
            <a:ext cx="5214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Бутсреп</a:t>
            </a:r>
            <a:r>
              <a:rPr lang="ru-RU" sz="3600" b="1" dirty="0" smtClean="0"/>
              <a:t> анализ</a:t>
            </a:r>
            <a:endParaRPr lang="en-US" sz="3600" b="1" dirty="0"/>
          </a:p>
        </p:txBody>
      </p:sp>
      <p:sp>
        <p:nvSpPr>
          <p:cNvPr id="1029" name="AutoShape 5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C:\Users\Yurij\Pictures\Безымянны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575" y="1268413"/>
            <a:ext cx="7307263" cy="4321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AutoShape 5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7106" name="Picture 2" descr="C:\Users\Yurij\Pictures\Безымянны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38" y="784225"/>
            <a:ext cx="7780337" cy="5287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51520" y="357166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Применение </a:t>
            </a:r>
            <a:r>
              <a:rPr lang="ru-RU" sz="3600" b="1" dirty="0" err="1" smtClean="0"/>
              <a:t>бутсрепа</a:t>
            </a:r>
            <a:r>
              <a:rPr lang="ru-RU" sz="3600" b="1" dirty="0" smtClean="0"/>
              <a:t> в многомерной статистике</a:t>
            </a:r>
            <a:endParaRPr lang="en-US" sz="3600" b="1" dirty="0"/>
          </a:p>
        </p:txBody>
      </p:sp>
      <p:sp>
        <p:nvSpPr>
          <p:cNvPr id="1029" name="AutoShape 5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467" y="2348880"/>
            <a:ext cx="596771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251520" y="1844824"/>
            <a:ext cx="87849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 smtClean="0"/>
              <a:t>Тестирование влияние факторов на массив многомерных данных</a:t>
            </a:r>
            <a:endParaRPr lang="en-US" sz="1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96571" y="2420888"/>
            <a:ext cx="24482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96571" y="2780928"/>
            <a:ext cx="2448272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716851" y="2420888"/>
            <a:ext cx="24482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716851" y="4149080"/>
            <a:ext cx="2376264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95536" y="6021288"/>
            <a:ext cx="14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=1</a:t>
            </a:r>
            <a:r>
              <a:rPr lang="en-US" dirty="0" smtClean="0"/>
              <a:t>−ssw/</a:t>
            </a:r>
            <a:r>
              <a:rPr lang="en-US" dirty="0" err="1" smtClean="0"/>
              <a:t>sst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907704" y="5805264"/>
            <a:ext cx="505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dirty="0" err="1" smtClean="0"/>
              <a:t>sw</a:t>
            </a:r>
            <a:r>
              <a:rPr lang="en-US" dirty="0" smtClean="0"/>
              <a:t> – </a:t>
            </a:r>
            <a:r>
              <a:rPr lang="ru-RU" dirty="0" smtClean="0"/>
              <a:t>дисперсия для внутригрупповых дистанций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922718" y="6228020"/>
            <a:ext cx="480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dirty="0" err="1" smtClean="0"/>
              <a:t>sw</a:t>
            </a:r>
            <a:r>
              <a:rPr lang="en-US" dirty="0" smtClean="0"/>
              <a:t> – </a:t>
            </a:r>
            <a:r>
              <a:rPr lang="ru-RU" dirty="0" smtClean="0"/>
              <a:t>дисперсия для межгрупповых дистанций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51520" y="357166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Применение </a:t>
            </a:r>
            <a:r>
              <a:rPr lang="ru-RU" sz="3600" b="1" dirty="0" err="1" smtClean="0"/>
              <a:t>бутсрепа</a:t>
            </a:r>
            <a:r>
              <a:rPr lang="ru-RU" sz="3600" b="1" dirty="0" smtClean="0"/>
              <a:t> в многомерной статистике</a:t>
            </a:r>
            <a:endParaRPr lang="en-US" sz="3600" b="1" dirty="0"/>
          </a:p>
        </p:txBody>
      </p:sp>
      <p:sp>
        <p:nvSpPr>
          <p:cNvPr id="1029" name="AutoShape 5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988840"/>
            <a:ext cx="87849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 smtClean="0"/>
              <a:t>Тестирование влияние факторов на массив многомерных данных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6021288"/>
            <a:ext cx="14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=1</a:t>
            </a:r>
            <a:r>
              <a:rPr lang="en-US" dirty="0" smtClean="0"/>
              <a:t>−ssw/</a:t>
            </a:r>
            <a:r>
              <a:rPr lang="en-US" dirty="0" err="1" smtClean="0"/>
              <a:t>sst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907704" y="5805264"/>
            <a:ext cx="505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dirty="0" err="1" smtClean="0"/>
              <a:t>sw</a:t>
            </a:r>
            <a:r>
              <a:rPr lang="en-US" dirty="0" smtClean="0"/>
              <a:t> – </a:t>
            </a:r>
            <a:r>
              <a:rPr lang="ru-RU" dirty="0" smtClean="0"/>
              <a:t>дисперсия для внутригрупповых дистанций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922718" y="6228020"/>
            <a:ext cx="480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dirty="0" err="1" smtClean="0"/>
              <a:t>sw</a:t>
            </a:r>
            <a:r>
              <a:rPr lang="en-US" dirty="0" smtClean="0"/>
              <a:t> – </a:t>
            </a:r>
            <a:r>
              <a:rPr lang="ru-RU" dirty="0" smtClean="0"/>
              <a:t>дисперсия для межгрупповых дистанций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656255" y="2492896"/>
            <a:ext cx="422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Выбор  случайных объектов с возвратом 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491880" y="3068960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r>
              <a:rPr lang="en-US" dirty="0" smtClean="0"/>
              <a:t>1, g2, g3, g4, g5, g6, g7</a:t>
            </a:r>
            <a:endParaRPr lang="ru-RU" dirty="0"/>
          </a:p>
        </p:txBody>
      </p:sp>
      <p:sp>
        <p:nvSpPr>
          <p:cNvPr id="18" name="Стрелка вниз 17"/>
          <p:cNvSpPr/>
          <p:nvPr/>
        </p:nvSpPr>
        <p:spPr>
          <a:xfrm>
            <a:off x="4572000" y="3717032"/>
            <a:ext cx="21602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3509678" y="4427820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r>
              <a:rPr lang="en-US" dirty="0" smtClean="0"/>
              <a:t>1, g2, g5, g1, g7, g6, g6</a:t>
            </a:r>
            <a:endParaRPr lang="ru-RU" dirty="0"/>
          </a:p>
        </p:txBody>
      </p:sp>
      <p:sp>
        <p:nvSpPr>
          <p:cNvPr id="20" name="Правая фигурная скобка 19"/>
          <p:cNvSpPr/>
          <p:nvPr/>
        </p:nvSpPr>
        <p:spPr>
          <a:xfrm>
            <a:off x="6156176" y="3140968"/>
            <a:ext cx="288032" cy="1656184"/>
          </a:xfrm>
          <a:prstGeom prst="rightBrac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6660232" y="3501008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Повторение процедуры 1000 и более раз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827584" y="40466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/>
              <a:t>Бустреп</a:t>
            </a:r>
            <a:r>
              <a:rPr lang="ru-RU" sz="3600" b="1" dirty="0" smtClean="0"/>
              <a:t> при кластерном анализе</a:t>
            </a:r>
            <a:endParaRPr lang="en-US" sz="3600" b="1" dirty="0"/>
          </a:p>
        </p:txBody>
      </p:sp>
      <p:sp>
        <p:nvSpPr>
          <p:cNvPr id="1029" name="AutoShape 5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1" name="AutoShape 7" descr="&amp;Kcy;&amp;acy;&amp;rcy;&amp;tcy;&amp;icy;&amp;ncy;&amp;kcy;&amp;icy; &amp;pcy;&amp;ocy; &amp;zcy;&amp;acy;&amp;pcy;&amp;rcy;&amp;ocy;&amp;scy;&amp;ucy; matrix Euclidean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85860"/>
            <a:ext cx="8143932" cy="464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97</Words>
  <Application>Microsoft Office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Yurij</cp:lastModifiedBy>
  <cp:revision>117</cp:revision>
  <dcterms:modified xsi:type="dcterms:W3CDTF">2019-10-26T03:09:21Z</dcterms:modified>
</cp:coreProperties>
</file>