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ru-RU" dirty="0" smtClean="0"/>
              <a:t>Логнормальное распределение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372687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/>
              <a:t>Логнорма́льное</a:t>
            </a:r>
            <a:r>
              <a:rPr lang="ru-RU" b="1" dirty="0" smtClean="0"/>
              <a:t> </a:t>
            </a:r>
            <a:r>
              <a:rPr lang="ru-RU" b="1" dirty="0" err="1" smtClean="0"/>
              <a:t>распределе́ние</a:t>
            </a:r>
            <a:r>
              <a:rPr lang="ru-RU" dirty="0" smtClean="0"/>
              <a:t> в теории вероятностей — это двухпараметрическое семейство абсолютно непрерывных распределений. Если случайная величина имеет логнормальное распределение, то её логарифм имеет нормальное распределение.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плотности вероятности для логнормального распределения</a:t>
            </a:r>
            <a:endParaRPr lang="ru-RU" sz="2400" b="1" dirty="0"/>
          </a:p>
        </p:txBody>
      </p:sp>
      <p:pic>
        <p:nvPicPr>
          <p:cNvPr id="9217" name="Picture 1" descr="F:\ML_анализ\lo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690" y="1988840"/>
            <a:ext cx="6635678" cy="237626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619672" y="4737918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Нет аналогии с нормальным распределением</a:t>
            </a:r>
          </a:p>
          <a:p>
            <a:pPr algn="ctr"/>
            <a:r>
              <a:rPr lang="ru-RU" dirty="0" smtClean="0"/>
              <a:t> 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не является математическим ожиданием, </a:t>
            </a:r>
            <a:r>
              <a:rPr lang="el-GR" dirty="0" smtClean="0"/>
              <a:t>σ</a:t>
            </a:r>
            <a:r>
              <a:rPr lang="ru-RU" dirty="0" smtClean="0"/>
              <a:t> </a:t>
            </a:r>
            <a:r>
              <a:rPr lang="ru-RU" dirty="0" smtClean="0"/>
              <a:t>– не является среднеквадратичным отклонением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Функция плотности вероятности для логнормального распределения</a:t>
            </a:r>
            <a:endParaRPr lang="ru-RU" sz="2400" b="1" dirty="0"/>
          </a:p>
        </p:txBody>
      </p:sp>
      <p:pic>
        <p:nvPicPr>
          <p:cNvPr id="23554" name="Picture 2" descr="F:\ML_анализ\log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88561"/>
            <a:ext cx="7019379" cy="486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Связь параметров распределения со средним значением и среднеквадратичным отклонением</a:t>
            </a:r>
            <a:endParaRPr lang="ru-RU" sz="24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6356" y="1830388"/>
          <a:ext cx="3811588" cy="604837"/>
        </p:xfrm>
        <a:graphic>
          <a:graphicData uri="http://schemas.openxmlformats.org/presentationml/2006/ole">
            <p:oleObj spid="_x0000_s8193" name="Формула" r:id="rId3" imgW="1765080" imgH="279360" progId="Equation.3">
              <p:embed/>
            </p:oleObj>
          </a:graphicData>
        </a:graphic>
      </p:graphicFrame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4258" y="2968179"/>
          <a:ext cx="6003926" cy="604837"/>
        </p:xfrm>
        <a:graphic>
          <a:graphicData uri="http://schemas.openxmlformats.org/presentationml/2006/ole">
            <p:oleObj spid="_x0000_s8194" name="Формула" r:id="rId4" imgW="278100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Когда встречается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величина с которой вы работаете не может принимать отрицательные значения (например биомасса вида на квадратном метре ли в литре объема) при этом: </a:t>
            </a:r>
            <a:endParaRPr lang="ru-RU" dirty="0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467544" y="2708920"/>
          <a:ext cx="1452562" cy="384175"/>
        </p:xfrm>
        <a:graphic>
          <a:graphicData uri="http://schemas.openxmlformats.org/presentationml/2006/ole">
            <p:oleObj spid="_x0000_s7169" name="Формула" r:id="rId3" imgW="672840" imgH="177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336976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Тогда распределение величины точно не приближается нормальным законом распределения, скорее всего вы работайте с выборкой, распределенной по логнормальному закону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797152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Необходимо оценить параметры 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σ</a:t>
            </a:r>
            <a:r>
              <a:rPr lang="ru-RU" dirty="0" smtClean="0"/>
              <a:t>  </a:t>
            </a:r>
            <a:r>
              <a:rPr lang="ru-RU" dirty="0" smtClean="0"/>
              <a:t>для логнормального распределения по выборке с оценкой ошибки этих параметров методом максимального правдоподобия и рассчитать    и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с их ошибками по вышеописанным формулам</a:t>
            </a:r>
            <a:r>
              <a:rPr lang="en-US" dirty="0" smtClean="0"/>
              <a:t> </a:t>
            </a:r>
            <a:r>
              <a:rPr lang="ru-RU" dirty="0" smtClean="0"/>
              <a:t>         </a:t>
            </a:r>
            <a:endParaRPr lang="ru-RU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06206" y="5323397"/>
          <a:ext cx="285874" cy="337851"/>
        </p:xfrm>
        <a:graphic>
          <a:graphicData uri="http://schemas.openxmlformats.org/presentationml/2006/ole">
            <p:oleObj spid="_x0000_s7170" name="Формула" r:id="rId4" imgW="139680" imgH="1648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147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Microsoft Equation 3.0</vt:lpstr>
      <vt:lpstr>Логнормальное распределение</vt:lpstr>
      <vt:lpstr>Функция плотности вероятности для логнормального распределения</vt:lpstr>
      <vt:lpstr>Функция плотности вероятности для логнормального распределения</vt:lpstr>
      <vt:lpstr>Связь параметров распределения со средним значением и среднеквадратичным отклонением</vt:lpstr>
      <vt:lpstr>Когда встречается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максимального правдоподобия</dc:title>
  <dc:creator>Yurij</dc:creator>
  <cp:lastModifiedBy>Yurij</cp:lastModifiedBy>
  <cp:revision>26</cp:revision>
  <dcterms:created xsi:type="dcterms:W3CDTF">2019-03-01T16:34:55Z</dcterms:created>
  <dcterms:modified xsi:type="dcterms:W3CDTF">2019-05-13T16:10:43Z</dcterms:modified>
</cp:coreProperties>
</file>