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3" r:id="rId3"/>
    <p:sldId id="357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70" r:id="rId15"/>
    <p:sldId id="371" r:id="rId16"/>
    <p:sldId id="369" r:id="rId17"/>
    <p:sldId id="372" r:id="rId18"/>
    <p:sldId id="373" r:id="rId19"/>
    <p:sldId id="3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2" autoAdjust="0"/>
    <p:restoredTop sz="94660"/>
  </p:normalViewPr>
  <p:slideViewPr>
    <p:cSldViewPr>
      <p:cViewPr>
        <p:scale>
          <a:sx n="70" d="100"/>
          <a:sy n="70" d="100"/>
        </p:scale>
        <p:origin x="-1776" y="-3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ABA1A-B964-4154-A17C-A8601FCA7560}" type="datetimeFigureOut">
              <a:rPr lang="ru-RU" smtClean="0"/>
              <a:pPr/>
              <a:t>06.03.2020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26565-569B-47D2-ABDF-000F98048CA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D745E-983F-4B7D-8FFB-4339405C9272}" type="datetimeFigureOut">
              <a:rPr lang="ru-RU" smtClean="0"/>
              <a:pPr/>
              <a:t>06.03.2020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ECBEE-72F0-4103-B302-FEB47BDF3B3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4BDD1-03CA-42B5-AEC4-DBF2CDAE8E12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399022"/>
            <a:ext cx="7772400" cy="2966082"/>
          </a:xfrm>
        </p:spPr>
        <p:txBody>
          <a:bodyPr>
            <a:normAutofit/>
          </a:bodyPr>
          <a:lstStyle/>
          <a:p>
            <a:r>
              <a:rPr lang="ru-RU" b="1" dirty="0" smtClean="0"/>
              <a:t>Многомерный анализ данных в экологии</a:t>
            </a:r>
            <a:endParaRPr lang="ru-RU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792088"/>
          </a:xfrm>
        </p:spPr>
        <p:txBody>
          <a:bodyPr>
            <a:normAutofit fontScale="77500" lnSpcReduction="20000"/>
          </a:bodyPr>
          <a:lstStyle/>
          <a:p>
            <a:pPr indent="0" algn="just">
              <a:buNone/>
            </a:pPr>
            <a:r>
              <a:rPr lang="ru-RU" b="1" dirty="0" smtClean="0"/>
              <a:t>Исследование взаимосвязей между характеристиками в массиве многомерных экологических данных</a:t>
            </a:r>
            <a:endParaRPr lang="ru-RU" b="1" dirty="0" smtClean="0"/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1268760"/>
            <a:ext cx="444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Множественный корреляционный анализ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16179" y="1700808"/>
            <a:ext cx="8420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Статистические показатели сети взаимодействий</a:t>
            </a:r>
            <a:endParaRPr lang="ru-RU" b="1" dirty="0" smtClean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395536" y="2276872"/>
          <a:ext cx="8568952" cy="3520440"/>
        </p:xfrm>
        <a:graphic>
          <a:graphicData uri="http://schemas.openxmlformats.org/drawingml/2006/table">
            <a:tbl>
              <a:tblPr/>
              <a:tblGrid>
                <a:gridCol w="2689002"/>
                <a:gridCol w="1147308"/>
                <a:gridCol w="1487913"/>
                <a:gridCol w="1738889"/>
                <a:gridCol w="1505840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betweenness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кол-во связей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положительных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отрицательных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Synedra_acus.subsp_radians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Aulacoseira_baicalensis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Asterionella_formosa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Gymnodinium_baicalense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Aulacoseira_islandica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Peridinium_baicalense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Koliella_longiseta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NO3_mg.l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PO4_mg.l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Si_mg.l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T_C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О2_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mg.l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792088"/>
          </a:xfrm>
        </p:spPr>
        <p:txBody>
          <a:bodyPr>
            <a:normAutofit fontScale="77500" lnSpcReduction="20000"/>
          </a:bodyPr>
          <a:lstStyle/>
          <a:p>
            <a:pPr indent="0" algn="just">
              <a:buNone/>
            </a:pPr>
            <a:r>
              <a:rPr lang="ru-RU" b="1" dirty="0" smtClean="0"/>
              <a:t>Исследование взаимосвязей между характеристиками в массиве многомерных экологических данных</a:t>
            </a:r>
            <a:endParaRPr lang="ru-RU" b="1" dirty="0" smtClean="0"/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268760"/>
            <a:ext cx="8254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Методы снижения размерности многомерного массива экологических данных</a:t>
            </a:r>
            <a:endParaRPr lang="ru-RU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65200" y="1972911"/>
            <a:ext cx="2919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&lt;- c(178,186,167,175)</a:t>
            </a:r>
          </a:p>
          <a:p>
            <a:r>
              <a:rPr lang="en-US" dirty="0" smtClean="0"/>
              <a:t>b &lt;- c(74,79,62,76)</a:t>
            </a:r>
          </a:p>
        </p:txBody>
      </p:sp>
      <p:pic>
        <p:nvPicPr>
          <p:cNvPr id="10" name="Picture 2" descr="http://www.pro9ramming.com/pictures/formula_coordina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200" y="3047870"/>
            <a:ext cx="4467258" cy="364333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</p:pic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2979844" y="2047738"/>
          <a:ext cx="5613934" cy="428628"/>
        </p:xfrm>
        <a:graphic>
          <a:graphicData uri="http://schemas.openxmlformats.org/presentationml/2006/ole">
            <p:oleObj spid="_x0000_s39938" name="Формула" r:id="rId4" imgW="3581280" imgH="279360" progId="Equation.3">
              <p:embed/>
            </p:oleObj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576064" y="1628800"/>
            <a:ext cx="867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Евклидовые </a:t>
            </a:r>
            <a:r>
              <a:rPr lang="ru-RU" b="1" dirty="0" smtClean="0"/>
              <a:t>дистанции (расстояния</a:t>
            </a:r>
            <a:r>
              <a:rPr lang="ru-RU" b="1" dirty="0" smtClean="0"/>
              <a:t>)</a:t>
            </a:r>
            <a:endParaRPr lang="en-US" b="1" dirty="0"/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08670" y="3581285"/>
            <a:ext cx="3929987" cy="218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792088"/>
          </a:xfrm>
        </p:spPr>
        <p:txBody>
          <a:bodyPr>
            <a:normAutofit fontScale="77500" lnSpcReduction="20000"/>
          </a:bodyPr>
          <a:lstStyle/>
          <a:p>
            <a:pPr indent="0" algn="just">
              <a:buNone/>
            </a:pPr>
            <a:r>
              <a:rPr lang="ru-RU" b="1" dirty="0" smtClean="0"/>
              <a:t>Исследование взаимосвязей между характеристиками в массиве многомерных экологических данных</a:t>
            </a:r>
            <a:endParaRPr lang="ru-RU" b="1" dirty="0" smtClean="0"/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268760"/>
            <a:ext cx="8254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Методы снижения размерности многомерного массива экологических данных</a:t>
            </a:r>
            <a:endParaRPr lang="ru-RU" b="1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288032" y="1700808"/>
            <a:ext cx="81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Масштабирование (нормализация</a:t>
            </a:r>
            <a:r>
              <a:rPr lang="ru-RU" sz="2400" b="1" dirty="0" smtClean="0"/>
              <a:t>) данных</a:t>
            </a:r>
            <a:endParaRPr lang="en-US" sz="2400" b="1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8043" y="2738438"/>
            <a:ext cx="5132849" cy="226219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792088"/>
          </a:xfrm>
        </p:spPr>
        <p:txBody>
          <a:bodyPr>
            <a:normAutofit fontScale="77500" lnSpcReduction="20000"/>
          </a:bodyPr>
          <a:lstStyle/>
          <a:p>
            <a:pPr indent="0" algn="just">
              <a:buNone/>
            </a:pPr>
            <a:r>
              <a:rPr lang="ru-RU" b="1" dirty="0" smtClean="0"/>
              <a:t>Исследование взаимосвязей между характеристиками в массиве многомерных экологических данных</a:t>
            </a:r>
            <a:endParaRPr lang="ru-RU" b="1" dirty="0" smtClean="0"/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268760"/>
            <a:ext cx="8254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Методы снижения размерности многомерного массива экологических данных</a:t>
            </a:r>
            <a:endParaRPr lang="ru-RU" b="1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7823596" cy="350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1331640" y="1988840"/>
            <a:ext cx="3528392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860032" y="1988840"/>
            <a:ext cx="3528392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763688" y="5949280"/>
            <a:ext cx="259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Зависимые переменные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125604" y="5939988"/>
            <a:ext cx="304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Определяющие переменные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792088"/>
          </a:xfrm>
        </p:spPr>
        <p:txBody>
          <a:bodyPr>
            <a:normAutofit fontScale="77500" lnSpcReduction="20000"/>
          </a:bodyPr>
          <a:lstStyle/>
          <a:p>
            <a:pPr indent="0" algn="just">
              <a:buNone/>
            </a:pPr>
            <a:r>
              <a:rPr lang="ru-RU" b="1" dirty="0" smtClean="0"/>
              <a:t>Исследование взаимосвязей между характеристиками в массиве многомерных экологических данных</a:t>
            </a:r>
            <a:endParaRPr lang="ru-RU" b="1" dirty="0" smtClean="0"/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268760"/>
            <a:ext cx="8254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Методы снижения размерности многомерного массива экологических данных</a:t>
            </a:r>
            <a:endParaRPr lang="ru-RU" b="1" dirty="0" smtClean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908" y="2530946"/>
            <a:ext cx="75565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699792" y="2051556"/>
            <a:ext cx="3406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Матрица евклидовых дистанций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792088"/>
          </a:xfrm>
        </p:spPr>
        <p:txBody>
          <a:bodyPr>
            <a:normAutofit fontScale="77500" lnSpcReduction="20000"/>
          </a:bodyPr>
          <a:lstStyle/>
          <a:p>
            <a:pPr indent="0" algn="just">
              <a:buNone/>
            </a:pPr>
            <a:r>
              <a:rPr lang="ru-RU" b="1" dirty="0" smtClean="0"/>
              <a:t>Исследование взаимосвязей между характеристиками в массиве многомерных экологических данных</a:t>
            </a:r>
            <a:endParaRPr lang="ru-RU" b="1" dirty="0" smtClean="0"/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268760"/>
            <a:ext cx="8254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Методы снижения размерности многомерного массива экологических данных</a:t>
            </a:r>
            <a:endParaRPr lang="ru-RU" b="1" dirty="0" smtClean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4752528" cy="4746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796136" y="3212976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Многомерное </a:t>
            </a:r>
            <a:r>
              <a:rPr lang="ru-RU" b="1" dirty="0" err="1" smtClean="0"/>
              <a:t>шкалирование</a:t>
            </a:r>
            <a:r>
              <a:rPr lang="ru-RU" b="1" dirty="0" smtClean="0"/>
              <a:t> на основе матрицы дистанций</a:t>
            </a:r>
            <a:endParaRPr lang="ru-RU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792088"/>
          </a:xfrm>
        </p:spPr>
        <p:txBody>
          <a:bodyPr>
            <a:normAutofit fontScale="77500" lnSpcReduction="20000"/>
          </a:bodyPr>
          <a:lstStyle/>
          <a:p>
            <a:pPr indent="0" algn="just">
              <a:buNone/>
            </a:pPr>
            <a:r>
              <a:rPr lang="ru-RU" b="1" dirty="0" smtClean="0"/>
              <a:t>Исследование взаимосвязей между характеристиками в массиве многомерных экологических данных</a:t>
            </a:r>
            <a:endParaRPr lang="ru-RU" b="1" dirty="0" smtClean="0"/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268760"/>
            <a:ext cx="8604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Влияние определяющих переменных на массив экологических данных – влияние на смотав сообщества </a:t>
            </a:r>
            <a:endParaRPr lang="ru-RU" b="1" dirty="0" smtClean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887" y="1916832"/>
            <a:ext cx="5967717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Прямоугольник 12"/>
          <p:cNvSpPr/>
          <p:nvPr/>
        </p:nvSpPr>
        <p:spPr>
          <a:xfrm>
            <a:off x="1538991" y="1988840"/>
            <a:ext cx="24482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538991" y="2348880"/>
            <a:ext cx="2448272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059271" y="1988840"/>
            <a:ext cx="24482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059271" y="3717032"/>
            <a:ext cx="2376264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737956" y="5589240"/>
            <a:ext cx="145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=1−ssw/</a:t>
            </a:r>
            <a:r>
              <a:rPr lang="en-US" dirty="0" err="1" smtClean="0"/>
              <a:t>sst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250124" y="5373216"/>
            <a:ext cx="505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ssw</a:t>
            </a:r>
            <a:r>
              <a:rPr lang="en-US" dirty="0" smtClean="0"/>
              <a:t> – </a:t>
            </a:r>
            <a:r>
              <a:rPr lang="ru-RU" dirty="0" smtClean="0"/>
              <a:t>дисперсия для внутригрупповых дистанций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2265138" y="5795972"/>
            <a:ext cx="480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sst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дисперсия для межгрупповых дистанций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876256" y="34290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Качественные переменные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tatistica.ru/upload/medialibrary/36b/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52438" y="-274638"/>
            <a:ext cx="228600" cy="219075"/>
          </a:xfrm>
          <a:prstGeom prst="rect">
            <a:avLst/>
          </a:prstGeom>
          <a:noFill/>
        </p:spPr>
      </p:pic>
      <p:pic>
        <p:nvPicPr>
          <p:cNvPr id="3074" name="Picture 2" descr="C:\Users\Yurij\Desktop\Влияние факторв на массив многомерных статистических данных\рис 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571677"/>
            <a:ext cx="2501876" cy="20256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51520" y="2204864"/>
            <a:ext cx="426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 зависимых многомерных данных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07504" y="428380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Массив определяющих факторов</a:t>
            </a:r>
            <a:endParaRPr lang="ru-RU" dirty="0"/>
          </a:p>
        </p:txBody>
      </p:sp>
      <p:pic>
        <p:nvPicPr>
          <p:cNvPr id="4098" name="Picture 2" descr="C:\Users\Yurij\Desktop\Влияние факторв на массив многомерных статистических данных\рис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2692896"/>
            <a:ext cx="1874837" cy="1600200"/>
          </a:xfrm>
          <a:prstGeom prst="rect">
            <a:avLst/>
          </a:prstGeom>
          <a:noFill/>
        </p:spPr>
      </p:pic>
      <p:pic>
        <p:nvPicPr>
          <p:cNvPr id="4100" name="Picture 4" descr="Картинки по запросу two-dimensional linear regressi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3928" y="3284984"/>
            <a:ext cx="5112568" cy="2795936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4788024" y="2555612"/>
            <a:ext cx="334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Двумерная линейная регрессия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984853" y="5733256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NMDS1</a:t>
            </a:r>
            <a:endParaRPr lang="ru-RU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092280" y="5805264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NMDS2</a:t>
            </a:r>
            <a:endParaRPr lang="ru-RU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724128" y="3429000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</a:t>
            </a:r>
            <a:endParaRPr lang="ru-RU" sz="1200" dirty="0"/>
          </a:p>
        </p:txBody>
      </p:sp>
      <p:sp>
        <p:nvSpPr>
          <p:cNvPr id="14" name="Содержимое 2"/>
          <p:cNvSpPr txBox="1">
            <a:spLocks/>
          </p:cNvSpPr>
          <p:nvPr/>
        </p:nvSpPr>
        <p:spPr>
          <a:xfrm>
            <a:off x="179512" y="476672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Исследование взаимосвязей между характеристиками в массиве многомерных экологических данных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39552" y="1268760"/>
            <a:ext cx="8604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Влияние определяющих переменных на массив экологических данных – влияние на смотав сообщества </a:t>
            </a:r>
            <a:endParaRPr lang="ru-RU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915816" y="190754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Количественные переменные</a:t>
            </a:r>
            <a:endParaRPr lang="ru-RU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792088"/>
          </a:xfrm>
        </p:spPr>
        <p:txBody>
          <a:bodyPr>
            <a:normAutofit fontScale="77500" lnSpcReduction="20000"/>
          </a:bodyPr>
          <a:lstStyle/>
          <a:p>
            <a:pPr indent="0" algn="just">
              <a:buNone/>
            </a:pPr>
            <a:r>
              <a:rPr lang="ru-RU" b="1" dirty="0" smtClean="0"/>
              <a:t>Исследование взаимосвязей между характеристиками в массиве многомерных экологических данных</a:t>
            </a:r>
            <a:endParaRPr lang="ru-RU" b="1" dirty="0" smtClean="0"/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1268760"/>
            <a:ext cx="8604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Влияние определяющих переменных на массив экологических данных – влияние на смотав сообщества </a:t>
            </a:r>
            <a:endParaRPr lang="ru-RU" b="1" dirty="0" smtClean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045" y="1995110"/>
            <a:ext cx="4919067" cy="4170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792088"/>
          </a:xfrm>
        </p:spPr>
        <p:txBody>
          <a:bodyPr>
            <a:normAutofit fontScale="77500" lnSpcReduction="20000"/>
          </a:bodyPr>
          <a:lstStyle/>
          <a:p>
            <a:pPr indent="0" algn="just">
              <a:buNone/>
            </a:pPr>
            <a:r>
              <a:rPr lang="ru-RU" b="1" dirty="0" smtClean="0"/>
              <a:t>Исследование взаимосвязей между характеристиками в массиве многомерных экологических данных</a:t>
            </a:r>
            <a:endParaRPr lang="ru-RU" b="1" dirty="0" smtClean="0"/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268760"/>
            <a:ext cx="8254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Методы снижения размерности многомерного массива экологических данных</a:t>
            </a:r>
            <a:endParaRPr lang="ru-RU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796136" y="3212976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Многомерное </a:t>
            </a:r>
            <a:r>
              <a:rPr lang="ru-RU" b="1" dirty="0" err="1" smtClean="0"/>
              <a:t>шкалирование</a:t>
            </a:r>
            <a:r>
              <a:rPr lang="ru-RU" b="1" dirty="0" smtClean="0"/>
              <a:t> на основе матрицы дистанций</a:t>
            </a:r>
            <a:endParaRPr lang="ru-RU" b="1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50473"/>
            <a:ext cx="4536504" cy="453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960678"/>
            <a:ext cx="8229600" cy="2900370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ru-RU" b="1" dirty="0" smtClean="0"/>
              <a:t>Многомерный массив данных – </a:t>
            </a:r>
            <a:r>
              <a:rPr lang="ru-RU" dirty="0" smtClean="0"/>
              <a:t>один исследуемый объект охарактеризован несколькими характеристика - переменными</a:t>
            </a: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960678"/>
            <a:ext cx="8229600" cy="2900370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ru-RU" b="1" dirty="0" smtClean="0"/>
              <a:t>Многомерный массив данных в экологии</a:t>
            </a:r>
          </a:p>
          <a:p>
            <a:pPr indent="0" algn="just">
              <a:buNone/>
            </a:pPr>
            <a:endParaRPr lang="ru-RU" b="1" dirty="0" smtClean="0"/>
          </a:p>
          <a:p>
            <a:pPr indent="0" algn="just">
              <a:buNone/>
            </a:pPr>
            <a:r>
              <a:rPr lang="ru-RU" b="1" dirty="0" smtClean="0"/>
              <a:t>о</a:t>
            </a:r>
            <a:r>
              <a:rPr lang="ru-RU" b="1" dirty="0" smtClean="0"/>
              <a:t>бъект – исследуемое биологическое сообщество (одна точка отбора проб)</a:t>
            </a:r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792088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ru-RU" b="1" dirty="0" smtClean="0"/>
              <a:t>Пример массива многомерных данных</a:t>
            </a:r>
            <a:endParaRPr lang="ru-RU" b="1" dirty="0" smtClean="0"/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780928"/>
            <a:ext cx="7823596" cy="350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15616" y="191683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объект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427984" y="1844824"/>
            <a:ext cx="172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характеристики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1259632" y="2276872"/>
            <a:ext cx="144016" cy="8640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2987824" y="2204864"/>
            <a:ext cx="1944216" cy="64807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2"/>
          </p:cNvCxnSpPr>
          <p:nvPr/>
        </p:nvCxnSpPr>
        <p:spPr>
          <a:xfrm flipH="1">
            <a:off x="5148064" y="2214156"/>
            <a:ext cx="144676" cy="7107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5652120" y="2204864"/>
            <a:ext cx="1944216" cy="72008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792088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ru-RU" b="1" dirty="0" smtClean="0"/>
              <a:t>Пример массива многомерных данных</a:t>
            </a:r>
            <a:endParaRPr lang="ru-RU" b="1" dirty="0" smtClean="0"/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780928"/>
            <a:ext cx="7823596" cy="350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15616" y="191683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объект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427984" y="1844824"/>
            <a:ext cx="172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характеристики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1259632" y="2276872"/>
            <a:ext cx="144016" cy="8640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2987824" y="2204864"/>
            <a:ext cx="1944216" cy="64807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2"/>
          </p:cNvCxnSpPr>
          <p:nvPr/>
        </p:nvCxnSpPr>
        <p:spPr>
          <a:xfrm flipH="1">
            <a:off x="5148064" y="2214156"/>
            <a:ext cx="144676" cy="7107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5652120" y="2204864"/>
            <a:ext cx="1944216" cy="72008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792088"/>
          </a:xfrm>
        </p:spPr>
        <p:txBody>
          <a:bodyPr>
            <a:normAutofit fontScale="77500" lnSpcReduction="20000"/>
          </a:bodyPr>
          <a:lstStyle/>
          <a:p>
            <a:pPr indent="0" algn="just">
              <a:buNone/>
            </a:pPr>
            <a:r>
              <a:rPr lang="ru-RU" b="1" dirty="0" smtClean="0"/>
              <a:t>Исследование взаимосвязей между характеристиками в массиве многомерных экологических данных</a:t>
            </a:r>
            <a:endParaRPr lang="ru-RU" b="1" dirty="0" smtClean="0"/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836" y="1290191"/>
            <a:ext cx="7823596" cy="350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39552" y="5013176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Множественный корреляционный анализ</a:t>
            </a:r>
          </a:p>
          <a:p>
            <a:r>
              <a:rPr lang="ru-RU" dirty="0" smtClean="0"/>
              <a:t>Поиск </a:t>
            </a:r>
            <a:r>
              <a:rPr lang="ru-RU" dirty="0" err="1" smtClean="0"/>
              <a:t>попарных</a:t>
            </a:r>
            <a:r>
              <a:rPr lang="ru-RU" dirty="0" smtClean="0"/>
              <a:t> корреляционных взаимосвязей между характеристиками (для количественных значений) 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792088"/>
          </a:xfrm>
        </p:spPr>
        <p:txBody>
          <a:bodyPr>
            <a:normAutofit fontScale="77500" lnSpcReduction="20000"/>
          </a:bodyPr>
          <a:lstStyle/>
          <a:p>
            <a:pPr indent="0" algn="just">
              <a:buNone/>
            </a:pPr>
            <a:r>
              <a:rPr lang="ru-RU" b="1" dirty="0" smtClean="0"/>
              <a:t>Исследование взаимосвязей между характеристиками в массиве многомерных экологических данных</a:t>
            </a:r>
            <a:endParaRPr lang="ru-RU" b="1" dirty="0" smtClean="0"/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1412776"/>
            <a:ext cx="444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Множественный корреляционный анализ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203848" y="2132856"/>
            <a:ext cx="2810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Корреляционная матрица</a:t>
            </a:r>
            <a:endParaRPr lang="ru-RU" b="1" dirty="0" smtClean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708920"/>
            <a:ext cx="8579019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792088"/>
          </a:xfrm>
        </p:spPr>
        <p:txBody>
          <a:bodyPr>
            <a:normAutofit fontScale="77500" lnSpcReduction="20000"/>
          </a:bodyPr>
          <a:lstStyle/>
          <a:p>
            <a:pPr indent="0" algn="just">
              <a:buNone/>
            </a:pPr>
            <a:r>
              <a:rPr lang="ru-RU" b="1" dirty="0" smtClean="0"/>
              <a:t>Исследование взаимосвязей между характеристиками в массиве многомерных экологических данных</a:t>
            </a:r>
            <a:endParaRPr lang="ru-RU" b="1" dirty="0" smtClean="0"/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1268760"/>
            <a:ext cx="444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Множественный корреляционный анализ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16179" y="1700808"/>
            <a:ext cx="8492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Корреляционная матрица, визуализация в виде тепловой карты с кластеризацией</a:t>
            </a:r>
            <a:endParaRPr lang="ru-RU" b="1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204864"/>
            <a:ext cx="498362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792088"/>
          </a:xfrm>
        </p:spPr>
        <p:txBody>
          <a:bodyPr>
            <a:normAutofit fontScale="77500" lnSpcReduction="20000"/>
          </a:bodyPr>
          <a:lstStyle/>
          <a:p>
            <a:pPr indent="0" algn="just">
              <a:buNone/>
            </a:pPr>
            <a:r>
              <a:rPr lang="ru-RU" b="1" dirty="0" smtClean="0"/>
              <a:t>Исследование взаимосвязей между характеристиками в массиве многомерных экологических данных</a:t>
            </a:r>
            <a:endParaRPr lang="ru-RU" b="1" dirty="0" smtClean="0"/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1268760"/>
            <a:ext cx="444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Множественный корреляционный анализ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16179" y="1700808"/>
            <a:ext cx="8420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Корреляционная матрица, визуализация в сети корреляционных взаимодействий – визуализация ненаправленного графа взаимодействий</a:t>
            </a:r>
            <a:endParaRPr lang="ru-RU" b="1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348880"/>
            <a:ext cx="4805784" cy="416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5496</TotalTime>
  <Words>446</Words>
  <Application>Microsoft Office PowerPoint</Application>
  <PresentationFormat>Экран (4:3)</PresentationFormat>
  <Paragraphs>135</Paragraphs>
  <Slides>19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1" baseType="lpstr">
      <vt:lpstr>Тема Office</vt:lpstr>
      <vt:lpstr>Формула</vt:lpstr>
      <vt:lpstr>Многомерный анализ данных в экологии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Филогенетический анализ аминокислотных последовательностей</dc:title>
  <dc:creator>Администратор</dc:creator>
  <cp:lastModifiedBy>Yurij</cp:lastModifiedBy>
  <cp:revision>229</cp:revision>
  <dcterms:created xsi:type="dcterms:W3CDTF">2015-10-15T08:02:04Z</dcterms:created>
  <dcterms:modified xsi:type="dcterms:W3CDTF">2020-03-06T17:10:53Z</dcterms:modified>
</cp:coreProperties>
</file>