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9" r:id="rId2"/>
    <p:sldId id="366" r:id="rId3"/>
    <p:sldId id="367" r:id="rId4"/>
    <p:sldId id="368" r:id="rId5"/>
    <p:sldId id="370" r:id="rId6"/>
    <p:sldId id="371" r:id="rId7"/>
    <p:sldId id="369" r:id="rId8"/>
    <p:sldId id="372" r:id="rId9"/>
    <p:sldId id="373" r:id="rId10"/>
    <p:sldId id="37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2" autoAdjust="0"/>
    <p:restoredTop sz="94660"/>
  </p:normalViewPr>
  <p:slideViewPr>
    <p:cSldViewPr>
      <p:cViewPr>
        <p:scale>
          <a:sx n="70" d="100"/>
          <a:sy n="70" d="100"/>
        </p:scale>
        <p:origin x="-2802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ABA1A-B964-4154-A17C-A8601FCA756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6565-569B-47D2-ABDF-000F98048CA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745E-983F-4B7D-8FFB-4339405C9272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ECBEE-72F0-4103-B302-FEB47BDF3B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4BDD1-03CA-42B5-AEC4-DBF2CDAE8E1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tint val="66000"/>
                <a:satMod val="160000"/>
                <a:alpha val="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 smtClean="0"/>
              <a:t>Пример массива многомерных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15616" y="1916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1844824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характеристики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259632" y="2276872"/>
            <a:ext cx="144016" cy="8640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987824" y="2204864"/>
            <a:ext cx="1944216" cy="6480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5148064" y="2214156"/>
            <a:ext cx="144676" cy="7107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652120" y="2204864"/>
            <a:ext cx="1944216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50473"/>
            <a:ext cx="4536504" cy="45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5200" y="1972911"/>
            <a:ext cx="2919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&lt;- c(178,186,167,175)</a:t>
            </a:r>
          </a:p>
          <a:p>
            <a:r>
              <a:rPr lang="en-US" dirty="0" smtClean="0"/>
              <a:t>b &lt;- c(74,79,62,76)</a:t>
            </a:r>
          </a:p>
        </p:txBody>
      </p:sp>
      <p:pic>
        <p:nvPicPr>
          <p:cNvPr id="10" name="Picture 2" descr="http://www.pro9ramming.com/pictures/formula_coordina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00" y="3047870"/>
            <a:ext cx="4467258" cy="364333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</p:pic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979844" y="2047738"/>
          <a:ext cx="5613934" cy="428628"/>
        </p:xfrm>
        <a:graphic>
          <a:graphicData uri="http://schemas.openxmlformats.org/presentationml/2006/ole">
            <p:oleObj spid="_x0000_s39938" name="Формула" r:id="rId4" imgW="3581280" imgH="279360" progId="Equation.3">
              <p:embed/>
            </p:oleObj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76064" y="1628800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Евклидовые дистанции (расстояния)</a:t>
            </a:r>
            <a:endParaRPr lang="en-US" b="1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670" y="3581285"/>
            <a:ext cx="3929987" cy="218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8032" y="1700808"/>
            <a:ext cx="81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Масштабирование (нормализация) данных</a:t>
            </a:r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043" y="2738438"/>
            <a:ext cx="5132849" cy="22621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7823596" cy="35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331640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860032" y="1988840"/>
            <a:ext cx="3528392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763688" y="5949280"/>
            <a:ext cx="25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Зависимые переменные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25604" y="5939988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Определяющие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908" y="2530946"/>
            <a:ext cx="7556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699792" y="2051556"/>
            <a:ext cx="340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Матрица евклидовых дистанций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25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Методы снижения размерности многомерного массива экологических данных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4752528" cy="474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6136" y="3212976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Многомерное </a:t>
            </a:r>
            <a:r>
              <a:rPr lang="ru-RU" b="1" dirty="0" err="1" smtClean="0"/>
              <a:t>шкалирование</a:t>
            </a:r>
            <a:r>
              <a:rPr lang="ru-RU" b="1" dirty="0" smtClean="0"/>
              <a:t> на основе матрицы дистанций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887" y="1916832"/>
            <a:ext cx="596771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153899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538991" y="2348880"/>
            <a:ext cx="244827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059271" y="198884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059271" y="3717032"/>
            <a:ext cx="23762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37956" y="5589240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=1−ssw/</a:t>
            </a:r>
            <a:r>
              <a:rPr lang="en-US" dirty="0" err="1" smtClean="0"/>
              <a:t>sst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250124" y="5373216"/>
            <a:ext cx="505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ssw</a:t>
            </a:r>
            <a:r>
              <a:rPr lang="en-US" dirty="0" smtClean="0"/>
              <a:t> – </a:t>
            </a:r>
            <a:r>
              <a:rPr lang="ru-RU" dirty="0" smtClean="0"/>
              <a:t>дисперсия для внутригрупповых дистанций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5138" y="5795972"/>
            <a:ext cx="480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sst</a:t>
            </a:r>
            <a:r>
              <a:rPr lang="en-US" dirty="0" smtClean="0"/>
              <a:t> – </a:t>
            </a:r>
            <a:r>
              <a:rPr lang="ru-RU" dirty="0" smtClean="0"/>
              <a:t>дисперсия для межгрупповых дистанций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876256" y="34290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Качественные переменные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tatistica.ru/upload/medialibrary/36b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52438" y="-274638"/>
            <a:ext cx="228600" cy="219075"/>
          </a:xfrm>
          <a:prstGeom prst="rect">
            <a:avLst/>
          </a:prstGeom>
          <a:noFill/>
        </p:spPr>
      </p:pic>
      <p:pic>
        <p:nvPicPr>
          <p:cNvPr id="3074" name="Picture 2" descr="C:\Users\Yurij\Desktop\Влияние факторв на массив многомерных статистических данных\рис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571677"/>
            <a:ext cx="2501876" cy="20256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2204864"/>
            <a:ext cx="42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зависимых многомерных данных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2838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 определяющих факторов</a:t>
            </a:r>
            <a:endParaRPr lang="ru-RU" dirty="0"/>
          </a:p>
        </p:txBody>
      </p:sp>
      <p:pic>
        <p:nvPicPr>
          <p:cNvPr id="4098" name="Picture 2" descr="C:\Users\Yurij\Desktop\Влияние факторв на массив многомерных статистических данных\рис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692896"/>
            <a:ext cx="1874837" cy="1600200"/>
          </a:xfrm>
          <a:prstGeom prst="rect">
            <a:avLst/>
          </a:prstGeom>
          <a:noFill/>
        </p:spPr>
      </p:pic>
      <p:pic>
        <p:nvPicPr>
          <p:cNvPr id="4100" name="Picture 4" descr="Картинки по запросу two-dimensional linear regress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3284984"/>
            <a:ext cx="5112568" cy="279593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788024" y="2555612"/>
            <a:ext cx="334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Двумерная линейная регрессия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984853" y="5733256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NMDS1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5805264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NMDS2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24128" y="34290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</a:t>
            </a:r>
            <a:endParaRPr lang="ru-RU" sz="1200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47667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Исследование взаимосвязей между характеристиками в массиве многомерных экологических данных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5816" y="19075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Количественные переменные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792088"/>
          </a:xfrm>
        </p:spPr>
        <p:txBody>
          <a:bodyPr>
            <a:normAutofit fontScale="77500" lnSpcReduction="20000"/>
          </a:bodyPr>
          <a:lstStyle/>
          <a:p>
            <a:pPr indent="0" algn="just">
              <a:buNone/>
            </a:pPr>
            <a:r>
              <a:rPr lang="ru-RU" b="1" dirty="0" smtClean="0"/>
              <a:t>Исследование взаимосвязей между характеристиками в массиве многомерных экологических данных</a:t>
            </a:r>
          </a:p>
          <a:p>
            <a:pPr indent="0" algn="just">
              <a:buNone/>
            </a:pPr>
            <a:endParaRPr lang="ru-RU" dirty="0" smtClean="0"/>
          </a:p>
          <a:p>
            <a:pPr indent="0" algn="just">
              <a:buNone/>
            </a:pP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1268760"/>
            <a:ext cx="860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Влияние определяющих переменных на массив экологических данных – влияние на смотав сообщества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045" y="1995110"/>
            <a:ext cx="4919067" cy="417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235</Words>
  <Application>Microsoft Office PowerPoint</Application>
  <PresentationFormat>Экран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Филогенетический анализ аминокислотных последовательностей</dc:title>
  <dc:creator>Администратор</dc:creator>
  <cp:lastModifiedBy>User</cp:lastModifiedBy>
  <cp:revision>230</cp:revision>
  <dcterms:created xsi:type="dcterms:W3CDTF">2015-10-15T08:02:04Z</dcterms:created>
  <dcterms:modified xsi:type="dcterms:W3CDTF">2020-03-11T02:25:06Z</dcterms:modified>
</cp:coreProperties>
</file>