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"/>
  </p:notesMasterIdLst>
  <p:handoutMasterIdLst>
    <p:handoutMasterId r:id="rId5"/>
  </p:handoutMasterIdLst>
  <p:sldIdLst>
    <p:sldId id="256" r:id="rId2"/>
    <p:sldId id="368" r:id="rId3"/>
  </p:sldIdLst>
  <p:sldSz cx="9144000" cy="6858000" type="screen4x3"/>
  <p:notesSz cx="6797675" cy="9928225"/>
  <p:defaultTextStyle>
    <a:defPPr>
      <a:defRPr lang="nb-NO"/>
    </a:defPPr>
    <a:lvl1pPr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A"/>
    <a:srgbClr val="D20028"/>
    <a:srgbClr val="FF758F"/>
    <a:srgbClr val="FFC9D3"/>
    <a:srgbClr val="FF5D7C"/>
    <a:srgbClr val="FFE5EA"/>
    <a:srgbClr val="EA002D"/>
    <a:srgbClr val="004760"/>
    <a:srgbClr val="99E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3B526-4766-4450-85B1-2291714C5F80}" v="34" dt="2020-03-19T13:39:02.014"/>
    <p1510:client id="{D3DAFF76-75E7-4A09-9119-F4AE6E92E82A}" v="13" dt="2020-03-19T14:18:22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1" autoAdjust="0"/>
    <p:restoredTop sz="83721" autoAdjust="0"/>
  </p:normalViewPr>
  <p:slideViewPr>
    <p:cSldViewPr>
      <p:cViewPr>
        <p:scale>
          <a:sx n="85" d="100"/>
          <a:sy n="85" d="100"/>
        </p:scale>
        <p:origin x="9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Åsmund Drottning" userId="5bc0a143-1425-487b-b191-3e2fa5870ca0" providerId="ADAL" clId="{D3DAFF76-75E7-4A09-9119-F4AE6E92E82A}"/>
    <pc:docChg chg="custSel addSld delSld modSld modMainMaster">
      <pc:chgData name="Åsmund Drottning" userId="5bc0a143-1425-487b-b191-3e2fa5870ca0" providerId="ADAL" clId="{D3DAFF76-75E7-4A09-9119-F4AE6E92E82A}" dt="2020-03-19T14:18:22.460" v="61"/>
      <pc:docMkLst>
        <pc:docMk/>
      </pc:docMkLst>
      <pc:sldChg chg="addSp delSp modSp del">
        <pc:chgData name="Åsmund Drottning" userId="5bc0a143-1425-487b-b191-3e2fa5870ca0" providerId="ADAL" clId="{D3DAFF76-75E7-4A09-9119-F4AE6E92E82A}" dt="2020-03-19T14:15:24.565" v="32" actId="47"/>
        <pc:sldMkLst>
          <pc:docMk/>
          <pc:sldMk cId="0" sldId="365"/>
        </pc:sldMkLst>
        <pc:spChg chg="add mod">
          <ac:chgData name="Åsmund Drottning" userId="5bc0a143-1425-487b-b191-3e2fa5870ca0" providerId="ADAL" clId="{D3DAFF76-75E7-4A09-9119-F4AE6E92E82A}" dt="2020-03-19T14:14:14.331" v="29" actId="5793"/>
          <ac:spMkLst>
            <pc:docMk/>
            <pc:sldMk cId="0" sldId="365"/>
            <ac:spMk id="2" creationId="{27A1507D-F5F8-4115-9A77-D9F399BA5A1E}"/>
          </ac:spMkLst>
        </pc:spChg>
        <pc:spChg chg="del">
          <ac:chgData name="Åsmund Drottning" userId="5bc0a143-1425-487b-b191-3e2fa5870ca0" providerId="ADAL" clId="{D3DAFF76-75E7-4A09-9119-F4AE6E92E82A}" dt="2020-03-19T13:39:56.670" v="0"/>
          <ac:spMkLst>
            <pc:docMk/>
            <pc:sldMk cId="0" sldId="365"/>
            <ac:spMk id="2" creationId="{30580ED4-93DB-4B94-9440-E2DCEA45FCBF}"/>
          </ac:spMkLst>
        </pc:spChg>
        <pc:spChg chg="del">
          <ac:chgData name="Åsmund Drottning" userId="5bc0a143-1425-487b-b191-3e2fa5870ca0" providerId="ADAL" clId="{D3DAFF76-75E7-4A09-9119-F4AE6E92E82A}" dt="2020-03-19T13:39:56.670" v="0"/>
          <ac:spMkLst>
            <pc:docMk/>
            <pc:sldMk cId="0" sldId="365"/>
            <ac:spMk id="3" creationId="{3D149E5F-9C6D-4DC2-956D-8495C423FE97}"/>
          </ac:spMkLst>
        </pc:spChg>
        <pc:spChg chg="add mod">
          <ac:chgData name="Åsmund Drottning" userId="5bc0a143-1425-487b-b191-3e2fa5870ca0" providerId="ADAL" clId="{D3DAFF76-75E7-4A09-9119-F4AE6E92E82A}" dt="2020-03-19T14:14:11.473" v="20" actId="20577"/>
          <ac:spMkLst>
            <pc:docMk/>
            <pc:sldMk cId="0" sldId="365"/>
            <ac:spMk id="3" creationId="{EE4F0906-5AE5-4EF4-B55F-A524AA7EC575}"/>
          </ac:spMkLst>
        </pc:spChg>
        <pc:spChg chg="add del mod">
          <ac:chgData name="Åsmund Drottning" userId="5bc0a143-1425-487b-b191-3e2fa5870ca0" providerId="ADAL" clId="{D3DAFF76-75E7-4A09-9119-F4AE6E92E82A}" dt="2020-03-19T13:40:00.521" v="1"/>
          <ac:spMkLst>
            <pc:docMk/>
            <pc:sldMk cId="0" sldId="365"/>
            <ac:spMk id="4" creationId="{0B1E556C-9A65-49FC-9E28-14BD000C79DF}"/>
          </ac:spMkLst>
        </pc:spChg>
        <pc:spChg chg="add del mod">
          <ac:chgData name="Åsmund Drottning" userId="5bc0a143-1425-487b-b191-3e2fa5870ca0" providerId="ADAL" clId="{D3DAFF76-75E7-4A09-9119-F4AE6E92E82A}" dt="2020-03-19T13:40:00.521" v="1"/>
          <ac:spMkLst>
            <pc:docMk/>
            <pc:sldMk cId="0" sldId="365"/>
            <ac:spMk id="5" creationId="{2E95B460-E800-4485-B602-0978447B077E}"/>
          </ac:spMkLst>
        </pc:spChg>
      </pc:sldChg>
      <pc:sldChg chg="addSp delSp modSp add">
        <pc:chgData name="Åsmund Drottning" userId="5bc0a143-1425-487b-b191-3e2fa5870ca0" providerId="ADAL" clId="{D3DAFF76-75E7-4A09-9119-F4AE6E92E82A}" dt="2020-03-19T14:18:22.460" v="61"/>
        <pc:sldMkLst>
          <pc:docMk/>
          <pc:sldMk cId="7319614" sldId="367"/>
        </pc:sldMkLst>
        <pc:spChg chg="del">
          <ac:chgData name="Åsmund Drottning" userId="5bc0a143-1425-487b-b191-3e2fa5870ca0" providerId="ADAL" clId="{D3DAFF76-75E7-4A09-9119-F4AE6E92E82A}" dt="2020-03-19T14:18:22.460" v="61"/>
          <ac:spMkLst>
            <pc:docMk/>
            <pc:sldMk cId="7319614" sldId="367"/>
            <ac:spMk id="2" creationId="{8338A4FA-B319-45AC-822A-4B4447E6E29B}"/>
          </ac:spMkLst>
        </pc:spChg>
        <pc:spChg chg="del">
          <ac:chgData name="Åsmund Drottning" userId="5bc0a143-1425-487b-b191-3e2fa5870ca0" providerId="ADAL" clId="{D3DAFF76-75E7-4A09-9119-F4AE6E92E82A}" dt="2020-03-19T14:18:22.460" v="61"/>
          <ac:spMkLst>
            <pc:docMk/>
            <pc:sldMk cId="7319614" sldId="367"/>
            <ac:spMk id="3" creationId="{A2F05F27-5055-4627-B0CE-3D84F0F69506}"/>
          </ac:spMkLst>
        </pc:spChg>
        <pc:spChg chg="add mod">
          <ac:chgData name="Åsmund Drottning" userId="5bc0a143-1425-487b-b191-3e2fa5870ca0" providerId="ADAL" clId="{D3DAFF76-75E7-4A09-9119-F4AE6E92E82A}" dt="2020-03-19T14:18:22.460" v="61"/>
          <ac:spMkLst>
            <pc:docMk/>
            <pc:sldMk cId="7319614" sldId="367"/>
            <ac:spMk id="5" creationId="{C9F9011D-3A53-429A-A89E-E222A286B73C}"/>
          </ac:spMkLst>
        </pc:spChg>
        <pc:spChg chg="add mod">
          <ac:chgData name="Åsmund Drottning" userId="5bc0a143-1425-487b-b191-3e2fa5870ca0" providerId="ADAL" clId="{D3DAFF76-75E7-4A09-9119-F4AE6E92E82A}" dt="2020-03-19T14:18:22.460" v="61"/>
          <ac:spMkLst>
            <pc:docMk/>
            <pc:sldMk cId="7319614" sldId="367"/>
            <ac:spMk id="6" creationId="{BF810AF9-E5C6-4C23-9D98-2F44C04D7833}"/>
          </ac:spMkLst>
        </pc:spChg>
      </pc:sldChg>
      <pc:sldChg chg="add del">
        <pc:chgData name="Åsmund Drottning" userId="5bc0a143-1425-487b-b191-3e2fa5870ca0" providerId="ADAL" clId="{D3DAFF76-75E7-4A09-9119-F4AE6E92E82A}" dt="2020-03-19T13:40:03.729" v="3" actId="47"/>
        <pc:sldMkLst>
          <pc:docMk/>
          <pc:sldMk cId="1182216942" sldId="367"/>
        </pc:sldMkLst>
      </pc:sldChg>
      <pc:sldChg chg="add del">
        <pc:chgData name="Åsmund Drottning" userId="5bc0a143-1425-487b-b191-3e2fa5870ca0" providerId="ADAL" clId="{D3DAFF76-75E7-4A09-9119-F4AE6E92E82A}" dt="2020-03-19T14:15:24.565" v="32" actId="47"/>
        <pc:sldMkLst>
          <pc:docMk/>
          <pc:sldMk cId="1740551939" sldId="367"/>
        </pc:sldMkLst>
      </pc:sldChg>
      <pc:sldChg chg="add del">
        <pc:chgData name="Åsmund Drottning" userId="5bc0a143-1425-487b-b191-3e2fa5870ca0" providerId="ADAL" clId="{D3DAFF76-75E7-4A09-9119-F4AE6E92E82A}" dt="2020-03-19T14:15:24.565" v="32" actId="47"/>
        <pc:sldMkLst>
          <pc:docMk/>
          <pc:sldMk cId="2492167527" sldId="368"/>
        </pc:sldMkLst>
      </pc:sldChg>
      <pc:sldChg chg="modSp add del">
        <pc:chgData name="Åsmund Drottning" userId="5bc0a143-1425-487b-b191-3e2fa5870ca0" providerId="ADAL" clId="{D3DAFF76-75E7-4A09-9119-F4AE6E92E82A}" dt="2020-03-19T14:18:16.926" v="60" actId="47"/>
        <pc:sldMkLst>
          <pc:docMk/>
          <pc:sldMk cId="2760424679" sldId="368"/>
        </pc:sldMkLst>
        <pc:spChg chg="mod">
          <ac:chgData name="Åsmund Drottning" userId="5bc0a143-1425-487b-b191-3e2fa5870ca0" providerId="ADAL" clId="{D3DAFF76-75E7-4A09-9119-F4AE6E92E82A}" dt="2020-03-19T14:17:54.783" v="45" actId="5793"/>
          <ac:spMkLst>
            <pc:docMk/>
            <pc:sldMk cId="2760424679" sldId="368"/>
            <ac:spMk id="2" creationId="{9007E77B-2C4E-445E-910E-8E8EEDBB01CD}"/>
          </ac:spMkLst>
        </pc:spChg>
        <pc:spChg chg="mod">
          <ac:chgData name="Åsmund Drottning" userId="5bc0a143-1425-487b-b191-3e2fa5870ca0" providerId="ADAL" clId="{D3DAFF76-75E7-4A09-9119-F4AE6E92E82A}" dt="2020-03-19T14:17:56.488" v="50" actId="20577"/>
          <ac:spMkLst>
            <pc:docMk/>
            <pc:sldMk cId="2760424679" sldId="368"/>
            <ac:spMk id="3" creationId="{B655E582-EBD9-441A-9BDA-C721591EDFDB}"/>
          </ac:spMkLst>
        </pc:spChg>
      </pc:sldChg>
      <pc:sldChg chg="addSp delSp modSp add del">
        <pc:chgData name="Åsmund Drottning" userId="5bc0a143-1425-487b-b191-3e2fa5870ca0" providerId="ADAL" clId="{D3DAFF76-75E7-4A09-9119-F4AE6E92E82A}" dt="2020-03-19T14:18:16.926" v="60" actId="47"/>
        <pc:sldMkLst>
          <pc:docMk/>
          <pc:sldMk cId="766673932" sldId="369"/>
        </pc:sldMkLst>
        <pc:spChg chg="del">
          <ac:chgData name="Åsmund Drottning" userId="5bc0a143-1425-487b-b191-3e2fa5870ca0" providerId="ADAL" clId="{D3DAFF76-75E7-4A09-9119-F4AE6E92E82A}" dt="2020-03-19T14:18:04.842" v="52"/>
          <ac:spMkLst>
            <pc:docMk/>
            <pc:sldMk cId="766673932" sldId="369"/>
            <ac:spMk id="2" creationId="{5F025725-3425-4AD9-97FE-E19D3700C58B}"/>
          </ac:spMkLst>
        </pc:spChg>
        <pc:spChg chg="del">
          <ac:chgData name="Åsmund Drottning" userId="5bc0a143-1425-487b-b191-3e2fa5870ca0" providerId="ADAL" clId="{D3DAFF76-75E7-4A09-9119-F4AE6E92E82A}" dt="2020-03-19T14:18:04.842" v="52"/>
          <ac:spMkLst>
            <pc:docMk/>
            <pc:sldMk cId="766673932" sldId="369"/>
            <ac:spMk id="3" creationId="{07FD8F68-6AB2-42DF-B482-1C13BEC0435C}"/>
          </ac:spMkLst>
        </pc:spChg>
        <pc:spChg chg="add mod">
          <ac:chgData name="Åsmund Drottning" userId="5bc0a143-1425-487b-b191-3e2fa5870ca0" providerId="ADAL" clId="{D3DAFF76-75E7-4A09-9119-F4AE6E92E82A}" dt="2020-03-19T14:18:04.842" v="52"/>
          <ac:spMkLst>
            <pc:docMk/>
            <pc:sldMk cId="766673932" sldId="369"/>
            <ac:spMk id="5" creationId="{D9D50029-EDF7-4C6A-BD4B-5293B1E65025}"/>
          </ac:spMkLst>
        </pc:spChg>
        <pc:spChg chg="add mod">
          <ac:chgData name="Åsmund Drottning" userId="5bc0a143-1425-487b-b191-3e2fa5870ca0" providerId="ADAL" clId="{D3DAFF76-75E7-4A09-9119-F4AE6E92E82A}" dt="2020-03-19T14:18:06.202" v="59" actId="20577"/>
          <ac:spMkLst>
            <pc:docMk/>
            <pc:sldMk cId="766673932" sldId="369"/>
            <ac:spMk id="6" creationId="{67569695-8C87-4593-BBE0-F4D60E11C231}"/>
          </ac:spMkLst>
        </pc:spChg>
      </pc:sldChg>
      <pc:sldMasterChg chg="modSldLayout">
        <pc:chgData name="Åsmund Drottning" userId="5bc0a143-1425-487b-b191-3e2fa5870ca0" providerId="ADAL" clId="{D3DAFF76-75E7-4A09-9119-F4AE6E92E82A}" dt="2020-03-19T14:17:29.391" v="35" actId="122"/>
        <pc:sldMasterMkLst>
          <pc:docMk/>
          <pc:sldMasterMk cId="0" sldId="2147483664"/>
        </pc:sldMasterMkLst>
        <pc:sldLayoutChg chg="modSp">
          <pc:chgData name="Åsmund Drottning" userId="5bc0a143-1425-487b-b191-3e2fa5870ca0" providerId="ADAL" clId="{D3DAFF76-75E7-4A09-9119-F4AE6E92E82A}" dt="2020-03-19T14:17:29.391" v="35" actId="122"/>
          <pc:sldLayoutMkLst>
            <pc:docMk/>
            <pc:sldMasterMk cId="0" sldId="2147483664"/>
            <pc:sldLayoutMk cId="1098909375" sldId="2147483696"/>
          </pc:sldLayoutMkLst>
          <pc:spChg chg="mod">
            <ac:chgData name="Åsmund Drottning" userId="5bc0a143-1425-487b-b191-3e2fa5870ca0" providerId="ADAL" clId="{D3DAFF76-75E7-4A09-9119-F4AE6E92E82A}" dt="2020-03-19T14:17:29.391" v="35" actId="122"/>
            <ac:spMkLst>
              <pc:docMk/>
              <pc:sldMasterMk cId="0" sldId="2147483664"/>
              <pc:sldLayoutMk cId="1098909375" sldId="2147483696"/>
              <ac:spMk id="3074" creationId="{00000000-0000-0000-0000-000000000000}"/>
            </ac:spMkLst>
          </pc:spChg>
          <pc:spChg chg="mod">
            <ac:chgData name="Åsmund Drottning" userId="5bc0a143-1425-487b-b191-3e2fa5870ca0" providerId="ADAL" clId="{D3DAFF76-75E7-4A09-9119-F4AE6E92E82A}" dt="2020-03-19T14:17:29.391" v="35" actId="122"/>
            <ac:spMkLst>
              <pc:docMk/>
              <pc:sldMasterMk cId="0" sldId="2147483664"/>
              <pc:sldLayoutMk cId="1098909375" sldId="2147483696"/>
              <ac:spMk id="307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6BC17310-17DC-4D90-A6B8-96ABFF7F92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E09E2D88-F650-42F7-9481-1099AED17D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xmlns="" id="{65B49E03-CB08-4C18-995A-12D436111C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xmlns="" id="{1FEE5F54-6A0D-4703-8390-4156B32D21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12D05-027A-4A02-B86D-DB973375672E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6739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xmlns="" id="{E1F5F55A-5085-4524-9EC0-8430785A96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462B9C10-49BE-4F36-B9B9-EC6E02C22F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163B2379-7C1C-4B6D-8A04-64F60AF2F1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xmlns="" id="{5A7A0F77-2B01-4961-A74C-2BDEE82070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Klikk for å redigere tekststiler i malen</a:t>
            </a:r>
          </a:p>
          <a:p>
            <a:pPr lvl="1"/>
            <a:r>
              <a:rPr lang="en-US" noProof="0"/>
              <a:t>Andre nivå</a:t>
            </a:r>
          </a:p>
          <a:p>
            <a:pPr lvl="2"/>
            <a:r>
              <a:rPr lang="en-US" noProof="0"/>
              <a:t>Tredje nivå</a:t>
            </a:r>
          </a:p>
          <a:p>
            <a:pPr lvl="3"/>
            <a:r>
              <a:rPr lang="en-US" noProof="0"/>
              <a:t>Fjerde nivå</a:t>
            </a:r>
          </a:p>
          <a:p>
            <a:pPr lvl="4"/>
            <a:r>
              <a:rPr lang="en-US" noProof="0"/>
              <a:t>Femte nivå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xmlns="" id="{30759977-930C-469B-9E53-492F4E836F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xmlns="" id="{A7E710AE-2057-4648-84FA-FA9444578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5B4A9B-F516-48AF-BF04-3C493846F3FE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088857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four lectures covers seismic modeling; What it is and what it is used for, What seismic waves are and how we </a:t>
            </a:r>
            <a:r>
              <a:rPr lang="en-US" baseline="0" smtClean="0"/>
              <a:t>can simulate them.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B4A9B-F516-48AF-BF04-3C493846F3FE}" type="slidenum">
              <a:rPr lang="en-US" altLang="nb-NO" smtClean="0"/>
              <a:pPr/>
              <a:t>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3096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xmlns="" id="{EC242FFF-2787-42B8-996B-950E4BE39570}"/>
              </a:ext>
            </a:extLst>
          </p:cNvPr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715963" y="477838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120000"/>
              </a:lnSpc>
              <a:defRPr smtClean="0"/>
            </a:lvl1pPr>
          </a:lstStyle>
          <a:p>
            <a:pPr lvl="0"/>
            <a:r>
              <a:rPr lang="en-GB" noProof="0"/>
              <a:t>Klikk for å redigere tittelstil</a:t>
            </a:r>
          </a:p>
        </p:txBody>
      </p:sp>
      <p:sp>
        <p:nvSpPr>
          <p:cNvPr id="14337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133600"/>
            <a:ext cx="6400800" cy="15843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lnSpc>
                <a:spcPct val="120000"/>
              </a:lnSpc>
              <a:buFontTx/>
              <a:buNone/>
              <a:defRPr smtClean="0"/>
            </a:lvl1pPr>
          </a:lstStyle>
          <a:p>
            <a:pPr lvl="0"/>
            <a:r>
              <a:rPr lang="en-GB" noProof="0"/>
              <a:t>Klikk for å redigere undertittelstil i malen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xmlns="" id="{0269B441-BC9A-4B5E-97E4-2B4F8A93A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4554-3558-4A2B-A088-790110340D70}" type="datetime1">
              <a:rPr lang="en-GB"/>
              <a:pPr>
                <a:defRPr/>
              </a:pPr>
              <a:t>29/03/2020</a:t>
            </a:fld>
            <a:endParaRPr lang="nb-NO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195A50F4-389F-4EA7-A847-E9E94B05A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xmlns="" id="{4CF406CF-685E-492B-85B1-D8E33CF8E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D578FF-4E24-4087-9EE1-848FA05E542D}" type="slidenum">
              <a:rPr lang="nb-NO" altLang="nb-NO"/>
              <a:pPr/>
              <a:t>‹#›</a:t>
            </a:fld>
            <a:endParaRPr lang="nb-NO" altLang="nb-NO"/>
          </a:p>
        </p:txBody>
      </p:sp>
      <p:pic>
        <p:nvPicPr>
          <p:cNvPr id="8" name="Picture 5" descr="UNIS_hovedlogo_MTXT-425x286.png">
            <a:extLst>
              <a:ext uri="{FF2B5EF4-FFF2-40B4-BE49-F238E27FC236}">
                <a16:creationId xmlns:a16="http://schemas.microsoft.com/office/drawing/2014/main" xmlns="" id="{1B4336DE-733D-416B-8C25-3FA239D027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156" y="4653136"/>
            <a:ext cx="2043688" cy="13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859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268413"/>
            <a:ext cx="7772400" cy="1470025"/>
          </a:xfrm>
        </p:spPr>
        <p:txBody>
          <a:bodyPr/>
          <a:lstStyle>
            <a:lvl1pPr algn="ctr">
              <a:defRPr sz="3500" b="1">
                <a:solidFill>
                  <a:srgbClr val="006BAA"/>
                </a:solidFill>
              </a:defRPr>
            </a:lvl1pPr>
          </a:lstStyle>
          <a:p>
            <a:r>
              <a:rPr lang="en-GB"/>
              <a:t>Klikk for å redigere tittelstil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175"/>
            <a:ext cx="6400800" cy="1584325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6BAA"/>
                </a:solidFill>
              </a:defRPr>
            </a:lvl1pPr>
          </a:lstStyle>
          <a:p>
            <a:r>
              <a:rPr lang="en-GB"/>
              <a:t>Klikk for å redigere undertittelstil i malen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3AA6484-9DE9-4859-8711-7FE6726995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BA582-92E0-4EA9-A948-821E0FD614B3}" type="datetime1">
              <a:rPr lang="nb-NO"/>
              <a:pPr>
                <a:defRPr/>
              </a:pPr>
              <a:t>29.03.2020</a:t>
            </a:fld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248994F-B32F-4111-B98D-E27EEECA00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DE8CCDB-5F3D-4D06-9FCE-AF1DB924E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3DAC1-8F44-400E-84E6-0973F1159AF3}" type="slidenum">
              <a:rPr lang="en-GB" altLang="nb-NO"/>
              <a:pPr/>
              <a:t>‹#›</a:t>
            </a:fld>
            <a:endParaRPr lang="en-GB" altLang="nb-NO"/>
          </a:p>
        </p:txBody>
      </p:sp>
    </p:spTree>
    <p:extLst>
      <p:ext uri="{BB962C8B-B14F-4D97-AF65-F5344CB8AC3E}">
        <p14:creationId xmlns:p14="http://schemas.microsoft.com/office/powerpoint/2010/main" val="109890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633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1B2BF07-3CE1-42E3-A577-8B24408FB2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EEBF2-B17B-4C41-A289-44B40C307B9C}" type="datetime1">
              <a:rPr lang="nb-NO"/>
              <a:pPr>
                <a:defRPr/>
              </a:pPr>
              <a:t>29.03.2020</a:t>
            </a:fld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6192EB3-3DD6-4D0E-A19D-20FF463F9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D1CE93-1907-4587-8B18-721D1D63B3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6BAA"/>
                </a:solidFill>
              </a:defRPr>
            </a:lvl1pPr>
          </a:lstStyle>
          <a:p>
            <a:fld id="{2D936990-06BF-4D90-870A-12A66B4282D3}" type="slidenum">
              <a:rPr lang="en-GB" altLang="nb-NO" smtClean="0"/>
              <a:pPr/>
              <a:t>‹#›</a:t>
            </a:fld>
            <a:endParaRPr lang="en-GB" altLang="nb-NO"/>
          </a:p>
        </p:txBody>
      </p:sp>
    </p:spTree>
    <p:extLst>
      <p:ext uri="{BB962C8B-B14F-4D97-AF65-F5344CB8AC3E}">
        <p14:creationId xmlns:p14="http://schemas.microsoft.com/office/powerpoint/2010/main" val="331553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56D3D1F6-016C-4210-8FC6-254B8AD40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3C718-7D5D-43B2-83F4-9558E442A412}" type="datetime1">
              <a:rPr lang="nb-NO"/>
              <a:pPr>
                <a:defRPr/>
              </a:pPr>
              <a:t>29.03.2020</a:t>
            </a:fld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75C5F92-F8ED-4EBB-9D90-EA9A634CF4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D686102-CBA1-48CD-8426-0DC3D292A5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9F73E-F7A9-4ACF-A5BC-1A5902AC8824}" type="slidenum">
              <a:rPr lang="en-GB" altLang="nb-NO"/>
              <a:pPr/>
              <a:t>‹#›</a:t>
            </a:fld>
            <a:endParaRPr lang="en-GB" altLang="nb-NO"/>
          </a:p>
        </p:txBody>
      </p:sp>
    </p:spTree>
    <p:extLst>
      <p:ext uri="{BB962C8B-B14F-4D97-AF65-F5344CB8AC3E}">
        <p14:creationId xmlns:p14="http://schemas.microsoft.com/office/powerpoint/2010/main" val="219469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633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8618DCAA-0A4B-45D8-8383-3CE2F1BDF0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DA5A8-1630-457D-88B2-4B415B37F68A}" type="datetime1">
              <a:rPr lang="nb-NO"/>
              <a:pPr>
                <a:defRPr/>
              </a:pPr>
              <a:t>29.03.2020</a:t>
            </a:fld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42D462F-CE1C-4A7B-B886-882C6BBD1D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AEFD0C8-0440-44B9-B1EB-C2CFAAE96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D75168-E9E3-4CBD-81C4-30640D2F6E8B}" type="slidenum">
              <a:rPr lang="en-GB" altLang="nb-NO"/>
              <a:pPr/>
              <a:t>‹#›</a:t>
            </a:fld>
            <a:endParaRPr lang="en-GB" altLang="nb-NO"/>
          </a:p>
        </p:txBody>
      </p:sp>
    </p:spTree>
    <p:extLst>
      <p:ext uri="{BB962C8B-B14F-4D97-AF65-F5344CB8AC3E}">
        <p14:creationId xmlns:p14="http://schemas.microsoft.com/office/powerpoint/2010/main" val="350470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633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915519-8F9E-41A6-8476-F92231B72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451FD-265D-4732-98A0-983F944C8AEE}" type="datetime1">
              <a:rPr lang="nb-NO"/>
              <a:pPr>
                <a:defRPr/>
              </a:pPr>
              <a:t>29.03.2020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338F1B-B919-490E-81E7-443924F33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981C07D-69CF-4C75-ABA8-FD07D75E57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EA53D-BD67-45A7-A718-3719B547F849}" type="slidenum">
              <a:rPr lang="en-GB" altLang="nb-NO"/>
              <a:pPr/>
              <a:t>‹#›</a:t>
            </a:fld>
            <a:endParaRPr lang="en-GB" altLang="nb-NO"/>
          </a:p>
        </p:txBody>
      </p:sp>
    </p:spTree>
    <p:extLst>
      <p:ext uri="{BB962C8B-B14F-4D97-AF65-F5344CB8AC3E}">
        <p14:creationId xmlns:p14="http://schemas.microsoft.com/office/powerpoint/2010/main" val="25954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FBFA537-4824-4BF1-83B2-F97355CF1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b-NO"/>
              <a:t>Klikk for å redigere tittelstil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2D4417-2CD5-4BC3-A4D3-254AE3E5F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b-NO" dirty="0" err="1"/>
              <a:t>Klikk</a:t>
            </a:r>
            <a:r>
              <a:rPr lang="en-GB" altLang="nb-NO" dirty="0"/>
              <a:t> for å </a:t>
            </a:r>
            <a:r>
              <a:rPr lang="en-GB" altLang="nb-NO" dirty="0" err="1"/>
              <a:t>redigere</a:t>
            </a:r>
            <a:r>
              <a:rPr lang="en-GB" altLang="nb-NO" dirty="0"/>
              <a:t> </a:t>
            </a:r>
            <a:r>
              <a:rPr lang="en-GB" altLang="nb-NO" dirty="0" err="1"/>
              <a:t>tekststiler</a:t>
            </a:r>
            <a:r>
              <a:rPr lang="en-GB" altLang="nb-NO" dirty="0"/>
              <a:t> i </a:t>
            </a:r>
            <a:r>
              <a:rPr lang="en-GB" altLang="nb-NO" dirty="0" err="1"/>
              <a:t>malen</a:t>
            </a:r>
            <a:endParaRPr lang="en-GB" altLang="nb-NO" dirty="0"/>
          </a:p>
          <a:p>
            <a:pPr lvl="1"/>
            <a:r>
              <a:rPr lang="en-GB" altLang="nb-NO" dirty="0"/>
              <a:t>Andre </a:t>
            </a:r>
            <a:r>
              <a:rPr lang="en-GB" altLang="nb-NO" dirty="0" err="1"/>
              <a:t>nivå</a:t>
            </a:r>
            <a:endParaRPr lang="en-GB" altLang="nb-NO" dirty="0"/>
          </a:p>
          <a:p>
            <a:pPr lvl="2"/>
            <a:r>
              <a:rPr lang="en-GB" altLang="nb-NO" dirty="0" err="1"/>
              <a:t>Tredje</a:t>
            </a:r>
            <a:r>
              <a:rPr lang="en-GB" altLang="nb-NO" dirty="0"/>
              <a:t> </a:t>
            </a:r>
            <a:r>
              <a:rPr lang="en-GB" altLang="nb-NO" dirty="0" err="1"/>
              <a:t>nivå</a:t>
            </a:r>
            <a:endParaRPr lang="en-GB" altLang="nb-NO" dirty="0"/>
          </a:p>
          <a:p>
            <a:pPr lvl="3"/>
            <a:r>
              <a:rPr lang="en-GB" altLang="nb-NO" dirty="0" err="1"/>
              <a:t>Fjerde</a:t>
            </a:r>
            <a:r>
              <a:rPr lang="en-GB" altLang="nb-NO" dirty="0"/>
              <a:t> </a:t>
            </a:r>
            <a:r>
              <a:rPr lang="en-GB" altLang="nb-NO" dirty="0" err="1"/>
              <a:t>nivå</a:t>
            </a:r>
            <a:endParaRPr lang="en-GB" altLang="nb-NO" dirty="0"/>
          </a:p>
          <a:p>
            <a:pPr lvl="4"/>
            <a:r>
              <a:rPr lang="en-GB" altLang="nb-NO" dirty="0" err="1"/>
              <a:t>Femte</a:t>
            </a:r>
            <a:r>
              <a:rPr lang="en-GB" altLang="nb-NO" dirty="0"/>
              <a:t> </a:t>
            </a:r>
            <a:r>
              <a:rPr lang="en-GB" altLang="nb-NO" dirty="0" err="1"/>
              <a:t>nivå</a:t>
            </a:r>
            <a:endParaRPr lang="en-GB" altLang="nb-NO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7AA34BDD-AF4D-4F96-B594-7035203BC7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b-NO" dirty="0">
              <a:solidFill>
                <a:srgbClr val="0068A6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A7BF490B-563F-4E75-AF18-2A6B71D7EB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DF5E2F90-F589-4241-A7F4-50A480529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3C7C04-444B-4CD1-B5CC-BE5FE69BC8D3}" type="slidenum">
              <a:rPr lang="en-GB" altLang="nb-NO"/>
              <a:pPr/>
              <a:t>‹#›</a:t>
            </a:fld>
            <a:endParaRPr lang="en-GB" altLang="nb-NO"/>
          </a:p>
        </p:txBody>
      </p:sp>
      <p:pic>
        <p:nvPicPr>
          <p:cNvPr id="10" name="Picture 5" descr="UNIS_hovedlogo_MTXT-425x286.png">
            <a:extLst>
              <a:ext uri="{FF2B5EF4-FFF2-40B4-BE49-F238E27FC236}">
                <a16:creationId xmlns:a16="http://schemas.microsoft.com/office/drawing/2014/main" xmlns="" id="{CE44B129-A612-4D62-B5DD-DB0F933CA74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0" y="6228000"/>
            <a:ext cx="855944" cy="57600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xmlns="" id="{8AD1C73F-6E99-4837-878D-488E9FFBBF7B}"/>
              </a:ext>
            </a:extLst>
          </p:cNvPr>
          <p:cNvSpPr/>
          <p:nvPr userDrawn="1"/>
        </p:nvSpPr>
        <p:spPr>
          <a:xfrm>
            <a:off x="457200" y="6464369"/>
            <a:ext cx="1880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nb-NO" sz="1200" dirty="0">
                <a:solidFill>
                  <a:srgbClr val="0068A6"/>
                </a:solidFill>
              </a:rPr>
              <a:t>AG-335/835 Spring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B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760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760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760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760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BA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BA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BA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BA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6BA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>
            <a:extLst>
              <a:ext uri="{FF2B5EF4-FFF2-40B4-BE49-F238E27FC236}">
                <a16:creationId xmlns:a16="http://schemas.microsoft.com/office/drawing/2014/main" xmlns="" id="{B305BEA5-3F27-48E8-85E2-E78C56C6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Box 1">
            <a:extLst>
              <a:ext uri="{FF2B5EF4-FFF2-40B4-BE49-F238E27FC236}">
                <a16:creationId xmlns:a16="http://schemas.microsoft.com/office/drawing/2014/main" xmlns="" id="{379F52ED-2EB8-4149-853B-15A41FEA5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211" y="908050"/>
            <a:ext cx="339708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b-NO" altLang="nb-NO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AG-335/835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b-NO" altLang="nb-NO" sz="3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Seismic</a:t>
            </a:r>
            <a:r>
              <a:rPr lang="nb-NO" altLang="nb-NO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nb-NO" altLang="nb-NO" sz="3200" smtClean="0">
                <a:solidFill>
                  <a:schemeClr val="tx1"/>
                </a:solidFill>
                <a:latin typeface="Arial" panose="020B0604020202020204" pitchFamily="34" charset="0"/>
              </a:rPr>
              <a:t>modeling</a:t>
            </a:r>
            <a:endParaRPr lang="nb-NO" altLang="nb-NO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b-NO" altLang="nb-NO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b-NO" altLang="nb-NO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Spring 2020</a:t>
            </a:r>
            <a:endParaRPr lang="nb-NO" altLang="nb-NO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5">
            <a:extLst>
              <a:ext uri="{FF2B5EF4-FFF2-40B4-BE49-F238E27FC236}">
                <a16:creationId xmlns:a16="http://schemas.microsoft.com/office/drawing/2014/main" xmlns="" id="{3ECF63DA-9765-4AD8-A041-E681C1EF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77" y="2965853"/>
            <a:ext cx="30932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accent2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 smtClean="0">
                <a:solidFill>
                  <a:schemeClr val="tx1"/>
                </a:solidFill>
                <a:latin typeface="Arial" panose="020B0604020202020204" pitchFamily="34" charset="0"/>
              </a:rPr>
              <a:t>Børge Arntsen NTNU</a:t>
            </a:r>
            <a:endParaRPr lang="nb-NO" altLang="nb-NO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b-NO" altLang="nb-NO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77B830A-BDD1-C34D-9454-407AE12A5E42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smtClean="0">
                <a:solidFill>
                  <a:srgbClr val="006BA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760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760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760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760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nb-NO" kern="0" smtClean="0"/>
              <a:t>Overview</a:t>
            </a:r>
            <a:endParaRPr lang="nb-NO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B830A-BDD1-C34D-9454-407AE12A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7969250" cy="1000522"/>
          </a:xfrm>
        </p:spPr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6DF761-76B7-9E4F-A137-24D98074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2" y="1477194"/>
            <a:ext cx="7969250" cy="3263504"/>
          </a:xfrm>
        </p:spPr>
        <p:txBody>
          <a:bodyPr>
            <a:normAutofit fontScale="70000" lnSpcReduction="20000"/>
          </a:bodyPr>
          <a:lstStyle/>
          <a:p>
            <a:r>
              <a:rPr lang="nb-NO" dirty="0" err="1" smtClean="0"/>
              <a:t>Lecture</a:t>
            </a:r>
            <a:r>
              <a:rPr lang="nb-NO" dirty="0" smtClean="0"/>
              <a:t> 1 </a:t>
            </a:r>
          </a:p>
          <a:p>
            <a:pPr lvl="1"/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/>
              <a:t>is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modeling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What</a:t>
            </a:r>
            <a:r>
              <a:rPr lang="nb-NO" dirty="0"/>
              <a:t> is it used </a:t>
            </a:r>
            <a:r>
              <a:rPr lang="nb-NO" dirty="0" smtClean="0"/>
              <a:t>for?</a:t>
            </a:r>
          </a:p>
          <a:p>
            <a:r>
              <a:rPr lang="nb-NO" dirty="0" err="1" smtClean="0"/>
              <a:t>Lecture</a:t>
            </a:r>
            <a:r>
              <a:rPr lang="nb-NO" dirty="0" smtClean="0"/>
              <a:t> 2 </a:t>
            </a:r>
            <a:endParaRPr lang="nb-NO" dirty="0"/>
          </a:p>
          <a:p>
            <a:pPr lvl="1"/>
            <a:r>
              <a:rPr lang="nb-NO" dirty="0" err="1" smtClean="0"/>
              <a:t>Elastic</a:t>
            </a:r>
            <a:r>
              <a:rPr lang="nb-NO" dirty="0" smtClean="0"/>
              <a:t> </a:t>
            </a:r>
            <a:r>
              <a:rPr lang="nb-NO" dirty="0" err="1"/>
              <a:t>waves</a:t>
            </a:r>
            <a:endParaRPr lang="nb-NO" dirty="0"/>
          </a:p>
          <a:p>
            <a:r>
              <a:rPr lang="nb-NO" dirty="0" err="1" smtClean="0"/>
              <a:t>Lecture</a:t>
            </a:r>
            <a:r>
              <a:rPr lang="nb-NO" dirty="0" smtClean="0"/>
              <a:t> 3</a:t>
            </a:r>
          </a:p>
          <a:p>
            <a:pPr lvl="1"/>
            <a:r>
              <a:rPr lang="nb-NO" dirty="0" err="1" smtClean="0"/>
              <a:t>Convolutional</a:t>
            </a:r>
            <a:r>
              <a:rPr lang="nb-NO" dirty="0" smtClean="0"/>
              <a:t> </a:t>
            </a:r>
            <a:r>
              <a:rPr lang="nb-NO" dirty="0" err="1"/>
              <a:t>modeling</a:t>
            </a:r>
            <a:endParaRPr lang="nb-NO" dirty="0"/>
          </a:p>
          <a:p>
            <a:pPr lvl="1"/>
            <a:r>
              <a:rPr lang="nb-NO" dirty="0"/>
              <a:t>Ray tracing</a:t>
            </a:r>
          </a:p>
          <a:p>
            <a:r>
              <a:rPr lang="nb-NO" dirty="0" err="1" smtClean="0"/>
              <a:t>Lecture</a:t>
            </a:r>
            <a:r>
              <a:rPr lang="nb-NO" dirty="0" smtClean="0"/>
              <a:t> 4</a:t>
            </a:r>
          </a:p>
          <a:p>
            <a:pPr lvl="1"/>
            <a:r>
              <a:rPr lang="nb-NO" dirty="0" smtClean="0"/>
              <a:t>F-K </a:t>
            </a:r>
            <a:r>
              <a:rPr lang="nb-NO" dirty="0" err="1" smtClean="0"/>
              <a:t>modeling</a:t>
            </a:r>
            <a:endParaRPr lang="nb-NO" dirty="0" smtClean="0"/>
          </a:p>
          <a:p>
            <a:pPr lvl="1"/>
            <a:r>
              <a:rPr lang="nb-NO" dirty="0" err="1" smtClean="0"/>
              <a:t>Finite-difference</a:t>
            </a:r>
            <a:r>
              <a:rPr lang="nb-NO" dirty="0" smtClean="0"/>
              <a:t> </a:t>
            </a:r>
            <a:r>
              <a:rPr lang="nb-NO" dirty="0"/>
              <a:t>and </a:t>
            </a:r>
            <a:r>
              <a:rPr lang="nb-NO" dirty="0" err="1"/>
              <a:t>finite</a:t>
            </a:r>
            <a:r>
              <a:rPr lang="nb-NO" dirty="0"/>
              <a:t>-element </a:t>
            </a:r>
            <a:r>
              <a:rPr lang="nb-NO" dirty="0" err="1"/>
              <a:t>modeling</a:t>
            </a:r>
            <a:endParaRPr lang="nb-NO" dirty="0"/>
          </a:p>
          <a:p>
            <a:r>
              <a:rPr lang="nb-NO" dirty="0" err="1"/>
              <a:t>Exercise</a:t>
            </a:r>
            <a:r>
              <a:rPr lang="nb-NO" dirty="0"/>
              <a:t>: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resolution</a:t>
            </a:r>
            <a:r>
              <a:rPr lang="nb-NO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4774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UiB_04_LysarkSkjerm02">
  <a:themeElements>
    <a:clrScheme name="UiB_04_LysarkSkjerm0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BBC7"/>
      </a:accent1>
      <a:accent2>
        <a:srgbClr val="005473"/>
      </a:accent2>
      <a:accent3>
        <a:srgbClr val="FFFFFF"/>
      </a:accent3>
      <a:accent4>
        <a:srgbClr val="000000"/>
      </a:accent4>
      <a:accent5>
        <a:srgbClr val="CADAE0"/>
      </a:accent5>
      <a:accent6>
        <a:srgbClr val="004B68"/>
      </a:accent6>
      <a:hlink>
        <a:srgbClr val="77AF00"/>
      </a:hlink>
      <a:folHlink>
        <a:srgbClr val="D95900"/>
      </a:folHlink>
    </a:clrScheme>
    <a:fontScheme name="2_UiB_04_LysarkSkjerm02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iB_04_LysarkSkjerm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B_04_LysarkSkjerm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B_04_LysarkSkjerm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B_04_LysarkSkjerm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B_04_LysarkSkjerm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B_04_LysarkSkjerm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B_04_LysarkSkjerm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B_04_LysarkSkjerm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B_04_LysarkSkjerm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B_04_LysarkSkjerm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B_04_LysarkSkjerm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B_04_LysarkSkjerm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B_04_LysarkSkjerm0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BBC7"/>
        </a:accent1>
        <a:accent2>
          <a:srgbClr val="005473"/>
        </a:accent2>
        <a:accent3>
          <a:srgbClr val="FFFFFF"/>
        </a:accent3>
        <a:accent4>
          <a:srgbClr val="000000"/>
        </a:accent4>
        <a:accent5>
          <a:srgbClr val="CADAE0"/>
        </a:accent5>
        <a:accent6>
          <a:srgbClr val="004B68"/>
        </a:accent6>
        <a:hlink>
          <a:srgbClr val="77AF00"/>
        </a:hlink>
        <a:folHlink>
          <a:srgbClr val="D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UiB_04_LysarkSkjerm02</Template>
  <TotalTime>16955</TotalTime>
  <Words>74</Words>
  <Application>Microsoft Macintosh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Cambria</vt:lpstr>
      <vt:lpstr>Arial</vt:lpstr>
      <vt:lpstr>2_UiB_04_LysarkSkjerm02</vt:lpstr>
      <vt:lpstr>PowerPoint Presentation</vt:lpstr>
      <vt:lpstr>Overview</vt:lpstr>
    </vt:vector>
  </TitlesOfParts>
  <Company>IT-avd, UiB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 of  Prof. Johansen’s Inversion Program</dc:title>
  <dc:creator>Erling H Jensen</dc:creator>
  <cp:lastModifiedBy>Børge Arntsen</cp:lastModifiedBy>
  <cp:revision>653</cp:revision>
  <dcterms:created xsi:type="dcterms:W3CDTF">2007-10-12T09:00:36Z</dcterms:created>
  <dcterms:modified xsi:type="dcterms:W3CDTF">2020-03-29T10:49:18Z</dcterms:modified>
</cp:coreProperties>
</file>