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iron.io/top-10-uses-for-message-queue/" TargetMode="External"/><Relationship Id="rId3" Type="http://schemas.openxmlformats.org/officeDocument/2006/relationships/hyperlink" Target="https://stackify.com/message-queues-12-reasons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loudamqp.com/blog/2017-12-29-part1-rabbitmq-best-practice.html" TargetMode="External"/><Relationship Id="rId3" Type="http://schemas.openxmlformats.org/officeDocument/2006/relationships/hyperlink" Target="https://www.cloudamqp.com/blog/2018-01-08-part2-rabbitmq-best-practice-for-high-performance.html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dba6d0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dba6d0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4707b4f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4707b4f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dba6d0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dba6d0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4707b4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4707b4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https://blog.iron.io/top-10-uses-for-message-queue/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https://stackify.com/message-queues-12-reasons/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50567a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50567a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4bdfc0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4bdfc0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3654e1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3654e1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50567a0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50567a0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3654e1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3654e1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4bdfc0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4bdfc0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4707b4f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4707b4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3654e1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3654e1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092990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092990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44ef63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44ef63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50567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450567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50567a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50567a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450567a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450567a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50567a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50567a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4707b4f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54707b4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50567a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50567a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450567a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450567a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dba6d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dba6d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50567a0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50567a0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4ef631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4ef631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https://www.cloudamqp.com/blog/2017-12-29-part1-rabbitmq-best-practice.html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https://www.cloudamqp.com/blog/2018-01-08-part2-rabbitmq-best-practice-for-high-performance.html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f6fbdc9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f6fbdc9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092990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092990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f66a6b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f66a6b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https://www.cloudamqp.com/blog/2018-01-19-part4-rabbitmq-13-common-errors.html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4707b4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4707b4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4707b4f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4707b4f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4707b4f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4707b4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50567a0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50567a0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3654e1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3654e1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3654e1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3654e1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Epiqa - new architecture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925" y="1042549"/>
            <a:ext cx="5813599" cy="380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Epiqa - new architecture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Decouples rest-api from scheduler =&gt;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Failure of rest-api does not cause loss of results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Rest-api instances do not have to handle failures of scheduler and vice versa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Every instance of rest-api or scheduler has only two connections - one for request and one for results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message queue?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component which provides protocol for </a:t>
            </a:r>
            <a:r>
              <a:rPr lang="en"/>
              <a:t>asynchronous inter-process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FIFO data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Decouples producer and consumer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 - producer and consumer do not have to know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- </a:t>
            </a:r>
            <a:r>
              <a:rPr lang="en"/>
              <a:t>producer and consumer do not have to participate in the interaction at the same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synchronization - the production and consumption of message does not happen in synchronous manner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use it?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Decoupling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Resiliency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 for messaging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AMQP - </a:t>
            </a:r>
            <a:r>
              <a:rPr lang="en"/>
              <a:t>Advanced Message Queuing Protocol - feature-rich message queue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STOMP - </a:t>
            </a:r>
            <a:r>
              <a:rPr lang="en"/>
              <a:t>Streaming Text Oriented Messaging Protocol - simple, text-oriented message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MQTT - MQ Telemetry Transport - extremely lightweight protocol especially for embedded devices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message brokers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RabbitMQ (AMQP, MQTT, STOMP)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ActiveMQ </a:t>
            </a:r>
            <a:r>
              <a:rPr lang="en"/>
              <a:t>(AMQP, MQTT, STOMP)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ZeroMQ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SQS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HornetQ </a:t>
            </a:r>
            <a:r>
              <a:rPr lang="en"/>
              <a:t>(AMQP, STOMP)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Kafka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RabbitMQ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between exchanges and queues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76" y="1084100"/>
            <a:ext cx="5843825" cy="35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flow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Publishers send messages to exchanges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Exchanges use bindings to route messages to queues or to other exchanges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stay in queue until they are handled by consumers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Patterns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Publish/subscribe - producer publishes message and every subscriber gets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Competing consumers - only one of the consumers gets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Request/reply - remote procedure call - not a typical use case for messaging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types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Fanout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Consistent-hash (via plugin)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exchange (via plugin)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exchange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routes messages with a routing key equal to the routing key declared by the binding queue</a:t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275" y="1547227"/>
            <a:ext cx="6914026" cy="3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exchange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routes messages to queues whose routing key matches all, or a portion of a routing key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“*” to match a word in a specific position of the routing key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“#” to match zero or more words</a:t>
            </a:r>
            <a:endParaRPr/>
          </a:p>
        </p:txBody>
      </p:sp>
      <p:sp>
        <p:nvSpPr>
          <p:cNvPr id="197" name="Google Shape;197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295975"/>
            <a:ext cx="6123924" cy="27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Fanout exchange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routes messages to all bound queues indiscriminately, routing key is ignored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25" y="1618300"/>
            <a:ext cx="7837775" cy="30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exchange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outes messages based upon a matching of message headers to the expected headers specified by the binding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the topic exchange type but the criteria is expressed in the message headers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guarantees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most once - message is delivered once or never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once - message is delivered once or more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most once delivery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is acknowledged as soon as it is delivered to consumer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consumer fails immediately after message broker passed it the message then the message is lost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Auto-acknowledgement </a:t>
            </a:r>
            <a:r>
              <a:rPr lang="en"/>
              <a:t>can be set during consumer subscription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use if you cannot afford to lose a message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least once delivery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is acknowledged by consumer after it was processed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consumer fails before acknowledgement the message stays in the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consumer fails after it processed the message but before it acked it to the message broker then the message will be requeued and processed again by another consumer =&gt; your application must correctly handle multiple deliveries of the same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uto-acknowledge is much faster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Epiqa - old architecture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750" y="1248863"/>
            <a:ext cx="76581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At least once delivery demo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Throughput and latency depend on many factors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Queue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queues and consumers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Persistency settings - nonpersistent is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Ack settings - autoack is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RabbitMQ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Throughput of course depends also on the hardware but tens or hundreds of thousands of messages per second are achievable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availability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avoid being single point of failure the RabbitMQ itself should be distributed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modes - clustering, federation, and shovel - can be combined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mode: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hosts, exchanges, users, permissions are automatically mirrored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Queue may be located on single node or mirrored across multiple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client connected to a node can see all queues, even they are not located on that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mirrored queue has one master and a few mirrors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exchanges and queues</a:t>
            </a:r>
            <a:endParaRPr/>
          </a:p>
        </p:txBody>
      </p:sp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Alternate exchange - used for to handle messages for which the exchange was unable to route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Dead-letter exchange - exchange where rejected or expired messages are republished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 queue - moves messages to disk as early as possible to allow long queues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Reuse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one connection for producer and one for consumer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one channel per thread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Consume, don’t pull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Epiqa - new requirements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 availability =&gt;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schedulers are necessary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rest-apis are necessary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not lose results if rest-api fails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Epiqa - naive solution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00" y="1201198"/>
            <a:ext cx="6296324" cy="31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Epiqa - naive solution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instance of rest-api has to know somehow about all schedulers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Rest-api must handle all failures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coupling between rest-api and scheduler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connections between rest-apis and schedulers grow rapidly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Increased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error handling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121" y="0"/>
            <a:ext cx="19777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RabbitMQ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121" y="1582871"/>
            <a:ext cx="1977759" cy="197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