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6041"/>
  </p:normalViewPr>
  <p:slideViewPr>
    <p:cSldViewPr snapToGrid="0" snapToObjects="1">
      <p:cViewPr varScale="1">
        <p:scale>
          <a:sx n="81" d="100"/>
          <a:sy n="81" d="100"/>
        </p:scale>
        <p:origin x="1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906-5D23-734C-93BA-E831BBE53B77}" type="datetimeFigureOut">
              <a:rPr lang="en-IT" smtClean="0"/>
              <a:t>01/03/2021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A76C-C172-5C41-9D0B-6DEF92BD3D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2271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906-5D23-734C-93BA-E831BBE53B77}" type="datetimeFigureOut">
              <a:rPr lang="en-IT" smtClean="0"/>
              <a:t>01/03/2021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A76C-C172-5C41-9D0B-6DEF92BD3D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5792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906-5D23-734C-93BA-E831BBE53B77}" type="datetimeFigureOut">
              <a:rPr lang="en-IT" smtClean="0"/>
              <a:t>01/03/2021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A76C-C172-5C41-9D0B-6DEF92BD3D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6998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906-5D23-734C-93BA-E831BBE53B77}" type="datetimeFigureOut">
              <a:rPr lang="en-IT" smtClean="0"/>
              <a:t>01/03/2021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A76C-C172-5C41-9D0B-6DEF92BD3D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2815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906-5D23-734C-93BA-E831BBE53B77}" type="datetimeFigureOut">
              <a:rPr lang="en-IT" smtClean="0"/>
              <a:t>01/03/2021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A76C-C172-5C41-9D0B-6DEF92BD3D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4543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906-5D23-734C-93BA-E831BBE53B77}" type="datetimeFigureOut">
              <a:rPr lang="en-IT" smtClean="0"/>
              <a:t>01/03/2021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A76C-C172-5C41-9D0B-6DEF92BD3D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4914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906-5D23-734C-93BA-E831BBE53B77}" type="datetimeFigureOut">
              <a:rPr lang="en-IT" smtClean="0"/>
              <a:t>01/03/2021</a:t>
            </a:fld>
            <a:endParaRPr lang="en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A76C-C172-5C41-9D0B-6DEF92BD3D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2722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906-5D23-734C-93BA-E831BBE53B77}" type="datetimeFigureOut">
              <a:rPr lang="en-IT" smtClean="0"/>
              <a:t>01/03/2021</a:t>
            </a:fld>
            <a:endParaRPr lang="en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A76C-C172-5C41-9D0B-6DEF92BD3D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4307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906-5D23-734C-93BA-E831BBE53B77}" type="datetimeFigureOut">
              <a:rPr lang="en-IT" smtClean="0"/>
              <a:t>01/03/2021</a:t>
            </a:fld>
            <a:endParaRPr lang="en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A76C-C172-5C41-9D0B-6DEF92BD3D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2185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906-5D23-734C-93BA-E831BBE53B77}" type="datetimeFigureOut">
              <a:rPr lang="en-IT" smtClean="0"/>
              <a:t>01/03/2021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A76C-C172-5C41-9D0B-6DEF92BD3D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5914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906-5D23-734C-93BA-E831BBE53B77}" type="datetimeFigureOut">
              <a:rPr lang="en-IT" smtClean="0"/>
              <a:t>01/03/2021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A76C-C172-5C41-9D0B-6DEF92BD3D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7399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2F906-5D23-734C-93BA-E831BBE53B77}" type="datetimeFigureOut">
              <a:rPr lang="en-IT" smtClean="0"/>
              <a:t>01/03/2021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BA76C-C172-5C41-9D0B-6DEF92BD3D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0481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github.com/baro77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tmonero.org/library/Zero-to-Monero-2-0-0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E4C7258-67DD-5847-BD11-F746A7552EDD}"/>
              </a:ext>
            </a:extLst>
          </p:cNvPr>
          <p:cNvGrpSpPr/>
          <p:nvPr/>
        </p:nvGrpSpPr>
        <p:grpSpPr>
          <a:xfrm>
            <a:off x="3166911" y="394679"/>
            <a:ext cx="2873049" cy="2965102"/>
            <a:chOff x="3516476" y="1936050"/>
            <a:chExt cx="2873049" cy="2965102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CFAA306-8F1D-F049-95B8-A97050185C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5427" y="1989001"/>
              <a:ext cx="1195156" cy="134955"/>
            </a:xfrm>
            <a:custGeom>
              <a:avLst/>
              <a:gdLst>
                <a:gd name="connsiteX0" fmla="*/ 597574 w 1195156"/>
                <a:gd name="connsiteY0" fmla="*/ 0 h 134955"/>
                <a:gd name="connsiteX1" fmla="*/ 1125586 w 1195156"/>
                <a:gd name="connsiteY1" fmla="*/ 99883 h 134955"/>
                <a:gd name="connsiteX2" fmla="*/ 1195156 w 1195156"/>
                <a:gd name="connsiteY2" fmla="*/ 134955 h 134955"/>
                <a:gd name="connsiteX3" fmla="*/ 1093750 w 1195156"/>
                <a:gd name="connsiteY3" fmla="*/ 90888 h 134955"/>
                <a:gd name="connsiteX4" fmla="*/ 597573 w 1195156"/>
                <a:gd name="connsiteY4" fmla="*/ 2930 h 134955"/>
                <a:gd name="connsiteX5" fmla="*/ 101398 w 1195156"/>
                <a:gd name="connsiteY5" fmla="*/ 90888 h 134955"/>
                <a:gd name="connsiteX6" fmla="*/ 0 w 1195156"/>
                <a:gd name="connsiteY6" fmla="*/ 134952 h 134955"/>
                <a:gd name="connsiteX7" fmla="*/ 69563 w 1195156"/>
                <a:gd name="connsiteY7" fmla="*/ 99883 h 134955"/>
                <a:gd name="connsiteX8" fmla="*/ 597574 w 1195156"/>
                <a:gd name="connsiteY8" fmla="*/ 0 h 134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156" h="134955">
                  <a:moveTo>
                    <a:pt x="597574" y="0"/>
                  </a:moveTo>
                  <a:cubicBezTo>
                    <a:pt x="783971" y="0"/>
                    <a:pt x="962095" y="35415"/>
                    <a:pt x="1125586" y="99883"/>
                  </a:cubicBezTo>
                  <a:lnTo>
                    <a:pt x="1195156" y="134955"/>
                  </a:lnTo>
                  <a:lnTo>
                    <a:pt x="1093750" y="90888"/>
                  </a:lnTo>
                  <a:cubicBezTo>
                    <a:pt x="939101" y="33993"/>
                    <a:pt x="771965" y="2930"/>
                    <a:pt x="597573" y="2930"/>
                  </a:cubicBezTo>
                  <a:cubicBezTo>
                    <a:pt x="423182" y="2930"/>
                    <a:pt x="256047" y="33993"/>
                    <a:pt x="101398" y="90888"/>
                  </a:cubicBezTo>
                  <a:lnTo>
                    <a:pt x="0" y="134952"/>
                  </a:lnTo>
                  <a:lnTo>
                    <a:pt x="69563" y="99883"/>
                  </a:lnTo>
                  <a:cubicBezTo>
                    <a:pt x="233054" y="35415"/>
                    <a:pt x="411178" y="0"/>
                    <a:pt x="597574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C8BCFCD-45CA-F146-BB37-FC7519B533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522" y="2349001"/>
              <a:ext cx="1050958" cy="141375"/>
            </a:xfrm>
            <a:custGeom>
              <a:avLst/>
              <a:gdLst>
                <a:gd name="connsiteX0" fmla="*/ 525479 w 1050958"/>
                <a:gd name="connsiteY0" fmla="*/ 0 h 141375"/>
                <a:gd name="connsiteX1" fmla="*/ 896820 w 1050958"/>
                <a:gd name="connsiteY1" fmla="*/ 65534 h 141375"/>
                <a:gd name="connsiteX2" fmla="*/ 1050958 w 1050958"/>
                <a:gd name="connsiteY2" fmla="*/ 137443 h 141375"/>
                <a:gd name="connsiteX3" fmla="*/ 1048688 w 1050958"/>
                <a:gd name="connsiteY3" fmla="*/ 141375 h 141375"/>
                <a:gd name="connsiteX4" fmla="*/ 920719 w 1050958"/>
                <a:gd name="connsiteY4" fmla="*/ 76862 h 141375"/>
                <a:gd name="connsiteX5" fmla="*/ 525478 w 1050958"/>
                <a:gd name="connsiteY5" fmla="*/ 2095 h 141375"/>
                <a:gd name="connsiteX6" fmla="*/ 130238 w 1050958"/>
                <a:gd name="connsiteY6" fmla="*/ 76862 h 141375"/>
                <a:gd name="connsiteX7" fmla="*/ 2269 w 1050958"/>
                <a:gd name="connsiteY7" fmla="*/ 141375 h 141375"/>
                <a:gd name="connsiteX8" fmla="*/ 0 w 1050958"/>
                <a:gd name="connsiteY8" fmla="*/ 137444 h 141375"/>
                <a:gd name="connsiteX9" fmla="*/ 154139 w 1050958"/>
                <a:gd name="connsiteY9" fmla="*/ 65534 h 141375"/>
                <a:gd name="connsiteX10" fmla="*/ 525479 w 1050958"/>
                <a:gd name="connsiteY10" fmla="*/ 0 h 1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0958" h="141375">
                  <a:moveTo>
                    <a:pt x="525479" y="0"/>
                  </a:moveTo>
                  <a:cubicBezTo>
                    <a:pt x="655957" y="0"/>
                    <a:pt x="781030" y="23138"/>
                    <a:pt x="896820" y="65534"/>
                  </a:cubicBezTo>
                  <a:lnTo>
                    <a:pt x="1050958" y="137443"/>
                  </a:lnTo>
                  <a:lnTo>
                    <a:pt x="1048688" y="141375"/>
                  </a:lnTo>
                  <a:lnTo>
                    <a:pt x="920719" y="76862"/>
                  </a:lnTo>
                  <a:cubicBezTo>
                    <a:pt x="798338" y="28605"/>
                    <a:pt x="665004" y="2095"/>
                    <a:pt x="525478" y="2095"/>
                  </a:cubicBezTo>
                  <a:cubicBezTo>
                    <a:pt x="385953" y="2095"/>
                    <a:pt x="252618" y="28605"/>
                    <a:pt x="130238" y="76862"/>
                  </a:cubicBezTo>
                  <a:lnTo>
                    <a:pt x="2269" y="141375"/>
                  </a:lnTo>
                  <a:lnTo>
                    <a:pt x="0" y="137444"/>
                  </a:lnTo>
                  <a:lnTo>
                    <a:pt x="154139" y="65534"/>
                  </a:lnTo>
                  <a:cubicBezTo>
                    <a:pt x="269929" y="23138"/>
                    <a:pt x="395002" y="0"/>
                    <a:pt x="525479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73D34C0-4CCE-1C4B-AB67-216014B967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5187" y="2503003"/>
              <a:ext cx="14686" cy="9384"/>
            </a:xfrm>
            <a:custGeom>
              <a:avLst/>
              <a:gdLst>
                <a:gd name="connsiteX0" fmla="*/ 1144 w 14686"/>
                <a:gd name="connsiteY0" fmla="*/ 0 h 9384"/>
                <a:gd name="connsiteX1" fmla="*/ 14686 w 14686"/>
                <a:gd name="connsiteY1" fmla="*/ 9384 h 9384"/>
                <a:gd name="connsiteX2" fmla="*/ 0 w 14686"/>
                <a:gd name="connsiteY2" fmla="*/ 1981 h 9384"/>
                <a:gd name="connsiteX3" fmla="*/ 1144 w 14686"/>
                <a:gd name="connsiteY3" fmla="*/ 0 h 9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86" h="9384">
                  <a:moveTo>
                    <a:pt x="1144" y="0"/>
                  </a:moveTo>
                  <a:lnTo>
                    <a:pt x="14686" y="9384"/>
                  </a:lnTo>
                  <a:lnTo>
                    <a:pt x="0" y="1981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193C0886-5666-E346-B94C-785B026C41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6134" y="2503004"/>
              <a:ext cx="14679" cy="9380"/>
            </a:xfrm>
            <a:custGeom>
              <a:avLst/>
              <a:gdLst>
                <a:gd name="connsiteX0" fmla="*/ 13536 w 14679"/>
                <a:gd name="connsiteY0" fmla="*/ 0 h 9380"/>
                <a:gd name="connsiteX1" fmla="*/ 14679 w 14679"/>
                <a:gd name="connsiteY1" fmla="*/ 1980 h 9380"/>
                <a:gd name="connsiteX2" fmla="*/ 0 w 14679"/>
                <a:gd name="connsiteY2" fmla="*/ 9380 h 9380"/>
                <a:gd name="connsiteX3" fmla="*/ 13536 w 14679"/>
                <a:gd name="connsiteY3" fmla="*/ 0 h 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79" h="9380">
                  <a:moveTo>
                    <a:pt x="13536" y="0"/>
                  </a:moveTo>
                  <a:lnTo>
                    <a:pt x="14679" y="1980"/>
                  </a:lnTo>
                  <a:lnTo>
                    <a:pt x="0" y="9380"/>
                  </a:lnTo>
                  <a:lnTo>
                    <a:pt x="13536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4D8FDE3-66EC-324B-B218-A3639314C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5352" y="2512384"/>
              <a:ext cx="50782" cy="35190"/>
            </a:xfrm>
            <a:custGeom>
              <a:avLst/>
              <a:gdLst>
                <a:gd name="connsiteX0" fmla="*/ 50782 w 50782"/>
                <a:gd name="connsiteY0" fmla="*/ 0 h 35190"/>
                <a:gd name="connsiteX1" fmla="*/ 0 w 50782"/>
                <a:gd name="connsiteY1" fmla="*/ 35190 h 35190"/>
                <a:gd name="connsiteX2" fmla="*/ 47648 w 50782"/>
                <a:gd name="connsiteY2" fmla="*/ 1580 h 35190"/>
                <a:gd name="connsiteX3" fmla="*/ 50782 w 50782"/>
                <a:gd name="connsiteY3" fmla="*/ 0 h 3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82" h="35190">
                  <a:moveTo>
                    <a:pt x="50782" y="0"/>
                  </a:moveTo>
                  <a:lnTo>
                    <a:pt x="0" y="35190"/>
                  </a:lnTo>
                  <a:lnTo>
                    <a:pt x="47648" y="1580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88F37AF-B8B0-5C42-8A5A-E657CEFDE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9873" y="2512387"/>
              <a:ext cx="50681" cy="35120"/>
            </a:xfrm>
            <a:custGeom>
              <a:avLst/>
              <a:gdLst>
                <a:gd name="connsiteX0" fmla="*/ 0 w 50681"/>
                <a:gd name="connsiteY0" fmla="*/ 0 h 35120"/>
                <a:gd name="connsiteX1" fmla="*/ 3128 w 50681"/>
                <a:gd name="connsiteY1" fmla="*/ 1577 h 35120"/>
                <a:gd name="connsiteX2" fmla="*/ 50681 w 50681"/>
                <a:gd name="connsiteY2" fmla="*/ 35120 h 35120"/>
                <a:gd name="connsiteX3" fmla="*/ 0 w 50681"/>
                <a:gd name="connsiteY3" fmla="*/ 0 h 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81" h="35120">
                  <a:moveTo>
                    <a:pt x="0" y="0"/>
                  </a:moveTo>
                  <a:lnTo>
                    <a:pt x="3128" y="1577"/>
                  </a:lnTo>
                  <a:lnTo>
                    <a:pt x="50681" y="35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1F0EE7B-7A48-034E-BF40-577AEC42F8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7790" y="2529000"/>
              <a:ext cx="870734" cy="120982"/>
            </a:xfrm>
            <a:custGeom>
              <a:avLst/>
              <a:gdLst>
                <a:gd name="connsiteX0" fmla="*/ 435947 w 870734"/>
                <a:gd name="connsiteY0" fmla="*/ 0 h 120982"/>
                <a:gd name="connsiteX1" fmla="*/ 745144 w 870734"/>
                <a:gd name="connsiteY1" fmla="*/ 54612 h 120982"/>
                <a:gd name="connsiteX2" fmla="*/ 870734 w 870734"/>
                <a:gd name="connsiteY2" fmla="*/ 113251 h 120982"/>
                <a:gd name="connsiteX3" fmla="*/ 866271 w 870734"/>
                <a:gd name="connsiteY3" fmla="*/ 120981 h 120982"/>
                <a:gd name="connsiteX4" fmla="*/ 741649 w 870734"/>
                <a:gd name="connsiteY4" fmla="*/ 62842 h 120982"/>
                <a:gd name="connsiteX5" fmla="*/ 435211 w 870734"/>
                <a:gd name="connsiteY5" fmla="*/ 8762 h 120982"/>
                <a:gd name="connsiteX6" fmla="*/ 128774 w 870734"/>
                <a:gd name="connsiteY6" fmla="*/ 62842 h 120982"/>
                <a:gd name="connsiteX7" fmla="*/ 4150 w 870734"/>
                <a:gd name="connsiteY7" fmla="*/ 120982 h 120982"/>
                <a:gd name="connsiteX8" fmla="*/ 0 w 870734"/>
                <a:gd name="connsiteY8" fmla="*/ 113793 h 120982"/>
                <a:gd name="connsiteX9" fmla="*/ 126751 w 870734"/>
                <a:gd name="connsiteY9" fmla="*/ 54612 h 120982"/>
                <a:gd name="connsiteX10" fmla="*/ 435947 w 870734"/>
                <a:gd name="connsiteY10" fmla="*/ 0 h 12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0734" h="120982">
                  <a:moveTo>
                    <a:pt x="435947" y="0"/>
                  </a:moveTo>
                  <a:cubicBezTo>
                    <a:pt x="544589" y="0"/>
                    <a:pt x="648731" y="19282"/>
                    <a:pt x="745144" y="54612"/>
                  </a:cubicBezTo>
                  <a:lnTo>
                    <a:pt x="870734" y="113251"/>
                  </a:lnTo>
                  <a:lnTo>
                    <a:pt x="866271" y="120981"/>
                  </a:lnTo>
                  <a:lnTo>
                    <a:pt x="741649" y="62842"/>
                  </a:lnTo>
                  <a:cubicBezTo>
                    <a:pt x="646097" y="27856"/>
                    <a:pt x="542884" y="8762"/>
                    <a:pt x="435211" y="8762"/>
                  </a:cubicBezTo>
                  <a:cubicBezTo>
                    <a:pt x="327539" y="8762"/>
                    <a:pt x="224326" y="27856"/>
                    <a:pt x="128774" y="62842"/>
                  </a:cubicBezTo>
                  <a:lnTo>
                    <a:pt x="4150" y="120982"/>
                  </a:lnTo>
                  <a:lnTo>
                    <a:pt x="0" y="113793"/>
                  </a:lnTo>
                  <a:lnTo>
                    <a:pt x="126751" y="54612"/>
                  </a:lnTo>
                  <a:cubicBezTo>
                    <a:pt x="223163" y="19282"/>
                    <a:pt x="327305" y="0"/>
                    <a:pt x="435947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9C0F48E-836C-A047-AA43-227AF7ED12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0554" y="2547508"/>
              <a:ext cx="116172" cy="93753"/>
            </a:xfrm>
            <a:custGeom>
              <a:avLst/>
              <a:gdLst>
                <a:gd name="connsiteX0" fmla="*/ 0 w 116172"/>
                <a:gd name="connsiteY0" fmla="*/ 0 h 93753"/>
                <a:gd name="connsiteX1" fmla="*/ 69428 w 116172"/>
                <a:gd name="connsiteY1" fmla="*/ 48112 h 93753"/>
                <a:gd name="connsiteX2" fmla="*/ 116172 w 116172"/>
                <a:gd name="connsiteY2" fmla="*/ 93753 h 93753"/>
                <a:gd name="connsiteX3" fmla="*/ 51742 w 116172"/>
                <a:gd name="connsiteY3" fmla="*/ 36499 h 93753"/>
                <a:gd name="connsiteX4" fmla="*/ 0 w 116172"/>
                <a:gd name="connsiteY4" fmla="*/ 0 h 9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72" h="93753">
                  <a:moveTo>
                    <a:pt x="0" y="0"/>
                  </a:moveTo>
                  <a:lnTo>
                    <a:pt x="69428" y="48112"/>
                  </a:lnTo>
                  <a:lnTo>
                    <a:pt x="116172" y="93753"/>
                  </a:lnTo>
                  <a:lnTo>
                    <a:pt x="51742" y="36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39D00E1-B0F1-124E-B678-A3418F3CEE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9297" y="2547574"/>
              <a:ext cx="116055" cy="93666"/>
            </a:xfrm>
            <a:custGeom>
              <a:avLst/>
              <a:gdLst>
                <a:gd name="connsiteX0" fmla="*/ 116055 w 116055"/>
                <a:gd name="connsiteY0" fmla="*/ 0 h 93666"/>
                <a:gd name="connsiteX1" fmla="*/ 64408 w 116055"/>
                <a:gd name="connsiteY1" fmla="*/ 36432 h 93666"/>
                <a:gd name="connsiteX2" fmla="*/ 0 w 116055"/>
                <a:gd name="connsiteY2" fmla="*/ 93666 h 93666"/>
                <a:gd name="connsiteX3" fmla="*/ 46724 w 116055"/>
                <a:gd name="connsiteY3" fmla="*/ 48045 h 93666"/>
                <a:gd name="connsiteX4" fmla="*/ 116055 w 116055"/>
                <a:gd name="connsiteY4" fmla="*/ 0 h 9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055" h="93666">
                  <a:moveTo>
                    <a:pt x="116055" y="0"/>
                  </a:moveTo>
                  <a:lnTo>
                    <a:pt x="64408" y="36432"/>
                  </a:lnTo>
                  <a:lnTo>
                    <a:pt x="0" y="93666"/>
                  </a:lnTo>
                  <a:lnTo>
                    <a:pt x="46724" y="48045"/>
                  </a:lnTo>
                  <a:lnTo>
                    <a:pt x="116055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6DA55C0-FDB7-184A-8DAB-F1D682E347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6120" y="2641240"/>
              <a:ext cx="43177" cy="42160"/>
            </a:xfrm>
            <a:custGeom>
              <a:avLst/>
              <a:gdLst>
                <a:gd name="connsiteX0" fmla="*/ 43177 w 43177"/>
                <a:gd name="connsiteY0" fmla="*/ 0 h 42160"/>
                <a:gd name="connsiteX1" fmla="*/ 0 w 43177"/>
                <a:gd name="connsiteY1" fmla="*/ 42160 h 42160"/>
                <a:gd name="connsiteX2" fmla="*/ 16976 w 43177"/>
                <a:gd name="connsiteY2" fmla="*/ 23284 h 42160"/>
                <a:gd name="connsiteX3" fmla="*/ 43177 w 43177"/>
                <a:gd name="connsiteY3" fmla="*/ 0 h 4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77" h="42160">
                  <a:moveTo>
                    <a:pt x="43177" y="0"/>
                  </a:moveTo>
                  <a:lnTo>
                    <a:pt x="0" y="42160"/>
                  </a:lnTo>
                  <a:lnTo>
                    <a:pt x="16976" y="23284"/>
                  </a:lnTo>
                  <a:lnTo>
                    <a:pt x="43177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B7896B1-2584-CA4E-AD3A-97F9699900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6726" y="2641260"/>
              <a:ext cx="43141" cy="42124"/>
            </a:xfrm>
            <a:custGeom>
              <a:avLst/>
              <a:gdLst>
                <a:gd name="connsiteX0" fmla="*/ 0 w 43141"/>
                <a:gd name="connsiteY0" fmla="*/ 0 h 42124"/>
                <a:gd name="connsiteX1" fmla="*/ 26179 w 43141"/>
                <a:gd name="connsiteY1" fmla="*/ 23264 h 42124"/>
                <a:gd name="connsiteX2" fmla="*/ 43141 w 43141"/>
                <a:gd name="connsiteY2" fmla="*/ 42124 h 42124"/>
                <a:gd name="connsiteX3" fmla="*/ 0 w 43141"/>
                <a:gd name="connsiteY3" fmla="*/ 0 h 4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41" h="42124">
                  <a:moveTo>
                    <a:pt x="0" y="0"/>
                  </a:moveTo>
                  <a:lnTo>
                    <a:pt x="26179" y="23264"/>
                  </a:lnTo>
                  <a:lnTo>
                    <a:pt x="43141" y="42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7CB444B-6EF8-CD43-AD9C-F279138A3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29867" y="2683385"/>
              <a:ext cx="60532" cy="67305"/>
            </a:xfrm>
            <a:custGeom>
              <a:avLst/>
              <a:gdLst>
                <a:gd name="connsiteX0" fmla="*/ 0 w 60532"/>
                <a:gd name="connsiteY0" fmla="*/ 0 h 67305"/>
                <a:gd name="connsiteX1" fmla="*/ 39774 w 60532"/>
                <a:gd name="connsiteY1" fmla="*/ 38836 h 67305"/>
                <a:gd name="connsiteX2" fmla="*/ 60532 w 60532"/>
                <a:gd name="connsiteY2" fmla="*/ 67305 h 67305"/>
                <a:gd name="connsiteX3" fmla="*/ 0 w 60532"/>
                <a:gd name="connsiteY3" fmla="*/ 0 h 6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32" h="67305">
                  <a:moveTo>
                    <a:pt x="0" y="0"/>
                  </a:moveTo>
                  <a:lnTo>
                    <a:pt x="39774" y="38836"/>
                  </a:lnTo>
                  <a:lnTo>
                    <a:pt x="60532" y="67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D31CC57-64A6-8546-9BAC-47E7AEB45D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5613" y="2683401"/>
              <a:ext cx="60507" cy="67277"/>
            </a:xfrm>
            <a:custGeom>
              <a:avLst/>
              <a:gdLst>
                <a:gd name="connsiteX0" fmla="*/ 60507 w 60507"/>
                <a:gd name="connsiteY0" fmla="*/ 0 h 67277"/>
                <a:gd name="connsiteX1" fmla="*/ 0 w 60507"/>
                <a:gd name="connsiteY1" fmla="*/ 67277 h 67277"/>
                <a:gd name="connsiteX2" fmla="*/ 20749 w 60507"/>
                <a:gd name="connsiteY2" fmla="*/ 38820 h 67277"/>
                <a:gd name="connsiteX3" fmla="*/ 60507 w 60507"/>
                <a:gd name="connsiteY3" fmla="*/ 0 h 6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07" h="67277">
                  <a:moveTo>
                    <a:pt x="60507" y="0"/>
                  </a:moveTo>
                  <a:lnTo>
                    <a:pt x="0" y="67277"/>
                  </a:lnTo>
                  <a:lnTo>
                    <a:pt x="20749" y="38820"/>
                  </a:lnTo>
                  <a:lnTo>
                    <a:pt x="60507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D06121D-AA1F-6D40-BE00-28FFA400FF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9192" y="2750678"/>
              <a:ext cx="36421" cy="49953"/>
            </a:xfrm>
            <a:custGeom>
              <a:avLst/>
              <a:gdLst>
                <a:gd name="connsiteX0" fmla="*/ 36421 w 36421"/>
                <a:gd name="connsiteY0" fmla="*/ 0 h 49953"/>
                <a:gd name="connsiteX1" fmla="*/ 0 w 36421"/>
                <a:gd name="connsiteY1" fmla="*/ 49953 h 49953"/>
                <a:gd name="connsiteX2" fmla="*/ 32852 w 36421"/>
                <a:gd name="connsiteY2" fmla="*/ 3969 h 49953"/>
                <a:gd name="connsiteX3" fmla="*/ 36421 w 36421"/>
                <a:gd name="connsiteY3" fmla="*/ 0 h 49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21" h="49953">
                  <a:moveTo>
                    <a:pt x="36421" y="0"/>
                  </a:moveTo>
                  <a:lnTo>
                    <a:pt x="0" y="49953"/>
                  </a:lnTo>
                  <a:lnTo>
                    <a:pt x="32852" y="3969"/>
                  </a:lnTo>
                  <a:lnTo>
                    <a:pt x="36421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514E682-8C48-2C42-9717-2BFA1233C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0399" y="2750690"/>
              <a:ext cx="36313" cy="49805"/>
            </a:xfrm>
            <a:custGeom>
              <a:avLst/>
              <a:gdLst>
                <a:gd name="connsiteX0" fmla="*/ 0 w 36313"/>
                <a:gd name="connsiteY0" fmla="*/ 0 h 49805"/>
                <a:gd name="connsiteX1" fmla="*/ 3558 w 36313"/>
                <a:gd name="connsiteY1" fmla="*/ 3957 h 49805"/>
                <a:gd name="connsiteX2" fmla="*/ 36313 w 36313"/>
                <a:gd name="connsiteY2" fmla="*/ 49805 h 49805"/>
                <a:gd name="connsiteX3" fmla="*/ 0 w 36313"/>
                <a:gd name="connsiteY3" fmla="*/ 0 h 49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13" h="49805">
                  <a:moveTo>
                    <a:pt x="0" y="0"/>
                  </a:moveTo>
                  <a:lnTo>
                    <a:pt x="3558" y="3957"/>
                  </a:lnTo>
                  <a:lnTo>
                    <a:pt x="36313" y="49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0091B38-9E14-5A49-95B0-E95CB4FD47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6712" y="2800495"/>
              <a:ext cx="78899" cy="126815"/>
            </a:xfrm>
            <a:custGeom>
              <a:avLst/>
              <a:gdLst>
                <a:gd name="connsiteX0" fmla="*/ 0 w 78899"/>
                <a:gd name="connsiteY0" fmla="*/ 0 h 126815"/>
                <a:gd name="connsiteX1" fmla="*/ 49935 w 78899"/>
                <a:gd name="connsiteY1" fmla="*/ 68487 h 126815"/>
                <a:gd name="connsiteX2" fmla="*/ 78899 w 78899"/>
                <a:gd name="connsiteY2" fmla="*/ 126815 h 126815"/>
                <a:gd name="connsiteX3" fmla="*/ 37868 w 78899"/>
                <a:gd name="connsiteY3" fmla="*/ 53005 h 126815"/>
                <a:gd name="connsiteX4" fmla="*/ 0 w 78899"/>
                <a:gd name="connsiteY4" fmla="*/ 0 h 12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899" h="126815">
                  <a:moveTo>
                    <a:pt x="0" y="0"/>
                  </a:moveTo>
                  <a:lnTo>
                    <a:pt x="49935" y="68487"/>
                  </a:lnTo>
                  <a:lnTo>
                    <a:pt x="78899" y="126815"/>
                  </a:lnTo>
                  <a:lnTo>
                    <a:pt x="37868" y="53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4CC4641-D3DD-E148-931B-9082DA292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0409" y="2800630"/>
              <a:ext cx="78783" cy="126646"/>
            </a:xfrm>
            <a:custGeom>
              <a:avLst/>
              <a:gdLst>
                <a:gd name="connsiteX0" fmla="*/ 78783 w 78783"/>
                <a:gd name="connsiteY0" fmla="*/ 0 h 126646"/>
                <a:gd name="connsiteX1" fmla="*/ 41012 w 78783"/>
                <a:gd name="connsiteY1" fmla="*/ 52869 h 126646"/>
                <a:gd name="connsiteX2" fmla="*/ 0 w 78783"/>
                <a:gd name="connsiteY2" fmla="*/ 126646 h 126646"/>
                <a:gd name="connsiteX3" fmla="*/ 28947 w 78783"/>
                <a:gd name="connsiteY3" fmla="*/ 68351 h 126646"/>
                <a:gd name="connsiteX4" fmla="*/ 78783 w 78783"/>
                <a:gd name="connsiteY4" fmla="*/ 0 h 12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783" h="126646">
                  <a:moveTo>
                    <a:pt x="78783" y="0"/>
                  </a:moveTo>
                  <a:lnTo>
                    <a:pt x="41012" y="52869"/>
                  </a:lnTo>
                  <a:lnTo>
                    <a:pt x="0" y="126646"/>
                  </a:lnTo>
                  <a:lnTo>
                    <a:pt x="28947" y="68351"/>
                  </a:lnTo>
                  <a:lnTo>
                    <a:pt x="78783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D601ADD-0B32-7444-A10F-28860DC9B7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2203" y="2927277"/>
              <a:ext cx="28206" cy="56801"/>
            </a:xfrm>
            <a:custGeom>
              <a:avLst/>
              <a:gdLst>
                <a:gd name="connsiteX0" fmla="*/ 28206 w 28206"/>
                <a:gd name="connsiteY0" fmla="*/ 0 h 56801"/>
                <a:gd name="connsiteX1" fmla="*/ 0 w 28206"/>
                <a:gd name="connsiteY1" fmla="*/ 56801 h 56801"/>
                <a:gd name="connsiteX2" fmla="*/ 9896 w 28206"/>
                <a:gd name="connsiteY2" fmla="*/ 32937 h 56801"/>
                <a:gd name="connsiteX3" fmla="*/ 28206 w 28206"/>
                <a:gd name="connsiteY3" fmla="*/ 0 h 56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06" h="56801">
                  <a:moveTo>
                    <a:pt x="28206" y="0"/>
                  </a:moveTo>
                  <a:lnTo>
                    <a:pt x="0" y="56801"/>
                  </a:lnTo>
                  <a:lnTo>
                    <a:pt x="9896" y="32937"/>
                  </a:lnTo>
                  <a:lnTo>
                    <a:pt x="28206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3AFD645-508D-E848-B986-615F9834A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5611" y="2927310"/>
              <a:ext cx="28176" cy="56741"/>
            </a:xfrm>
            <a:custGeom>
              <a:avLst/>
              <a:gdLst>
                <a:gd name="connsiteX0" fmla="*/ 0 w 28176"/>
                <a:gd name="connsiteY0" fmla="*/ 0 h 56741"/>
                <a:gd name="connsiteX1" fmla="*/ 18291 w 28176"/>
                <a:gd name="connsiteY1" fmla="*/ 32904 h 56741"/>
                <a:gd name="connsiteX2" fmla="*/ 28176 w 28176"/>
                <a:gd name="connsiteY2" fmla="*/ 56741 h 56741"/>
                <a:gd name="connsiteX3" fmla="*/ 0 w 28176"/>
                <a:gd name="connsiteY3" fmla="*/ 0 h 5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76" h="56741">
                  <a:moveTo>
                    <a:pt x="0" y="0"/>
                  </a:moveTo>
                  <a:lnTo>
                    <a:pt x="18291" y="32904"/>
                  </a:lnTo>
                  <a:lnTo>
                    <a:pt x="28176" y="56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69E90E1-A276-FF4D-B81B-490409B352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3787" y="2984050"/>
              <a:ext cx="82369" cy="277840"/>
            </a:xfrm>
            <a:custGeom>
              <a:avLst/>
              <a:gdLst>
                <a:gd name="connsiteX0" fmla="*/ 0 w 82369"/>
                <a:gd name="connsiteY0" fmla="*/ 0 h 277840"/>
                <a:gd name="connsiteX1" fmla="*/ 24302 w 82369"/>
                <a:gd name="connsiteY1" fmla="*/ 48941 h 277840"/>
                <a:gd name="connsiteX2" fmla="*/ 77273 w 82369"/>
                <a:gd name="connsiteY2" fmla="*/ 227292 h 277840"/>
                <a:gd name="connsiteX3" fmla="*/ 82369 w 82369"/>
                <a:gd name="connsiteY3" fmla="*/ 277840 h 277840"/>
                <a:gd name="connsiteX4" fmla="*/ 71367 w 82369"/>
                <a:gd name="connsiteY4" fmla="*/ 209680 h 277840"/>
                <a:gd name="connsiteX5" fmla="*/ 37263 w 82369"/>
                <a:gd name="connsiteY5" fmla="*/ 89863 h 277840"/>
                <a:gd name="connsiteX6" fmla="*/ 0 w 82369"/>
                <a:gd name="connsiteY6" fmla="*/ 0 h 27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69" h="277840">
                  <a:moveTo>
                    <a:pt x="0" y="0"/>
                  </a:moveTo>
                  <a:lnTo>
                    <a:pt x="24302" y="48941"/>
                  </a:lnTo>
                  <a:cubicBezTo>
                    <a:pt x="46866" y="106163"/>
                    <a:pt x="64685" y="165775"/>
                    <a:pt x="77273" y="227292"/>
                  </a:cubicBezTo>
                  <a:lnTo>
                    <a:pt x="82369" y="277840"/>
                  </a:lnTo>
                  <a:lnTo>
                    <a:pt x="71367" y="209680"/>
                  </a:lnTo>
                  <a:cubicBezTo>
                    <a:pt x="62270" y="168819"/>
                    <a:pt x="50854" y="128832"/>
                    <a:pt x="37263" y="8986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3511FCB-2362-1C4D-8983-D9D996E378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9851" y="2984078"/>
              <a:ext cx="82352" cy="277771"/>
            </a:xfrm>
            <a:custGeom>
              <a:avLst/>
              <a:gdLst>
                <a:gd name="connsiteX0" fmla="*/ 82352 w 82352"/>
                <a:gd name="connsiteY0" fmla="*/ 0 h 277771"/>
                <a:gd name="connsiteX1" fmla="*/ 45099 w 82352"/>
                <a:gd name="connsiteY1" fmla="*/ 89836 h 277771"/>
                <a:gd name="connsiteX2" fmla="*/ 10996 w 82352"/>
                <a:gd name="connsiteY2" fmla="*/ 209653 h 277771"/>
                <a:gd name="connsiteX3" fmla="*/ 0 w 82352"/>
                <a:gd name="connsiteY3" fmla="*/ 277771 h 277771"/>
                <a:gd name="connsiteX4" fmla="*/ 5092 w 82352"/>
                <a:gd name="connsiteY4" fmla="*/ 227265 h 277771"/>
                <a:gd name="connsiteX5" fmla="*/ 58063 w 82352"/>
                <a:gd name="connsiteY5" fmla="*/ 48914 h 277771"/>
                <a:gd name="connsiteX6" fmla="*/ 82352 w 82352"/>
                <a:gd name="connsiteY6" fmla="*/ 0 h 27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52" h="277771">
                  <a:moveTo>
                    <a:pt x="82352" y="0"/>
                  </a:moveTo>
                  <a:lnTo>
                    <a:pt x="45099" y="89836"/>
                  </a:lnTo>
                  <a:cubicBezTo>
                    <a:pt x="31509" y="128805"/>
                    <a:pt x="20092" y="168792"/>
                    <a:pt x="10996" y="209653"/>
                  </a:cubicBezTo>
                  <a:lnTo>
                    <a:pt x="0" y="277771"/>
                  </a:lnTo>
                  <a:lnTo>
                    <a:pt x="5092" y="227265"/>
                  </a:lnTo>
                  <a:cubicBezTo>
                    <a:pt x="17680" y="165748"/>
                    <a:pt x="35499" y="106136"/>
                    <a:pt x="58063" y="48914"/>
                  </a:cubicBezTo>
                  <a:lnTo>
                    <a:pt x="8235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6A681E2-FED0-9F40-B748-1F5681D6C8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7197" y="3261849"/>
              <a:ext cx="12654" cy="125529"/>
            </a:xfrm>
            <a:custGeom>
              <a:avLst/>
              <a:gdLst>
                <a:gd name="connsiteX0" fmla="*/ 12654 w 12654"/>
                <a:gd name="connsiteY0" fmla="*/ 0 h 125529"/>
                <a:gd name="connsiteX1" fmla="*/ 0 w 12654"/>
                <a:gd name="connsiteY1" fmla="*/ 125529 h 125529"/>
                <a:gd name="connsiteX2" fmla="*/ 3463 w 12654"/>
                <a:gd name="connsiteY2" fmla="*/ 56943 h 125529"/>
                <a:gd name="connsiteX3" fmla="*/ 12654 w 12654"/>
                <a:gd name="connsiteY3" fmla="*/ 0 h 12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54" h="125529">
                  <a:moveTo>
                    <a:pt x="12654" y="0"/>
                  </a:moveTo>
                  <a:lnTo>
                    <a:pt x="0" y="125529"/>
                  </a:lnTo>
                  <a:lnTo>
                    <a:pt x="3463" y="56943"/>
                  </a:lnTo>
                  <a:lnTo>
                    <a:pt x="1265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852ACA0-B462-7C49-9F25-37A34BD4CE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6156" y="3261891"/>
              <a:ext cx="12645" cy="125441"/>
            </a:xfrm>
            <a:custGeom>
              <a:avLst/>
              <a:gdLst>
                <a:gd name="connsiteX0" fmla="*/ 0 w 12645"/>
                <a:gd name="connsiteY0" fmla="*/ 0 h 125441"/>
                <a:gd name="connsiteX1" fmla="*/ 9184 w 12645"/>
                <a:gd name="connsiteY1" fmla="*/ 56901 h 125441"/>
                <a:gd name="connsiteX2" fmla="*/ 12645 w 12645"/>
                <a:gd name="connsiteY2" fmla="*/ 125441 h 125441"/>
                <a:gd name="connsiteX3" fmla="*/ 0 w 12645"/>
                <a:gd name="connsiteY3" fmla="*/ 0 h 12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5" h="125441">
                  <a:moveTo>
                    <a:pt x="0" y="0"/>
                  </a:moveTo>
                  <a:lnTo>
                    <a:pt x="9184" y="56901"/>
                  </a:lnTo>
                  <a:lnTo>
                    <a:pt x="12645" y="125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752464A-804D-C04B-BBA6-C46E672631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7197" y="3470623"/>
              <a:ext cx="12655" cy="125532"/>
            </a:xfrm>
            <a:custGeom>
              <a:avLst/>
              <a:gdLst>
                <a:gd name="connsiteX0" fmla="*/ 0 w 12655"/>
                <a:gd name="connsiteY0" fmla="*/ 0 h 125532"/>
                <a:gd name="connsiteX1" fmla="*/ 12655 w 12655"/>
                <a:gd name="connsiteY1" fmla="*/ 125532 h 125532"/>
                <a:gd name="connsiteX2" fmla="*/ 3463 w 12655"/>
                <a:gd name="connsiteY2" fmla="*/ 68587 h 125532"/>
                <a:gd name="connsiteX3" fmla="*/ 0 w 12655"/>
                <a:gd name="connsiteY3" fmla="*/ 0 h 125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55" h="125532">
                  <a:moveTo>
                    <a:pt x="0" y="0"/>
                  </a:moveTo>
                  <a:lnTo>
                    <a:pt x="12655" y="125532"/>
                  </a:lnTo>
                  <a:lnTo>
                    <a:pt x="3463" y="68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EDB9E1F-9310-C84F-B17D-670337FE5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6156" y="3470669"/>
              <a:ext cx="12645" cy="125444"/>
            </a:xfrm>
            <a:custGeom>
              <a:avLst/>
              <a:gdLst>
                <a:gd name="connsiteX0" fmla="*/ 12645 w 12645"/>
                <a:gd name="connsiteY0" fmla="*/ 0 h 125444"/>
                <a:gd name="connsiteX1" fmla="*/ 9184 w 12645"/>
                <a:gd name="connsiteY1" fmla="*/ 68541 h 125444"/>
                <a:gd name="connsiteX2" fmla="*/ 0 w 12645"/>
                <a:gd name="connsiteY2" fmla="*/ 125444 h 125444"/>
                <a:gd name="connsiteX3" fmla="*/ 12645 w 12645"/>
                <a:gd name="connsiteY3" fmla="*/ 0 h 12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5" h="125444">
                  <a:moveTo>
                    <a:pt x="12645" y="0"/>
                  </a:moveTo>
                  <a:lnTo>
                    <a:pt x="9184" y="68541"/>
                  </a:lnTo>
                  <a:lnTo>
                    <a:pt x="0" y="125444"/>
                  </a:lnTo>
                  <a:lnTo>
                    <a:pt x="12645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F5E79B8-36EA-8E4A-ABCA-DDB57927E4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3788" y="3596113"/>
              <a:ext cx="82368" cy="277834"/>
            </a:xfrm>
            <a:custGeom>
              <a:avLst/>
              <a:gdLst>
                <a:gd name="connsiteX0" fmla="*/ 82368 w 82368"/>
                <a:gd name="connsiteY0" fmla="*/ 0 h 277834"/>
                <a:gd name="connsiteX1" fmla="*/ 77272 w 82368"/>
                <a:gd name="connsiteY1" fmla="*/ 50545 h 277834"/>
                <a:gd name="connsiteX2" fmla="*/ 24301 w 82368"/>
                <a:gd name="connsiteY2" fmla="*/ 228896 h 277834"/>
                <a:gd name="connsiteX3" fmla="*/ 0 w 82368"/>
                <a:gd name="connsiteY3" fmla="*/ 277834 h 277834"/>
                <a:gd name="connsiteX4" fmla="*/ 37262 w 82368"/>
                <a:gd name="connsiteY4" fmla="*/ 187975 h 277834"/>
                <a:gd name="connsiteX5" fmla="*/ 71366 w 82368"/>
                <a:gd name="connsiteY5" fmla="*/ 68158 h 277834"/>
                <a:gd name="connsiteX6" fmla="*/ 82368 w 82368"/>
                <a:gd name="connsiteY6" fmla="*/ 0 h 277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68" h="277834">
                  <a:moveTo>
                    <a:pt x="82368" y="0"/>
                  </a:moveTo>
                  <a:lnTo>
                    <a:pt x="77272" y="50545"/>
                  </a:lnTo>
                  <a:cubicBezTo>
                    <a:pt x="64684" y="112062"/>
                    <a:pt x="46865" y="171674"/>
                    <a:pt x="24301" y="228896"/>
                  </a:cubicBezTo>
                  <a:lnTo>
                    <a:pt x="0" y="277834"/>
                  </a:lnTo>
                  <a:lnTo>
                    <a:pt x="37262" y="187975"/>
                  </a:lnTo>
                  <a:cubicBezTo>
                    <a:pt x="50853" y="149007"/>
                    <a:pt x="62269" y="109019"/>
                    <a:pt x="71366" y="68158"/>
                  </a:cubicBezTo>
                  <a:lnTo>
                    <a:pt x="8236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A342FF7-0499-734C-88CD-5AF15D8F8E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9852" y="3596156"/>
              <a:ext cx="82349" cy="277765"/>
            </a:xfrm>
            <a:custGeom>
              <a:avLst/>
              <a:gdLst>
                <a:gd name="connsiteX0" fmla="*/ 0 w 82349"/>
                <a:gd name="connsiteY0" fmla="*/ 0 h 277765"/>
                <a:gd name="connsiteX1" fmla="*/ 10995 w 82349"/>
                <a:gd name="connsiteY1" fmla="*/ 68116 h 277765"/>
                <a:gd name="connsiteX2" fmla="*/ 45098 w 82349"/>
                <a:gd name="connsiteY2" fmla="*/ 187933 h 277765"/>
                <a:gd name="connsiteX3" fmla="*/ 82349 w 82349"/>
                <a:gd name="connsiteY3" fmla="*/ 277765 h 277765"/>
                <a:gd name="connsiteX4" fmla="*/ 58062 w 82349"/>
                <a:gd name="connsiteY4" fmla="*/ 228854 h 277765"/>
                <a:gd name="connsiteX5" fmla="*/ 5091 w 82349"/>
                <a:gd name="connsiteY5" fmla="*/ 50503 h 277765"/>
                <a:gd name="connsiteX6" fmla="*/ 0 w 82349"/>
                <a:gd name="connsiteY6" fmla="*/ 0 h 277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49" h="277765">
                  <a:moveTo>
                    <a:pt x="0" y="0"/>
                  </a:moveTo>
                  <a:lnTo>
                    <a:pt x="10995" y="68116"/>
                  </a:lnTo>
                  <a:cubicBezTo>
                    <a:pt x="20091" y="108977"/>
                    <a:pt x="31508" y="148965"/>
                    <a:pt x="45098" y="187933"/>
                  </a:cubicBezTo>
                  <a:lnTo>
                    <a:pt x="82349" y="277765"/>
                  </a:lnTo>
                  <a:lnTo>
                    <a:pt x="58062" y="228854"/>
                  </a:lnTo>
                  <a:cubicBezTo>
                    <a:pt x="35498" y="171632"/>
                    <a:pt x="17679" y="112020"/>
                    <a:pt x="5091" y="505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AA6AF3A7-7868-674E-9102-E84E3154D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2201" y="3873921"/>
              <a:ext cx="28209" cy="56809"/>
            </a:xfrm>
            <a:custGeom>
              <a:avLst/>
              <a:gdLst>
                <a:gd name="connsiteX0" fmla="*/ 0 w 28209"/>
                <a:gd name="connsiteY0" fmla="*/ 0 h 56809"/>
                <a:gd name="connsiteX1" fmla="*/ 28209 w 28209"/>
                <a:gd name="connsiteY1" fmla="*/ 56809 h 56809"/>
                <a:gd name="connsiteX2" fmla="*/ 9898 w 28209"/>
                <a:gd name="connsiteY2" fmla="*/ 23868 h 56809"/>
                <a:gd name="connsiteX3" fmla="*/ 0 w 28209"/>
                <a:gd name="connsiteY3" fmla="*/ 0 h 5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09" h="56809">
                  <a:moveTo>
                    <a:pt x="0" y="0"/>
                  </a:moveTo>
                  <a:lnTo>
                    <a:pt x="28209" y="56809"/>
                  </a:lnTo>
                  <a:lnTo>
                    <a:pt x="9898" y="2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E892A29-1A25-8D41-B52E-D70285C2AA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5609" y="3873947"/>
              <a:ext cx="28179" cy="56748"/>
            </a:xfrm>
            <a:custGeom>
              <a:avLst/>
              <a:gdLst>
                <a:gd name="connsiteX0" fmla="*/ 28179 w 28179"/>
                <a:gd name="connsiteY0" fmla="*/ 0 h 56748"/>
                <a:gd name="connsiteX1" fmla="*/ 18293 w 28179"/>
                <a:gd name="connsiteY1" fmla="*/ 23841 h 56748"/>
                <a:gd name="connsiteX2" fmla="*/ 0 w 28179"/>
                <a:gd name="connsiteY2" fmla="*/ 56748 h 56748"/>
                <a:gd name="connsiteX3" fmla="*/ 28179 w 28179"/>
                <a:gd name="connsiteY3" fmla="*/ 0 h 5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79" h="56748">
                  <a:moveTo>
                    <a:pt x="28179" y="0"/>
                  </a:moveTo>
                  <a:lnTo>
                    <a:pt x="18293" y="23841"/>
                  </a:lnTo>
                  <a:lnTo>
                    <a:pt x="0" y="56748"/>
                  </a:lnTo>
                  <a:lnTo>
                    <a:pt x="28179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E768B53-24E6-D24A-9EF1-289EE02A14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6729" y="3930696"/>
              <a:ext cx="78880" cy="126789"/>
            </a:xfrm>
            <a:custGeom>
              <a:avLst/>
              <a:gdLst>
                <a:gd name="connsiteX0" fmla="*/ 78880 w 78880"/>
                <a:gd name="connsiteY0" fmla="*/ 0 h 126789"/>
                <a:gd name="connsiteX1" fmla="*/ 49918 w 78880"/>
                <a:gd name="connsiteY1" fmla="*/ 58325 h 126789"/>
                <a:gd name="connsiteX2" fmla="*/ 0 w 78880"/>
                <a:gd name="connsiteY2" fmla="*/ 126789 h 126789"/>
                <a:gd name="connsiteX3" fmla="*/ 37851 w 78880"/>
                <a:gd name="connsiteY3" fmla="*/ 73807 h 126789"/>
                <a:gd name="connsiteX4" fmla="*/ 78880 w 78880"/>
                <a:gd name="connsiteY4" fmla="*/ 0 h 126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880" h="126789">
                  <a:moveTo>
                    <a:pt x="78880" y="0"/>
                  </a:moveTo>
                  <a:lnTo>
                    <a:pt x="49918" y="58325"/>
                  </a:lnTo>
                  <a:lnTo>
                    <a:pt x="0" y="126789"/>
                  </a:lnTo>
                  <a:lnTo>
                    <a:pt x="37851" y="73807"/>
                  </a:lnTo>
                  <a:lnTo>
                    <a:pt x="7888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CF16EAD-B525-DC46-927A-BDA9C09E46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0410" y="3930730"/>
              <a:ext cx="78765" cy="126619"/>
            </a:xfrm>
            <a:custGeom>
              <a:avLst/>
              <a:gdLst>
                <a:gd name="connsiteX0" fmla="*/ 0 w 78765"/>
                <a:gd name="connsiteY0" fmla="*/ 0 h 126619"/>
                <a:gd name="connsiteX1" fmla="*/ 41011 w 78765"/>
                <a:gd name="connsiteY1" fmla="*/ 73773 h 126619"/>
                <a:gd name="connsiteX2" fmla="*/ 78765 w 78765"/>
                <a:gd name="connsiteY2" fmla="*/ 126619 h 126619"/>
                <a:gd name="connsiteX3" fmla="*/ 28946 w 78765"/>
                <a:gd name="connsiteY3" fmla="*/ 58291 h 126619"/>
                <a:gd name="connsiteX4" fmla="*/ 0 w 78765"/>
                <a:gd name="connsiteY4" fmla="*/ 0 h 12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765" h="126619">
                  <a:moveTo>
                    <a:pt x="0" y="0"/>
                  </a:moveTo>
                  <a:lnTo>
                    <a:pt x="41011" y="73773"/>
                  </a:lnTo>
                  <a:lnTo>
                    <a:pt x="78765" y="126619"/>
                  </a:lnTo>
                  <a:lnTo>
                    <a:pt x="28946" y="58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E23CA12-3900-2B42-A4F9-ED6551855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9175" y="4057349"/>
              <a:ext cx="36441" cy="49979"/>
            </a:xfrm>
            <a:custGeom>
              <a:avLst/>
              <a:gdLst>
                <a:gd name="connsiteX0" fmla="*/ 0 w 36441"/>
                <a:gd name="connsiteY0" fmla="*/ 0 h 49979"/>
                <a:gd name="connsiteX1" fmla="*/ 36441 w 36441"/>
                <a:gd name="connsiteY1" fmla="*/ 49979 h 49979"/>
                <a:gd name="connsiteX2" fmla="*/ 32869 w 36441"/>
                <a:gd name="connsiteY2" fmla="*/ 46007 h 49979"/>
                <a:gd name="connsiteX3" fmla="*/ 0 w 36441"/>
                <a:gd name="connsiteY3" fmla="*/ 0 h 4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41" h="49979">
                  <a:moveTo>
                    <a:pt x="0" y="0"/>
                  </a:moveTo>
                  <a:lnTo>
                    <a:pt x="36441" y="49979"/>
                  </a:lnTo>
                  <a:lnTo>
                    <a:pt x="32869" y="46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D7647A5-925F-8645-BB5F-370A165B48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0396" y="4057485"/>
              <a:ext cx="36333" cy="49831"/>
            </a:xfrm>
            <a:custGeom>
              <a:avLst/>
              <a:gdLst>
                <a:gd name="connsiteX0" fmla="*/ 36333 w 36333"/>
                <a:gd name="connsiteY0" fmla="*/ 0 h 49831"/>
                <a:gd name="connsiteX1" fmla="*/ 3561 w 36333"/>
                <a:gd name="connsiteY1" fmla="*/ 45871 h 49831"/>
                <a:gd name="connsiteX2" fmla="*/ 0 w 36333"/>
                <a:gd name="connsiteY2" fmla="*/ 49831 h 49831"/>
                <a:gd name="connsiteX3" fmla="*/ 36333 w 36333"/>
                <a:gd name="connsiteY3" fmla="*/ 0 h 49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33" h="49831">
                  <a:moveTo>
                    <a:pt x="36333" y="0"/>
                  </a:moveTo>
                  <a:lnTo>
                    <a:pt x="3561" y="45871"/>
                  </a:lnTo>
                  <a:lnTo>
                    <a:pt x="0" y="49831"/>
                  </a:lnTo>
                  <a:lnTo>
                    <a:pt x="36333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A9D6C80-5640-9641-B347-F93D6A7FB3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29869" y="4107315"/>
              <a:ext cx="60527" cy="67300"/>
            </a:xfrm>
            <a:custGeom>
              <a:avLst/>
              <a:gdLst>
                <a:gd name="connsiteX0" fmla="*/ 60527 w 60527"/>
                <a:gd name="connsiteY0" fmla="*/ 0 h 67300"/>
                <a:gd name="connsiteX1" fmla="*/ 39772 w 60527"/>
                <a:gd name="connsiteY1" fmla="*/ 28465 h 67300"/>
                <a:gd name="connsiteX2" fmla="*/ 0 w 60527"/>
                <a:gd name="connsiteY2" fmla="*/ 67300 h 67300"/>
                <a:gd name="connsiteX3" fmla="*/ 60527 w 60527"/>
                <a:gd name="connsiteY3" fmla="*/ 0 h 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27" h="67300">
                  <a:moveTo>
                    <a:pt x="60527" y="0"/>
                  </a:moveTo>
                  <a:lnTo>
                    <a:pt x="39772" y="28465"/>
                  </a:lnTo>
                  <a:lnTo>
                    <a:pt x="0" y="67300"/>
                  </a:lnTo>
                  <a:lnTo>
                    <a:pt x="60527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D00B8471-3BFC-D34D-8C7D-9EED83AAA9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5616" y="4107327"/>
              <a:ext cx="60502" cy="67272"/>
            </a:xfrm>
            <a:custGeom>
              <a:avLst/>
              <a:gdLst>
                <a:gd name="connsiteX0" fmla="*/ 0 w 60502"/>
                <a:gd name="connsiteY0" fmla="*/ 0 h 67272"/>
                <a:gd name="connsiteX1" fmla="*/ 60502 w 60502"/>
                <a:gd name="connsiteY1" fmla="*/ 67272 h 67272"/>
                <a:gd name="connsiteX2" fmla="*/ 20746 w 60502"/>
                <a:gd name="connsiteY2" fmla="*/ 28453 h 67272"/>
                <a:gd name="connsiteX3" fmla="*/ 0 w 60502"/>
                <a:gd name="connsiteY3" fmla="*/ 0 h 6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02" h="67272">
                  <a:moveTo>
                    <a:pt x="0" y="0"/>
                  </a:moveTo>
                  <a:lnTo>
                    <a:pt x="60502" y="67272"/>
                  </a:lnTo>
                  <a:lnTo>
                    <a:pt x="20746" y="284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C00ED099-FBD7-3042-940F-11ECEF43F2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6118" y="4174600"/>
              <a:ext cx="43179" cy="42161"/>
            </a:xfrm>
            <a:custGeom>
              <a:avLst/>
              <a:gdLst>
                <a:gd name="connsiteX0" fmla="*/ 0 w 43179"/>
                <a:gd name="connsiteY0" fmla="*/ 0 h 42161"/>
                <a:gd name="connsiteX1" fmla="*/ 43179 w 43179"/>
                <a:gd name="connsiteY1" fmla="*/ 42161 h 42161"/>
                <a:gd name="connsiteX2" fmla="*/ 16978 w 43179"/>
                <a:gd name="connsiteY2" fmla="*/ 18877 h 42161"/>
                <a:gd name="connsiteX3" fmla="*/ 0 w 43179"/>
                <a:gd name="connsiteY3" fmla="*/ 0 h 42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79" h="42161">
                  <a:moveTo>
                    <a:pt x="0" y="0"/>
                  </a:moveTo>
                  <a:lnTo>
                    <a:pt x="43179" y="42161"/>
                  </a:lnTo>
                  <a:lnTo>
                    <a:pt x="16978" y="188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6F7D21E1-89A7-B647-9BB0-70382D794A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6726" y="4174616"/>
              <a:ext cx="43143" cy="42125"/>
            </a:xfrm>
            <a:custGeom>
              <a:avLst/>
              <a:gdLst>
                <a:gd name="connsiteX0" fmla="*/ 43143 w 43143"/>
                <a:gd name="connsiteY0" fmla="*/ 0 h 42125"/>
                <a:gd name="connsiteX1" fmla="*/ 26179 w 43143"/>
                <a:gd name="connsiteY1" fmla="*/ 18861 h 42125"/>
                <a:gd name="connsiteX2" fmla="*/ 0 w 43143"/>
                <a:gd name="connsiteY2" fmla="*/ 42125 h 42125"/>
                <a:gd name="connsiteX3" fmla="*/ 43143 w 43143"/>
                <a:gd name="connsiteY3" fmla="*/ 0 h 4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43" h="42125">
                  <a:moveTo>
                    <a:pt x="43143" y="0"/>
                  </a:moveTo>
                  <a:lnTo>
                    <a:pt x="26179" y="18861"/>
                  </a:lnTo>
                  <a:lnTo>
                    <a:pt x="0" y="42125"/>
                  </a:lnTo>
                  <a:lnTo>
                    <a:pt x="43143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93B3B32B-C63E-4449-ADCF-55C28656AD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7789" y="4208018"/>
              <a:ext cx="870735" cy="120982"/>
            </a:xfrm>
            <a:custGeom>
              <a:avLst/>
              <a:gdLst>
                <a:gd name="connsiteX0" fmla="*/ 4151 w 870735"/>
                <a:gd name="connsiteY0" fmla="*/ 0 h 120982"/>
                <a:gd name="connsiteX1" fmla="*/ 128775 w 870735"/>
                <a:gd name="connsiteY1" fmla="*/ 58140 h 120982"/>
                <a:gd name="connsiteX2" fmla="*/ 435212 w 870735"/>
                <a:gd name="connsiteY2" fmla="*/ 112220 h 120982"/>
                <a:gd name="connsiteX3" fmla="*/ 741650 w 870735"/>
                <a:gd name="connsiteY3" fmla="*/ 58140 h 120982"/>
                <a:gd name="connsiteX4" fmla="*/ 866272 w 870735"/>
                <a:gd name="connsiteY4" fmla="*/ 1 h 120982"/>
                <a:gd name="connsiteX5" fmla="*/ 870735 w 870735"/>
                <a:gd name="connsiteY5" fmla="*/ 7732 h 120982"/>
                <a:gd name="connsiteX6" fmla="*/ 745145 w 870735"/>
                <a:gd name="connsiteY6" fmla="*/ 66371 h 120982"/>
                <a:gd name="connsiteX7" fmla="*/ 435948 w 870735"/>
                <a:gd name="connsiteY7" fmla="*/ 120982 h 120982"/>
                <a:gd name="connsiteX8" fmla="*/ 126752 w 870735"/>
                <a:gd name="connsiteY8" fmla="*/ 66371 h 120982"/>
                <a:gd name="connsiteX9" fmla="*/ 0 w 870735"/>
                <a:gd name="connsiteY9" fmla="*/ 7190 h 120982"/>
                <a:gd name="connsiteX10" fmla="*/ 4151 w 870735"/>
                <a:gd name="connsiteY10" fmla="*/ 0 h 12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0735" h="120982">
                  <a:moveTo>
                    <a:pt x="4151" y="0"/>
                  </a:moveTo>
                  <a:lnTo>
                    <a:pt x="128775" y="58140"/>
                  </a:lnTo>
                  <a:cubicBezTo>
                    <a:pt x="224327" y="93126"/>
                    <a:pt x="327540" y="112220"/>
                    <a:pt x="435212" y="112220"/>
                  </a:cubicBezTo>
                  <a:cubicBezTo>
                    <a:pt x="542885" y="112220"/>
                    <a:pt x="646098" y="93126"/>
                    <a:pt x="741650" y="58140"/>
                  </a:cubicBezTo>
                  <a:lnTo>
                    <a:pt x="866272" y="1"/>
                  </a:lnTo>
                  <a:lnTo>
                    <a:pt x="870735" y="7732"/>
                  </a:lnTo>
                  <a:lnTo>
                    <a:pt x="745145" y="66371"/>
                  </a:lnTo>
                  <a:cubicBezTo>
                    <a:pt x="648732" y="101701"/>
                    <a:pt x="544590" y="120982"/>
                    <a:pt x="435948" y="120982"/>
                  </a:cubicBezTo>
                  <a:cubicBezTo>
                    <a:pt x="327306" y="120982"/>
                    <a:pt x="223164" y="101701"/>
                    <a:pt x="126752" y="66371"/>
                  </a:cubicBezTo>
                  <a:lnTo>
                    <a:pt x="0" y="7190"/>
                  </a:lnTo>
                  <a:lnTo>
                    <a:pt x="4151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43A334F9-1021-FD48-8B10-660CEA19D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0554" y="4216741"/>
              <a:ext cx="116172" cy="93753"/>
            </a:xfrm>
            <a:custGeom>
              <a:avLst/>
              <a:gdLst>
                <a:gd name="connsiteX0" fmla="*/ 116172 w 116172"/>
                <a:gd name="connsiteY0" fmla="*/ 0 h 93753"/>
                <a:gd name="connsiteX1" fmla="*/ 69428 w 116172"/>
                <a:gd name="connsiteY1" fmla="*/ 45641 h 93753"/>
                <a:gd name="connsiteX2" fmla="*/ 0 w 116172"/>
                <a:gd name="connsiteY2" fmla="*/ 93753 h 93753"/>
                <a:gd name="connsiteX3" fmla="*/ 51742 w 116172"/>
                <a:gd name="connsiteY3" fmla="*/ 57254 h 93753"/>
                <a:gd name="connsiteX4" fmla="*/ 116172 w 116172"/>
                <a:gd name="connsiteY4" fmla="*/ 0 h 9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72" h="93753">
                  <a:moveTo>
                    <a:pt x="116172" y="0"/>
                  </a:moveTo>
                  <a:lnTo>
                    <a:pt x="69428" y="45641"/>
                  </a:lnTo>
                  <a:lnTo>
                    <a:pt x="0" y="93753"/>
                  </a:lnTo>
                  <a:lnTo>
                    <a:pt x="51742" y="57254"/>
                  </a:lnTo>
                  <a:lnTo>
                    <a:pt x="11617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2CA5D6C7-042D-B84B-A7AA-B1F8BBA86B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9297" y="4216760"/>
              <a:ext cx="116055" cy="93666"/>
            </a:xfrm>
            <a:custGeom>
              <a:avLst/>
              <a:gdLst>
                <a:gd name="connsiteX0" fmla="*/ 0 w 116055"/>
                <a:gd name="connsiteY0" fmla="*/ 0 h 93666"/>
                <a:gd name="connsiteX1" fmla="*/ 64408 w 116055"/>
                <a:gd name="connsiteY1" fmla="*/ 57234 h 93666"/>
                <a:gd name="connsiteX2" fmla="*/ 116055 w 116055"/>
                <a:gd name="connsiteY2" fmla="*/ 93666 h 93666"/>
                <a:gd name="connsiteX3" fmla="*/ 46724 w 116055"/>
                <a:gd name="connsiteY3" fmla="*/ 45621 h 93666"/>
                <a:gd name="connsiteX4" fmla="*/ 0 w 116055"/>
                <a:gd name="connsiteY4" fmla="*/ 0 h 9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055" h="93666">
                  <a:moveTo>
                    <a:pt x="0" y="0"/>
                  </a:moveTo>
                  <a:lnTo>
                    <a:pt x="64408" y="57234"/>
                  </a:lnTo>
                  <a:lnTo>
                    <a:pt x="116055" y="93666"/>
                  </a:lnTo>
                  <a:lnTo>
                    <a:pt x="46724" y="45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313160CB-7502-DB47-9541-B191EB00C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5352" y="4310427"/>
              <a:ext cx="50783" cy="35191"/>
            </a:xfrm>
            <a:custGeom>
              <a:avLst/>
              <a:gdLst>
                <a:gd name="connsiteX0" fmla="*/ 0 w 50783"/>
                <a:gd name="connsiteY0" fmla="*/ 0 h 35191"/>
                <a:gd name="connsiteX1" fmla="*/ 50783 w 50783"/>
                <a:gd name="connsiteY1" fmla="*/ 35191 h 35191"/>
                <a:gd name="connsiteX2" fmla="*/ 47648 w 50783"/>
                <a:gd name="connsiteY2" fmla="*/ 33610 h 35191"/>
                <a:gd name="connsiteX3" fmla="*/ 0 w 50783"/>
                <a:gd name="connsiteY3" fmla="*/ 0 h 3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83" h="35191">
                  <a:moveTo>
                    <a:pt x="0" y="0"/>
                  </a:moveTo>
                  <a:lnTo>
                    <a:pt x="50783" y="35191"/>
                  </a:lnTo>
                  <a:lnTo>
                    <a:pt x="47648" y="33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82A81480-4D88-F84E-B782-8FBE3CCCC6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9872" y="4310494"/>
              <a:ext cx="50682" cy="35121"/>
            </a:xfrm>
            <a:custGeom>
              <a:avLst/>
              <a:gdLst>
                <a:gd name="connsiteX0" fmla="*/ 50682 w 50682"/>
                <a:gd name="connsiteY0" fmla="*/ 0 h 35121"/>
                <a:gd name="connsiteX1" fmla="*/ 3129 w 50682"/>
                <a:gd name="connsiteY1" fmla="*/ 33543 h 35121"/>
                <a:gd name="connsiteX2" fmla="*/ 0 w 50682"/>
                <a:gd name="connsiteY2" fmla="*/ 35121 h 35121"/>
                <a:gd name="connsiteX3" fmla="*/ 50682 w 50682"/>
                <a:gd name="connsiteY3" fmla="*/ 0 h 3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82" h="35121">
                  <a:moveTo>
                    <a:pt x="50682" y="0"/>
                  </a:moveTo>
                  <a:lnTo>
                    <a:pt x="3129" y="33543"/>
                  </a:lnTo>
                  <a:lnTo>
                    <a:pt x="0" y="35121"/>
                  </a:lnTo>
                  <a:lnTo>
                    <a:pt x="5068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24571513-64E7-1F4C-94BA-C7F6E112F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5188" y="4345615"/>
              <a:ext cx="14684" cy="9383"/>
            </a:xfrm>
            <a:custGeom>
              <a:avLst/>
              <a:gdLst>
                <a:gd name="connsiteX0" fmla="*/ 14684 w 14684"/>
                <a:gd name="connsiteY0" fmla="*/ 0 h 9383"/>
                <a:gd name="connsiteX1" fmla="*/ 1143 w 14684"/>
                <a:gd name="connsiteY1" fmla="*/ 9383 h 9383"/>
                <a:gd name="connsiteX2" fmla="*/ 0 w 14684"/>
                <a:gd name="connsiteY2" fmla="*/ 7403 h 9383"/>
                <a:gd name="connsiteX3" fmla="*/ 14684 w 14684"/>
                <a:gd name="connsiteY3" fmla="*/ 0 h 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84" h="9383">
                  <a:moveTo>
                    <a:pt x="14684" y="0"/>
                  </a:moveTo>
                  <a:lnTo>
                    <a:pt x="1143" y="9383"/>
                  </a:lnTo>
                  <a:lnTo>
                    <a:pt x="0" y="7403"/>
                  </a:lnTo>
                  <a:lnTo>
                    <a:pt x="1468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1A959F52-ABBB-3E48-BD03-BA4B8F68BD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6135" y="4345618"/>
              <a:ext cx="14678" cy="9379"/>
            </a:xfrm>
            <a:custGeom>
              <a:avLst/>
              <a:gdLst>
                <a:gd name="connsiteX0" fmla="*/ 0 w 14678"/>
                <a:gd name="connsiteY0" fmla="*/ 0 h 9379"/>
                <a:gd name="connsiteX1" fmla="*/ 14678 w 14678"/>
                <a:gd name="connsiteY1" fmla="*/ 7400 h 9379"/>
                <a:gd name="connsiteX2" fmla="*/ 13535 w 14678"/>
                <a:gd name="connsiteY2" fmla="*/ 9379 h 9379"/>
                <a:gd name="connsiteX3" fmla="*/ 0 w 14678"/>
                <a:gd name="connsiteY3" fmla="*/ 0 h 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78" h="9379">
                  <a:moveTo>
                    <a:pt x="0" y="0"/>
                  </a:moveTo>
                  <a:lnTo>
                    <a:pt x="14678" y="7400"/>
                  </a:lnTo>
                  <a:lnTo>
                    <a:pt x="13535" y="93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C459D6B-FD37-1C47-96C8-41ACC51888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521" y="4367626"/>
              <a:ext cx="1050959" cy="141375"/>
            </a:xfrm>
            <a:custGeom>
              <a:avLst/>
              <a:gdLst>
                <a:gd name="connsiteX0" fmla="*/ 2270 w 1050959"/>
                <a:gd name="connsiteY0" fmla="*/ 0 h 141375"/>
                <a:gd name="connsiteX1" fmla="*/ 130239 w 1050959"/>
                <a:gd name="connsiteY1" fmla="*/ 64513 h 141375"/>
                <a:gd name="connsiteX2" fmla="*/ 525479 w 1050959"/>
                <a:gd name="connsiteY2" fmla="*/ 139280 h 141375"/>
                <a:gd name="connsiteX3" fmla="*/ 920720 w 1050959"/>
                <a:gd name="connsiteY3" fmla="*/ 64513 h 141375"/>
                <a:gd name="connsiteX4" fmla="*/ 1048689 w 1050959"/>
                <a:gd name="connsiteY4" fmla="*/ 1 h 141375"/>
                <a:gd name="connsiteX5" fmla="*/ 1050959 w 1050959"/>
                <a:gd name="connsiteY5" fmla="*/ 3933 h 141375"/>
                <a:gd name="connsiteX6" fmla="*/ 896821 w 1050959"/>
                <a:gd name="connsiteY6" fmla="*/ 75841 h 141375"/>
                <a:gd name="connsiteX7" fmla="*/ 525480 w 1050959"/>
                <a:gd name="connsiteY7" fmla="*/ 141375 h 141375"/>
                <a:gd name="connsiteX8" fmla="*/ 154140 w 1050959"/>
                <a:gd name="connsiteY8" fmla="*/ 75841 h 141375"/>
                <a:gd name="connsiteX9" fmla="*/ 0 w 1050959"/>
                <a:gd name="connsiteY9" fmla="*/ 3932 h 141375"/>
                <a:gd name="connsiteX10" fmla="*/ 2270 w 1050959"/>
                <a:gd name="connsiteY10" fmla="*/ 0 h 1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0959" h="141375">
                  <a:moveTo>
                    <a:pt x="2270" y="0"/>
                  </a:moveTo>
                  <a:lnTo>
                    <a:pt x="130239" y="64513"/>
                  </a:lnTo>
                  <a:cubicBezTo>
                    <a:pt x="252619" y="112770"/>
                    <a:pt x="385954" y="139280"/>
                    <a:pt x="525479" y="139280"/>
                  </a:cubicBezTo>
                  <a:cubicBezTo>
                    <a:pt x="665005" y="139280"/>
                    <a:pt x="798339" y="112770"/>
                    <a:pt x="920720" y="64513"/>
                  </a:cubicBezTo>
                  <a:lnTo>
                    <a:pt x="1048689" y="1"/>
                  </a:lnTo>
                  <a:lnTo>
                    <a:pt x="1050959" y="3933"/>
                  </a:lnTo>
                  <a:lnTo>
                    <a:pt x="896821" y="75841"/>
                  </a:lnTo>
                  <a:cubicBezTo>
                    <a:pt x="781031" y="118238"/>
                    <a:pt x="655958" y="141375"/>
                    <a:pt x="525480" y="141375"/>
                  </a:cubicBezTo>
                  <a:cubicBezTo>
                    <a:pt x="395003" y="141375"/>
                    <a:pt x="269930" y="118238"/>
                    <a:pt x="154140" y="75841"/>
                  </a:cubicBezTo>
                  <a:lnTo>
                    <a:pt x="0" y="3932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6509C4C0-AC07-7840-90AC-EA70611EA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5421" y="4734042"/>
              <a:ext cx="1195168" cy="134958"/>
            </a:xfrm>
            <a:custGeom>
              <a:avLst/>
              <a:gdLst>
                <a:gd name="connsiteX0" fmla="*/ 1195168 w 1195168"/>
                <a:gd name="connsiteY0" fmla="*/ 0 h 134958"/>
                <a:gd name="connsiteX1" fmla="*/ 1125592 w 1195168"/>
                <a:gd name="connsiteY1" fmla="*/ 35075 h 134958"/>
                <a:gd name="connsiteX2" fmla="*/ 597580 w 1195168"/>
                <a:gd name="connsiteY2" fmla="*/ 134958 h 134958"/>
                <a:gd name="connsiteX3" fmla="*/ 69569 w 1195168"/>
                <a:gd name="connsiteY3" fmla="*/ 35075 h 134958"/>
                <a:gd name="connsiteX4" fmla="*/ 0 w 1195168"/>
                <a:gd name="connsiteY4" fmla="*/ 4 h 134958"/>
                <a:gd name="connsiteX5" fmla="*/ 101404 w 1195168"/>
                <a:gd name="connsiteY5" fmla="*/ 44070 h 134958"/>
                <a:gd name="connsiteX6" fmla="*/ 597579 w 1195168"/>
                <a:gd name="connsiteY6" fmla="*/ 132028 h 134958"/>
                <a:gd name="connsiteX7" fmla="*/ 1093756 w 1195168"/>
                <a:gd name="connsiteY7" fmla="*/ 44070 h 134958"/>
                <a:gd name="connsiteX8" fmla="*/ 1195168 w 1195168"/>
                <a:gd name="connsiteY8" fmla="*/ 0 h 13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168" h="134958">
                  <a:moveTo>
                    <a:pt x="1195168" y="0"/>
                  </a:moveTo>
                  <a:lnTo>
                    <a:pt x="1125592" y="35075"/>
                  </a:lnTo>
                  <a:cubicBezTo>
                    <a:pt x="962101" y="99543"/>
                    <a:pt x="783977" y="134958"/>
                    <a:pt x="597580" y="134958"/>
                  </a:cubicBezTo>
                  <a:cubicBezTo>
                    <a:pt x="411184" y="134958"/>
                    <a:pt x="233060" y="99543"/>
                    <a:pt x="69569" y="35075"/>
                  </a:cubicBezTo>
                  <a:lnTo>
                    <a:pt x="0" y="4"/>
                  </a:lnTo>
                  <a:lnTo>
                    <a:pt x="101404" y="44070"/>
                  </a:lnTo>
                  <a:cubicBezTo>
                    <a:pt x="256053" y="100965"/>
                    <a:pt x="423188" y="132028"/>
                    <a:pt x="597579" y="132028"/>
                  </a:cubicBezTo>
                  <a:cubicBezTo>
                    <a:pt x="771971" y="132028"/>
                    <a:pt x="939107" y="100965"/>
                    <a:pt x="1093756" y="44070"/>
                  </a:cubicBezTo>
                  <a:lnTo>
                    <a:pt x="119516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701599F-DF5E-D14B-89E3-771254A8A12E}"/>
                </a:ext>
              </a:extLst>
            </p:cNvPr>
            <p:cNvGrpSpPr/>
            <p:nvPr/>
          </p:nvGrpSpPr>
          <p:grpSpPr>
            <a:xfrm>
              <a:off x="4249165" y="1936050"/>
              <a:ext cx="1407671" cy="965450"/>
              <a:chOff x="4249165" y="1936050"/>
              <a:chExt cx="1407671" cy="96545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6FA05B5B-E2FA-C24D-A4A9-AFD5BD46A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49165" y="1936050"/>
                <a:ext cx="1407671" cy="340716"/>
              </a:xfrm>
              <a:custGeom>
                <a:avLst/>
                <a:gdLst>
                  <a:gd name="connsiteX0" fmla="*/ 703835 w 1407671"/>
                  <a:gd name="connsiteY0" fmla="*/ 0 h 340716"/>
                  <a:gd name="connsiteX1" fmla="*/ 1200012 w 1407671"/>
                  <a:gd name="connsiteY1" fmla="*/ 87958 h 340716"/>
                  <a:gd name="connsiteX2" fmla="*/ 1301418 w 1407671"/>
                  <a:gd name="connsiteY2" fmla="*/ 132025 h 340716"/>
                  <a:gd name="connsiteX3" fmla="*/ 1407671 w 1407671"/>
                  <a:gd name="connsiteY3" fmla="*/ 185591 h 340716"/>
                  <a:gd name="connsiteX4" fmla="*/ 1318110 w 1407671"/>
                  <a:gd name="connsiteY4" fmla="*/ 340715 h 340716"/>
                  <a:gd name="connsiteX5" fmla="*/ 1166016 w 1407671"/>
                  <a:gd name="connsiteY5" fmla="*/ 264039 h 340716"/>
                  <a:gd name="connsiteX6" fmla="*/ 703836 w 1407671"/>
                  <a:gd name="connsiteY6" fmla="*/ 176609 h 340716"/>
                  <a:gd name="connsiteX7" fmla="*/ 241657 w 1407671"/>
                  <a:gd name="connsiteY7" fmla="*/ 264039 h 340716"/>
                  <a:gd name="connsiteX8" fmla="*/ 89561 w 1407671"/>
                  <a:gd name="connsiteY8" fmla="*/ 340716 h 340716"/>
                  <a:gd name="connsiteX9" fmla="*/ 0 w 1407671"/>
                  <a:gd name="connsiteY9" fmla="*/ 185592 h 340716"/>
                  <a:gd name="connsiteX10" fmla="*/ 106262 w 1407671"/>
                  <a:gd name="connsiteY10" fmla="*/ 132022 h 340716"/>
                  <a:gd name="connsiteX11" fmla="*/ 207660 w 1407671"/>
                  <a:gd name="connsiteY11" fmla="*/ 87958 h 340716"/>
                  <a:gd name="connsiteX12" fmla="*/ 703835 w 1407671"/>
                  <a:gd name="connsiteY12" fmla="*/ 0 h 34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7671" h="340716">
                    <a:moveTo>
                      <a:pt x="703835" y="0"/>
                    </a:moveTo>
                    <a:cubicBezTo>
                      <a:pt x="878227" y="0"/>
                      <a:pt x="1045363" y="31063"/>
                      <a:pt x="1200012" y="87958"/>
                    </a:cubicBezTo>
                    <a:lnTo>
                      <a:pt x="1301418" y="132025"/>
                    </a:lnTo>
                    <a:lnTo>
                      <a:pt x="1407671" y="185591"/>
                    </a:lnTo>
                    <a:lnTo>
                      <a:pt x="1318110" y="340715"/>
                    </a:lnTo>
                    <a:lnTo>
                      <a:pt x="1166016" y="264039"/>
                    </a:lnTo>
                    <a:cubicBezTo>
                      <a:pt x="1022908" y="207609"/>
                      <a:pt x="866993" y="176609"/>
                      <a:pt x="703836" y="176609"/>
                    </a:cubicBezTo>
                    <a:cubicBezTo>
                      <a:pt x="540680" y="176609"/>
                      <a:pt x="384764" y="207609"/>
                      <a:pt x="241657" y="264039"/>
                    </a:cubicBezTo>
                    <a:lnTo>
                      <a:pt x="89561" y="340716"/>
                    </a:lnTo>
                    <a:lnTo>
                      <a:pt x="0" y="185592"/>
                    </a:lnTo>
                    <a:lnTo>
                      <a:pt x="106262" y="132022"/>
                    </a:lnTo>
                    <a:lnTo>
                      <a:pt x="207660" y="87958"/>
                    </a:lnTo>
                    <a:cubicBezTo>
                      <a:pt x="362309" y="31063"/>
                      <a:pt x="529444" y="0"/>
                      <a:pt x="703835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8D6529F-BE25-BF43-BC00-4A89F24056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8955" y="2113121"/>
                <a:ext cx="1228090" cy="321375"/>
              </a:xfrm>
              <a:custGeom>
                <a:avLst/>
                <a:gdLst>
                  <a:gd name="connsiteX0" fmla="*/ 614045 w 1228090"/>
                  <a:gd name="connsiteY0" fmla="*/ 0 h 321375"/>
                  <a:gd name="connsiteX1" fmla="*/ 1076056 w 1228090"/>
                  <a:gd name="connsiteY1" fmla="*/ 87398 h 321375"/>
                  <a:gd name="connsiteX2" fmla="*/ 1228090 w 1228090"/>
                  <a:gd name="connsiteY2" fmla="*/ 164043 h 321375"/>
                  <a:gd name="connsiteX3" fmla="*/ 1137255 w 1228090"/>
                  <a:gd name="connsiteY3" fmla="*/ 321375 h 321375"/>
                  <a:gd name="connsiteX4" fmla="*/ 1137255 w 1228090"/>
                  <a:gd name="connsiteY4" fmla="*/ 321375 h 321375"/>
                  <a:gd name="connsiteX5" fmla="*/ 1139525 w 1228090"/>
                  <a:gd name="connsiteY5" fmla="*/ 317443 h 321375"/>
                  <a:gd name="connsiteX6" fmla="*/ 985387 w 1228090"/>
                  <a:gd name="connsiteY6" fmla="*/ 245534 h 321375"/>
                  <a:gd name="connsiteX7" fmla="*/ 614046 w 1228090"/>
                  <a:gd name="connsiteY7" fmla="*/ 180000 h 321375"/>
                  <a:gd name="connsiteX8" fmla="*/ 242706 w 1228090"/>
                  <a:gd name="connsiteY8" fmla="*/ 245534 h 321375"/>
                  <a:gd name="connsiteX9" fmla="*/ 88567 w 1228090"/>
                  <a:gd name="connsiteY9" fmla="*/ 317444 h 321375"/>
                  <a:gd name="connsiteX10" fmla="*/ 0 w 1228090"/>
                  <a:gd name="connsiteY10" fmla="*/ 164043 h 321375"/>
                  <a:gd name="connsiteX11" fmla="*/ 152035 w 1228090"/>
                  <a:gd name="connsiteY11" fmla="*/ 87398 h 321375"/>
                  <a:gd name="connsiteX12" fmla="*/ 614045 w 1228090"/>
                  <a:gd name="connsiteY12" fmla="*/ 0 h 32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28090" h="321375">
                    <a:moveTo>
                      <a:pt x="614045" y="0"/>
                    </a:moveTo>
                    <a:cubicBezTo>
                      <a:pt x="777142" y="0"/>
                      <a:pt x="933001" y="30988"/>
                      <a:pt x="1076056" y="87398"/>
                    </a:cubicBezTo>
                    <a:lnTo>
                      <a:pt x="1228090" y="164043"/>
                    </a:lnTo>
                    <a:lnTo>
                      <a:pt x="1137255" y="321375"/>
                    </a:lnTo>
                    <a:lnTo>
                      <a:pt x="1137255" y="321375"/>
                    </a:lnTo>
                    <a:lnTo>
                      <a:pt x="1139525" y="317443"/>
                    </a:lnTo>
                    <a:lnTo>
                      <a:pt x="985387" y="245534"/>
                    </a:lnTo>
                    <a:cubicBezTo>
                      <a:pt x="869597" y="203138"/>
                      <a:pt x="744524" y="180000"/>
                      <a:pt x="614046" y="180000"/>
                    </a:cubicBezTo>
                    <a:cubicBezTo>
                      <a:pt x="483569" y="180000"/>
                      <a:pt x="358496" y="203138"/>
                      <a:pt x="242706" y="245534"/>
                    </a:cubicBezTo>
                    <a:lnTo>
                      <a:pt x="88567" y="317444"/>
                    </a:lnTo>
                    <a:lnTo>
                      <a:pt x="0" y="164043"/>
                    </a:lnTo>
                    <a:lnTo>
                      <a:pt x="152035" y="87398"/>
                    </a:lnTo>
                    <a:cubicBezTo>
                      <a:pt x="295090" y="30988"/>
                      <a:pt x="450949" y="0"/>
                      <a:pt x="614045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5985993E-A35F-BC46-8C31-19FC89C325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2295215"/>
                <a:ext cx="1048689" cy="291698"/>
              </a:xfrm>
              <a:custGeom>
                <a:avLst/>
                <a:gdLst>
                  <a:gd name="connsiteX0" fmla="*/ 525479 w 1048689"/>
                  <a:gd name="connsiteY0" fmla="*/ 0 h 291698"/>
                  <a:gd name="connsiteX1" fmla="*/ 920720 w 1048689"/>
                  <a:gd name="connsiteY1" fmla="*/ 74767 h 291698"/>
                  <a:gd name="connsiteX2" fmla="*/ 1048689 w 1048689"/>
                  <a:gd name="connsiteY2" fmla="*/ 139280 h 291698"/>
                  <a:gd name="connsiteX3" fmla="*/ 961003 w 1048689"/>
                  <a:gd name="connsiteY3" fmla="*/ 291156 h 291698"/>
                  <a:gd name="connsiteX4" fmla="*/ 835413 w 1048689"/>
                  <a:gd name="connsiteY4" fmla="*/ 232517 h 291698"/>
                  <a:gd name="connsiteX5" fmla="*/ 526216 w 1048689"/>
                  <a:gd name="connsiteY5" fmla="*/ 177905 h 291698"/>
                  <a:gd name="connsiteX6" fmla="*/ 217020 w 1048689"/>
                  <a:gd name="connsiteY6" fmla="*/ 232517 h 291698"/>
                  <a:gd name="connsiteX7" fmla="*/ 90269 w 1048689"/>
                  <a:gd name="connsiteY7" fmla="*/ 291698 h 291698"/>
                  <a:gd name="connsiteX8" fmla="*/ 0 w 1048689"/>
                  <a:gd name="connsiteY8" fmla="*/ 135349 h 291698"/>
                  <a:gd name="connsiteX9" fmla="*/ 1 w 1048689"/>
                  <a:gd name="connsiteY9" fmla="*/ 135349 h 291698"/>
                  <a:gd name="connsiteX10" fmla="*/ 2270 w 1048689"/>
                  <a:gd name="connsiteY10" fmla="*/ 139280 h 291698"/>
                  <a:gd name="connsiteX11" fmla="*/ 130239 w 1048689"/>
                  <a:gd name="connsiteY11" fmla="*/ 74767 h 291698"/>
                  <a:gd name="connsiteX12" fmla="*/ 525479 w 1048689"/>
                  <a:gd name="connsiteY12" fmla="*/ 0 h 291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48689" h="291698">
                    <a:moveTo>
                      <a:pt x="525479" y="0"/>
                    </a:moveTo>
                    <a:cubicBezTo>
                      <a:pt x="665005" y="0"/>
                      <a:pt x="798339" y="26510"/>
                      <a:pt x="920720" y="74767"/>
                    </a:cubicBezTo>
                    <a:lnTo>
                      <a:pt x="1048689" y="139280"/>
                    </a:lnTo>
                    <a:lnTo>
                      <a:pt x="961003" y="291156"/>
                    </a:lnTo>
                    <a:lnTo>
                      <a:pt x="835413" y="232517"/>
                    </a:lnTo>
                    <a:cubicBezTo>
                      <a:pt x="739000" y="197187"/>
                      <a:pt x="634858" y="177905"/>
                      <a:pt x="526216" y="177905"/>
                    </a:cubicBezTo>
                    <a:cubicBezTo>
                      <a:pt x="417574" y="177905"/>
                      <a:pt x="313432" y="197187"/>
                      <a:pt x="217020" y="232517"/>
                    </a:cubicBezTo>
                    <a:lnTo>
                      <a:pt x="90269" y="291698"/>
                    </a:lnTo>
                    <a:lnTo>
                      <a:pt x="0" y="135349"/>
                    </a:lnTo>
                    <a:lnTo>
                      <a:pt x="1" y="135349"/>
                    </a:lnTo>
                    <a:lnTo>
                      <a:pt x="2270" y="139280"/>
                    </a:lnTo>
                    <a:lnTo>
                      <a:pt x="130239" y="74767"/>
                    </a:lnTo>
                    <a:cubicBezTo>
                      <a:pt x="252619" y="26510"/>
                      <a:pt x="385954" y="0"/>
                      <a:pt x="525479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6351E30E-0EB8-6B40-80F7-5368DB1D03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2481882"/>
                <a:ext cx="870735" cy="258356"/>
              </a:xfrm>
              <a:custGeom>
                <a:avLst/>
                <a:gdLst>
                  <a:gd name="connsiteX0" fmla="*/ 435212 w 870735"/>
                  <a:gd name="connsiteY0" fmla="*/ 0 h 258356"/>
                  <a:gd name="connsiteX1" fmla="*/ 741650 w 870735"/>
                  <a:gd name="connsiteY1" fmla="*/ 54080 h 258356"/>
                  <a:gd name="connsiteX2" fmla="*/ 866272 w 870735"/>
                  <a:gd name="connsiteY2" fmla="*/ 112219 h 258356"/>
                  <a:gd name="connsiteX3" fmla="*/ 870735 w 870735"/>
                  <a:gd name="connsiteY3" fmla="*/ 104489 h 258356"/>
                  <a:gd name="connsiteX4" fmla="*/ 870735 w 870735"/>
                  <a:gd name="connsiteY4" fmla="*/ 104489 h 258356"/>
                  <a:gd name="connsiteX5" fmla="*/ 782213 w 870735"/>
                  <a:gd name="connsiteY5" fmla="*/ 257814 h 258356"/>
                  <a:gd name="connsiteX6" fmla="*/ 684295 w 870735"/>
                  <a:gd name="connsiteY6" fmla="*/ 212086 h 258356"/>
                  <a:gd name="connsiteX7" fmla="*/ 435948 w 870735"/>
                  <a:gd name="connsiteY7" fmla="*/ 168213 h 258356"/>
                  <a:gd name="connsiteX8" fmla="*/ 187601 w 870735"/>
                  <a:gd name="connsiteY8" fmla="*/ 212086 h 258356"/>
                  <a:gd name="connsiteX9" fmla="*/ 88523 w 870735"/>
                  <a:gd name="connsiteY9" fmla="*/ 258356 h 258356"/>
                  <a:gd name="connsiteX10" fmla="*/ 0 w 870735"/>
                  <a:gd name="connsiteY10" fmla="*/ 105031 h 258356"/>
                  <a:gd name="connsiteX11" fmla="*/ 1 w 870735"/>
                  <a:gd name="connsiteY11" fmla="*/ 105031 h 258356"/>
                  <a:gd name="connsiteX12" fmla="*/ 4151 w 870735"/>
                  <a:gd name="connsiteY12" fmla="*/ 112220 h 258356"/>
                  <a:gd name="connsiteX13" fmla="*/ 128775 w 870735"/>
                  <a:gd name="connsiteY13" fmla="*/ 54080 h 258356"/>
                  <a:gd name="connsiteX14" fmla="*/ 435212 w 870735"/>
                  <a:gd name="connsiteY14" fmla="*/ 0 h 258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0735" h="258356">
                    <a:moveTo>
                      <a:pt x="435212" y="0"/>
                    </a:moveTo>
                    <a:cubicBezTo>
                      <a:pt x="542885" y="0"/>
                      <a:pt x="646098" y="19094"/>
                      <a:pt x="741650" y="54080"/>
                    </a:cubicBezTo>
                    <a:lnTo>
                      <a:pt x="866272" y="112219"/>
                    </a:lnTo>
                    <a:lnTo>
                      <a:pt x="870735" y="104489"/>
                    </a:lnTo>
                    <a:lnTo>
                      <a:pt x="870735" y="104489"/>
                    </a:lnTo>
                    <a:lnTo>
                      <a:pt x="782213" y="257814"/>
                    </a:lnTo>
                    <a:lnTo>
                      <a:pt x="684295" y="212086"/>
                    </a:lnTo>
                    <a:cubicBezTo>
                      <a:pt x="606857" y="183703"/>
                      <a:pt x="523210" y="168213"/>
                      <a:pt x="435948" y="168213"/>
                    </a:cubicBezTo>
                    <a:cubicBezTo>
                      <a:pt x="348687" y="168213"/>
                      <a:pt x="265040" y="183703"/>
                      <a:pt x="187601" y="212086"/>
                    </a:cubicBezTo>
                    <a:lnTo>
                      <a:pt x="88523" y="258356"/>
                    </a:lnTo>
                    <a:lnTo>
                      <a:pt x="0" y="105031"/>
                    </a:lnTo>
                    <a:lnTo>
                      <a:pt x="1" y="105031"/>
                    </a:lnTo>
                    <a:lnTo>
                      <a:pt x="4151" y="112220"/>
                    </a:lnTo>
                    <a:lnTo>
                      <a:pt x="128775" y="54080"/>
                    </a:lnTo>
                    <a:cubicBezTo>
                      <a:pt x="224327" y="19094"/>
                      <a:pt x="327540" y="0"/>
                      <a:pt x="435212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697CA1C0-9BD6-034A-92DA-F5AD19D895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7593" y="2653121"/>
                <a:ext cx="690815" cy="248379"/>
              </a:xfrm>
              <a:custGeom>
                <a:avLst/>
                <a:gdLst>
                  <a:gd name="connsiteX0" fmla="*/ 345408 w 690815"/>
                  <a:gd name="connsiteY0" fmla="*/ 0 h 248379"/>
                  <a:gd name="connsiteX1" fmla="*/ 592969 w 690815"/>
                  <a:gd name="connsiteY1" fmla="*/ 43690 h 248379"/>
                  <a:gd name="connsiteX2" fmla="*/ 690815 w 690815"/>
                  <a:gd name="connsiteY2" fmla="*/ 89337 h 248379"/>
                  <a:gd name="connsiteX3" fmla="*/ 598993 w 690815"/>
                  <a:gd name="connsiteY3" fmla="*/ 248378 h 248379"/>
                  <a:gd name="connsiteX4" fmla="*/ 529851 w 690815"/>
                  <a:gd name="connsiteY4" fmla="*/ 216121 h 248379"/>
                  <a:gd name="connsiteX5" fmla="*/ 345408 w 690815"/>
                  <a:gd name="connsiteY5" fmla="*/ 183571 h 248379"/>
                  <a:gd name="connsiteX6" fmla="*/ 160966 w 690815"/>
                  <a:gd name="connsiteY6" fmla="*/ 216121 h 248379"/>
                  <a:gd name="connsiteX7" fmla="*/ 91822 w 690815"/>
                  <a:gd name="connsiteY7" fmla="*/ 248379 h 248379"/>
                  <a:gd name="connsiteX8" fmla="*/ 0 w 690815"/>
                  <a:gd name="connsiteY8" fmla="*/ 89338 h 248379"/>
                  <a:gd name="connsiteX9" fmla="*/ 97848 w 690815"/>
                  <a:gd name="connsiteY9" fmla="*/ 43690 h 248379"/>
                  <a:gd name="connsiteX10" fmla="*/ 345408 w 690815"/>
                  <a:gd name="connsiteY10" fmla="*/ 0 h 248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0815" h="248379">
                    <a:moveTo>
                      <a:pt x="345408" y="0"/>
                    </a:moveTo>
                    <a:cubicBezTo>
                      <a:pt x="432393" y="0"/>
                      <a:pt x="515775" y="15425"/>
                      <a:pt x="592969" y="43690"/>
                    </a:cubicBezTo>
                    <a:lnTo>
                      <a:pt x="690815" y="89337"/>
                    </a:lnTo>
                    <a:lnTo>
                      <a:pt x="598993" y="248378"/>
                    </a:lnTo>
                    <a:lnTo>
                      <a:pt x="529851" y="216121"/>
                    </a:lnTo>
                    <a:cubicBezTo>
                      <a:pt x="472339" y="195064"/>
                      <a:pt x="410216" y="183571"/>
                      <a:pt x="345408" y="183571"/>
                    </a:cubicBezTo>
                    <a:cubicBezTo>
                      <a:pt x="280601" y="183571"/>
                      <a:pt x="218478" y="195064"/>
                      <a:pt x="160966" y="216121"/>
                    </a:cubicBezTo>
                    <a:lnTo>
                      <a:pt x="91822" y="248379"/>
                    </a:lnTo>
                    <a:lnTo>
                      <a:pt x="0" y="89338"/>
                    </a:lnTo>
                    <a:lnTo>
                      <a:pt x="97848" y="43690"/>
                    </a:lnTo>
                    <a:cubicBezTo>
                      <a:pt x="175041" y="15425"/>
                      <a:pt x="258424" y="0"/>
                      <a:pt x="345408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1AFD916-3F51-CE40-A68C-B201674BA1D1}"/>
                </a:ext>
              </a:extLst>
            </p:cNvPr>
            <p:cNvGrpSpPr/>
            <p:nvPr/>
          </p:nvGrpSpPr>
          <p:grpSpPr>
            <a:xfrm>
              <a:off x="3516476" y="2193394"/>
              <a:ext cx="2873049" cy="2672677"/>
              <a:chOff x="3516476" y="2193394"/>
              <a:chExt cx="2873049" cy="2672677"/>
            </a:xfrm>
          </p:grpSpPr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7F8D68D2-4AE3-914D-8B31-25F0832150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6253" y="2193394"/>
                <a:ext cx="793272" cy="1224807"/>
              </a:xfrm>
              <a:custGeom>
                <a:avLst/>
                <a:gdLst>
                  <a:gd name="connsiteX0" fmla="*/ 88831 w 793272"/>
                  <a:gd name="connsiteY0" fmla="*/ 0 h 1224807"/>
                  <a:gd name="connsiteX1" fmla="*/ 116677 w 793272"/>
                  <a:gd name="connsiteY1" fmla="*/ 15675 h 1224807"/>
                  <a:gd name="connsiteX2" fmla="*/ 786398 w 793272"/>
                  <a:gd name="connsiteY2" fmla="*/ 1088675 h 1224807"/>
                  <a:gd name="connsiteX3" fmla="*/ 793272 w 793272"/>
                  <a:gd name="connsiteY3" fmla="*/ 1224807 h 1224807"/>
                  <a:gd name="connsiteX4" fmla="*/ 616664 w 793272"/>
                  <a:gd name="connsiteY4" fmla="*/ 1224807 h 1224807"/>
                  <a:gd name="connsiteX5" fmla="*/ 610702 w 793272"/>
                  <a:gd name="connsiteY5" fmla="*/ 1106732 h 1224807"/>
                  <a:gd name="connsiteX6" fmla="*/ 23285 w 793272"/>
                  <a:gd name="connsiteY6" fmla="*/ 165599 h 1224807"/>
                  <a:gd name="connsiteX7" fmla="*/ 0 w 793272"/>
                  <a:gd name="connsiteY7" fmla="*/ 153860 h 1224807"/>
                  <a:gd name="connsiteX8" fmla="*/ 88831 w 793272"/>
                  <a:gd name="connsiteY8" fmla="*/ 0 h 122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272" h="1224807">
                    <a:moveTo>
                      <a:pt x="88831" y="0"/>
                    </a:moveTo>
                    <a:lnTo>
                      <a:pt x="116677" y="15675"/>
                    </a:lnTo>
                    <a:cubicBezTo>
                      <a:pt x="484096" y="245035"/>
                      <a:pt x="740403" y="635768"/>
                      <a:pt x="786398" y="1088675"/>
                    </a:cubicBezTo>
                    <a:lnTo>
                      <a:pt x="793272" y="1224807"/>
                    </a:lnTo>
                    <a:lnTo>
                      <a:pt x="616664" y="1224807"/>
                    </a:lnTo>
                    <a:lnTo>
                      <a:pt x="610702" y="1106732"/>
                    </a:lnTo>
                    <a:cubicBezTo>
                      <a:pt x="570359" y="709486"/>
                      <a:pt x="345551" y="366772"/>
                      <a:pt x="23285" y="165599"/>
                    </a:cubicBezTo>
                    <a:lnTo>
                      <a:pt x="0" y="153860"/>
                    </a:lnTo>
                    <a:lnTo>
                      <a:pt x="88831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6EA53009-D23A-3E4E-9494-EEA0727226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16476" y="2193394"/>
                <a:ext cx="793272" cy="1224806"/>
              </a:xfrm>
              <a:custGeom>
                <a:avLst/>
                <a:gdLst>
                  <a:gd name="connsiteX0" fmla="*/ 704440 w 793272"/>
                  <a:gd name="connsiteY0" fmla="*/ 0 h 1224806"/>
                  <a:gd name="connsiteX1" fmla="*/ 793272 w 793272"/>
                  <a:gd name="connsiteY1" fmla="*/ 153860 h 1224806"/>
                  <a:gd name="connsiteX2" fmla="*/ 769989 w 793272"/>
                  <a:gd name="connsiteY2" fmla="*/ 165598 h 1224806"/>
                  <a:gd name="connsiteX3" fmla="*/ 182572 w 793272"/>
                  <a:gd name="connsiteY3" fmla="*/ 1106731 h 1224806"/>
                  <a:gd name="connsiteX4" fmla="*/ 176610 w 793272"/>
                  <a:gd name="connsiteY4" fmla="*/ 1224806 h 1224806"/>
                  <a:gd name="connsiteX5" fmla="*/ 0 w 793272"/>
                  <a:gd name="connsiteY5" fmla="*/ 1224806 h 1224806"/>
                  <a:gd name="connsiteX6" fmla="*/ 6874 w 793272"/>
                  <a:gd name="connsiteY6" fmla="*/ 1088674 h 1224806"/>
                  <a:gd name="connsiteX7" fmla="*/ 676596 w 793272"/>
                  <a:gd name="connsiteY7" fmla="*/ 15674 h 1224806"/>
                  <a:gd name="connsiteX8" fmla="*/ 704440 w 793272"/>
                  <a:gd name="connsiteY8" fmla="*/ 0 h 1224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272" h="1224806">
                    <a:moveTo>
                      <a:pt x="704440" y="0"/>
                    </a:moveTo>
                    <a:lnTo>
                      <a:pt x="793272" y="153860"/>
                    </a:lnTo>
                    <a:lnTo>
                      <a:pt x="769989" y="165598"/>
                    </a:lnTo>
                    <a:cubicBezTo>
                      <a:pt x="447723" y="366771"/>
                      <a:pt x="222915" y="709485"/>
                      <a:pt x="182572" y="1106731"/>
                    </a:cubicBezTo>
                    <a:lnTo>
                      <a:pt x="176610" y="1224806"/>
                    </a:lnTo>
                    <a:lnTo>
                      <a:pt x="0" y="1224806"/>
                    </a:lnTo>
                    <a:lnTo>
                      <a:pt x="6874" y="1088674"/>
                    </a:lnTo>
                    <a:cubicBezTo>
                      <a:pt x="52869" y="635767"/>
                      <a:pt x="309176" y="245034"/>
                      <a:pt x="676596" y="15674"/>
                    </a:cubicBezTo>
                    <a:lnTo>
                      <a:pt x="704440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BCC5612A-6F94-984B-8B3E-1446E9BEE0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93546" y="2347652"/>
                <a:ext cx="706124" cy="1070548"/>
              </a:xfrm>
              <a:custGeom>
                <a:avLst/>
                <a:gdLst>
                  <a:gd name="connsiteX0" fmla="*/ 616431 w 706124"/>
                  <a:gd name="connsiteY0" fmla="*/ 0 h 1070548"/>
                  <a:gd name="connsiteX1" fmla="*/ 706124 w 706124"/>
                  <a:gd name="connsiteY1" fmla="*/ 155352 h 1070548"/>
                  <a:gd name="connsiteX2" fmla="*/ 692588 w 706124"/>
                  <a:gd name="connsiteY2" fmla="*/ 164732 h 1070548"/>
                  <a:gd name="connsiteX3" fmla="*/ 689454 w 706124"/>
                  <a:gd name="connsiteY3" fmla="*/ 166312 h 1070548"/>
                  <a:gd name="connsiteX4" fmla="*/ 641806 w 706124"/>
                  <a:gd name="connsiteY4" fmla="*/ 199922 h 1070548"/>
                  <a:gd name="connsiteX5" fmla="*/ 572475 w 706124"/>
                  <a:gd name="connsiteY5" fmla="*/ 247967 h 1070548"/>
                  <a:gd name="connsiteX6" fmla="*/ 525751 w 706124"/>
                  <a:gd name="connsiteY6" fmla="*/ 293588 h 1070548"/>
                  <a:gd name="connsiteX7" fmla="*/ 499550 w 706124"/>
                  <a:gd name="connsiteY7" fmla="*/ 316872 h 1070548"/>
                  <a:gd name="connsiteX8" fmla="*/ 482574 w 706124"/>
                  <a:gd name="connsiteY8" fmla="*/ 335748 h 1070548"/>
                  <a:gd name="connsiteX9" fmla="*/ 442816 w 706124"/>
                  <a:gd name="connsiteY9" fmla="*/ 374568 h 1070548"/>
                  <a:gd name="connsiteX10" fmla="*/ 422067 w 706124"/>
                  <a:gd name="connsiteY10" fmla="*/ 403025 h 1070548"/>
                  <a:gd name="connsiteX11" fmla="*/ 418498 w 706124"/>
                  <a:gd name="connsiteY11" fmla="*/ 406994 h 1070548"/>
                  <a:gd name="connsiteX12" fmla="*/ 385646 w 706124"/>
                  <a:gd name="connsiteY12" fmla="*/ 452978 h 1070548"/>
                  <a:gd name="connsiteX13" fmla="*/ 335810 w 706124"/>
                  <a:gd name="connsiteY13" fmla="*/ 521329 h 1070548"/>
                  <a:gd name="connsiteX14" fmla="*/ 306863 w 706124"/>
                  <a:gd name="connsiteY14" fmla="*/ 579624 h 1070548"/>
                  <a:gd name="connsiteX15" fmla="*/ 288553 w 706124"/>
                  <a:gd name="connsiteY15" fmla="*/ 612561 h 1070548"/>
                  <a:gd name="connsiteX16" fmla="*/ 278657 w 706124"/>
                  <a:gd name="connsiteY16" fmla="*/ 636425 h 1070548"/>
                  <a:gd name="connsiteX17" fmla="*/ 254368 w 706124"/>
                  <a:gd name="connsiteY17" fmla="*/ 685339 h 1070548"/>
                  <a:gd name="connsiteX18" fmla="*/ 201397 w 706124"/>
                  <a:gd name="connsiteY18" fmla="*/ 863690 h 1070548"/>
                  <a:gd name="connsiteX19" fmla="*/ 196305 w 706124"/>
                  <a:gd name="connsiteY19" fmla="*/ 914196 h 1070548"/>
                  <a:gd name="connsiteX20" fmla="*/ 187114 w 706124"/>
                  <a:gd name="connsiteY20" fmla="*/ 971139 h 1070548"/>
                  <a:gd name="connsiteX21" fmla="*/ 183651 w 706124"/>
                  <a:gd name="connsiteY21" fmla="*/ 1039725 h 1070548"/>
                  <a:gd name="connsiteX22" fmla="*/ 180544 w 706124"/>
                  <a:gd name="connsiteY22" fmla="*/ 1070548 h 1070548"/>
                  <a:gd name="connsiteX23" fmla="*/ 0 w 706124"/>
                  <a:gd name="connsiteY23" fmla="*/ 1070548 h 1070548"/>
                  <a:gd name="connsiteX24" fmla="*/ 5959 w 706124"/>
                  <a:gd name="connsiteY24" fmla="*/ 952520 h 1070548"/>
                  <a:gd name="connsiteX25" fmla="*/ 593161 w 706124"/>
                  <a:gd name="connsiteY25" fmla="*/ 11731 h 1070548"/>
                  <a:gd name="connsiteX26" fmla="*/ 616431 w 706124"/>
                  <a:gd name="connsiteY26" fmla="*/ 0 h 1070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06124" h="1070548">
                    <a:moveTo>
                      <a:pt x="616431" y="0"/>
                    </a:moveTo>
                    <a:lnTo>
                      <a:pt x="706124" y="155352"/>
                    </a:lnTo>
                    <a:lnTo>
                      <a:pt x="692588" y="164732"/>
                    </a:lnTo>
                    <a:lnTo>
                      <a:pt x="689454" y="166312"/>
                    </a:lnTo>
                    <a:lnTo>
                      <a:pt x="641806" y="199922"/>
                    </a:lnTo>
                    <a:lnTo>
                      <a:pt x="572475" y="247967"/>
                    </a:lnTo>
                    <a:lnTo>
                      <a:pt x="525751" y="293588"/>
                    </a:lnTo>
                    <a:lnTo>
                      <a:pt x="499550" y="316872"/>
                    </a:lnTo>
                    <a:lnTo>
                      <a:pt x="482574" y="335748"/>
                    </a:lnTo>
                    <a:lnTo>
                      <a:pt x="442816" y="374568"/>
                    </a:lnTo>
                    <a:lnTo>
                      <a:pt x="422067" y="403025"/>
                    </a:lnTo>
                    <a:lnTo>
                      <a:pt x="418498" y="406994"/>
                    </a:lnTo>
                    <a:lnTo>
                      <a:pt x="385646" y="452978"/>
                    </a:lnTo>
                    <a:lnTo>
                      <a:pt x="335810" y="521329"/>
                    </a:lnTo>
                    <a:lnTo>
                      <a:pt x="306863" y="579624"/>
                    </a:lnTo>
                    <a:lnTo>
                      <a:pt x="288553" y="612561"/>
                    </a:lnTo>
                    <a:lnTo>
                      <a:pt x="278657" y="636425"/>
                    </a:lnTo>
                    <a:lnTo>
                      <a:pt x="254368" y="685339"/>
                    </a:lnTo>
                    <a:cubicBezTo>
                      <a:pt x="231804" y="742561"/>
                      <a:pt x="213985" y="802173"/>
                      <a:pt x="201397" y="863690"/>
                    </a:cubicBezTo>
                    <a:lnTo>
                      <a:pt x="196305" y="914196"/>
                    </a:lnTo>
                    <a:lnTo>
                      <a:pt x="187114" y="971139"/>
                    </a:lnTo>
                    <a:lnTo>
                      <a:pt x="183651" y="1039725"/>
                    </a:lnTo>
                    <a:lnTo>
                      <a:pt x="180544" y="1070548"/>
                    </a:lnTo>
                    <a:lnTo>
                      <a:pt x="0" y="1070548"/>
                    </a:lnTo>
                    <a:lnTo>
                      <a:pt x="5959" y="952520"/>
                    </a:lnTo>
                    <a:cubicBezTo>
                      <a:pt x="46287" y="555419"/>
                      <a:pt x="271013" y="212830"/>
                      <a:pt x="593161" y="11731"/>
                    </a:cubicBezTo>
                    <a:lnTo>
                      <a:pt x="616431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ADD79437-C5D3-A44A-B920-4E2101973D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347652"/>
                <a:ext cx="707268" cy="1070548"/>
              </a:xfrm>
              <a:custGeom>
                <a:avLst/>
                <a:gdLst>
                  <a:gd name="connsiteX0" fmla="*/ 90836 w 707268"/>
                  <a:gd name="connsiteY0" fmla="*/ 0 h 1070548"/>
                  <a:gd name="connsiteX1" fmla="*/ 114107 w 707268"/>
                  <a:gd name="connsiteY1" fmla="*/ 11731 h 1070548"/>
                  <a:gd name="connsiteX2" fmla="*/ 701308 w 707268"/>
                  <a:gd name="connsiteY2" fmla="*/ 952520 h 1070548"/>
                  <a:gd name="connsiteX3" fmla="*/ 707268 w 707268"/>
                  <a:gd name="connsiteY3" fmla="*/ 1070548 h 1070548"/>
                  <a:gd name="connsiteX4" fmla="*/ 526726 w 707268"/>
                  <a:gd name="connsiteY4" fmla="*/ 1070548 h 1070548"/>
                  <a:gd name="connsiteX5" fmla="*/ 523614 w 707268"/>
                  <a:gd name="connsiteY5" fmla="*/ 1039679 h 1070548"/>
                  <a:gd name="connsiteX6" fmla="*/ 520153 w 707268"/>
                  <a:gd name="connsiteY6" fmla="*/ 971139 h 1070548"/>
                  <a:gd name="connsiteX7" fmla="*/ 510969 w 707268"/>
                  <a:gd name="connsiteY7" fmla="*/ 914238 h 1070548"/>
                  <a:gd name="connsiteX8" fmla="*/ 505873 w 707268"/>
                  <a:gd name="connsiteY8" fmla="*/ 863690 h 1070548"/>
                  <a:gd name="connsiteX9" fmla="*/ 452902 w 707268"/>
                  <a:gd name="connsiteY9" fmla="*/ 685339 h 1070548"/>
                  <a:gd name="connsiteX10" fmla="*/ 428600 w 707268"/>
                  <a:gd name="connsiteY10" fmla="*/ 636398 h 1070548"/>
                  <a:gd name="connsiteX11" fmla="*/ 418715 w 707268"/>
                  <a:gd name="connsiteY11" fmla="*/ 612561 h 1070548"/>
                  <a:gd name="connsiteX12" fmla="*/ 400424 w 707268"/>
                  <a:gd name="connsiteY12" fmla="*/ 579657 h 1070548"/>
                  <a:gd name="connsiteX13" fmla="*/ 371460 w 707268"/>
                  <a:gd name="connsiteY13" fmla="*/ 521329 h 1070548"/>
                  <a:gd name="connsiteX14" fmla="*/ 321525 w 707268"/>
                  <a:gd name="connsiteY14" fmla="*/ 452842 h 1070548"/>
                  <a:gd name="connsiteX15" fmla="*/ 288770 w 707268"/>
                  <a:gd name="connsiteY15" fmla="*/ 406994 h 1070548"/>
                  <a:gd name="connsiteX16" fmla="*/ 285212 w 707268"/>
                  <a:gd name="connsiteY16" fmla="*/ 403037 h 1070548"/>
                  <a:gd name="connsiteX17" fmla="*/ 264454 w 707268"/>
                  <a:gd name="connsiteY17" fmla="*/ 374568 h 1070548"/>
                  <a:gd name="connsiteX18" fmla="*/ 224680 w 707268"/>
                  <a:gd name="connsiteY18" fmla="*/ 335732 h 1070548"/>
                  <a:gd name="connsiteX19" fmla="*/ 207718 w 707268"/>
                  <a:gd name="connsiteY19" fmla="*/ 316872 h 1070548"/>
                  <a:gd name="connsiteX20" fmla="*/ 181539 w 707268"/>
                  <a:gd name="connsiteY20" fmla="*/ 293608 h 1070548"/>
                  <a:gd name="connsiteX21" fmla="*/ 134795 w 707268"/>
                  <a:gd name="connsiteY21" fmla="*/ 247967 h 1070548"/>
                  <a:gd name="connsiteX22" fmla="*/ 65367 w 707268"/>
                  <a:gd name="connsiteY22" fmla="*/ 199855 h 1070548"/>
                  <a:gd name="connsiteX23" fmla="*/ 17814 w 707268"/>
                  <a:gd name="connsiteY23" fmla="*/ 166312 h 1070548"/>
                  <a:gd name="connsiteX24" fmla="*/ 14686 w 707268"/>
                  <a:gd name="connsiteY24" fmla="*/ 164735 h 1070548"/>
                  <a:gd name="connsiteX25" fmla="*/ 1144 w 707268"/>
                  <a:gd name="connsiteY25" fmla="*/ 155351 h 1070548"/>
                  <a:gd name="connsiteX26" fmla="*/ 0 w 707268"/>
                  <a:gd name="connsiteY26" fmla="*/ 157332 h 1070548"/>
                  <a:gd name="connsiteX27" fmla="*/ 0 w 707268"/>
                  <a:gd name="connsiteY27" fmla="*/ 157332 h 1070548"/>
                  <a:gd name="connsiteX28" fmla="*/ 90836 w 707268"/>
                  <a:gd name="connsiteY28" fmla="*/ 0 h 1070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07268" h="1070548">
                    <a:moveTo>
                      <a:pt x="90836" y="0"/>
                    </a:moveTo>
                    <a:lnTo>
                      <a:pt x="114107" y="11731"/>
                    </a:lnTo>
                    <a:cubicBezTo>
                      <a:pt x="436254" y="212830"/>
                      <a:pt x="660980" y="555419"/>
                      <a:pt x="701308" y="952520"/>
                    </a:cubicBezTo>
                    <a:lnTo>
                      <a:pt x="707268" y="1070548"/>
                    </a:lnTo>
                    <a:lnTo>
                      <a:pt x="526726" y="1070548"/>
                    </a:lnTo>
                    <a:lnTo>
                      <a:pt x="523614" y="1039679"/>
                    </a:lnTo>
                    <a:lnTo>
                      <a:pt x="520153" y="971139"/>
                    </a:lnTo>
                    <a:lnTo>
                      <a:pt x="510969" y="914238"/>
                    </a:lnTo>
                    <a:lnTo>
                      <a:pt x="505873" y="863690"/>
                    </a:lnTo>
                    <a:cubicBezTo>
                      <a:pt x="493285" y="802173"/>
                      <a:pt x="475466" y="742561"/>
                      <a:pt x="452902" y="685339"/>
                    </a:cubicBezTo>
                    <a:lnTo>
                      <a:pt x="428600" y="636398"/>
                    </a:lnTo>
                    <a:lnTo>
                      <a:pt x="418715" y="612561"/>
                    </a:lnTo>
                    <a:lnTo>
                      <a:pt x="400424" y="579657"/>
                    </a:lnTo>
                    <a:lnTo>
                      <a:pt x="371460" y="521329"/>
                    </a:lnTo>
                    <a:lnTo>
                      <a:pt x="321525" y="452842"/>
                    </a:lnTo>
                    <a:lnTo>
                      <a:pt x="288770" y="406994"/>
                    </a:lnTo>
                    <a:lnTo>
                      <a:pt x="285212" y="403037"/>
                    </a:lnTo>
                    <a:lnTo>
                      <a:pt x="264454" y="374568"/>
                    </a:lnTo>
                    <a:lnTo>
                      <a:pt x="224680" y="335732"/>
                    </a:lnTo>
                    <a:lnTo>
                      <a:pt x="207718" y="316872"/>
                    </a:lnTo>
                    <a:lnTo>
                      <a:pt x="181539" y="293608"/>
                    </a:lnTo>
                    <a:lnTo>
                      <a:pt x="134795" y="247967"/>
                    </a:lnTo>
                    <a:lnTo>
                      <a:pt x="65367" y="199855"/>
                    </a:lnTo>
                    <a:lnTo>
                      <a:pt x="17814" y="166312"/>
                    </a:lnTo>
                    <a:lnTo>
                      <a:pt x="14686" y="164735"/>
                    </a:lnTo>
                    <a:lnTo>
                      <a:pt x="1144" y="155351"/>
                    </a:lnTo>
                    <a:lnTo>
                      <a:pt x="0" y="157332"/>
                    </a:lnTo>
                    <a:lnTo>
                      <a:pt x="0" y="157332"/>
                    </a:lnTo>
                    <a:lnTo>
                      <a:pt x="90836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C9E66372-DD97-E545-A6EC-7CF3D62EBB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5641" y="2503004"/>
                <a:ext cx="618405" cy="915196"/>
              </a:xfrm>
              <a:custGeom>
                <a:avLst/>
                <a:gdLst>
                  <a:gd name="connsiteX0" fmla="*/ 524029 w 618405"/>
                  <a:gd name="connsiteY0" fmla="*/ 0 h 915196"/>
                  <a:gd name="connsiteX1" fmla="*/ 618405 w 618405"/>
                  <a:gd name="connsiteY1" fmla="*/ 163464 h 915196"/>
                  <a:gd name="connsiteX2" fmla="*/ 618405 w 618405"/>
                  <a:gd name="connsiteY2" fmla="*/ 163464 h 915196"/>
                  <a:gd name="connsiteX3" fmla="*/ 614343 w 618405"/>
                  <a:gd name="connsiteY3" fmla="*/ 156429 h 915196"/>
                  <a:gd name="connsiteX4" fmla="*/ 506082 w 618405"/>
                  <a:gd name="connsiteY4" fmla="*/ 231513 h 915196"/>
                  <a:gd name="connsiteX5" fmla="*/ 197103 w 618405"/>
                  <a:gd name="connsiteY5" fmla="*/ 744615 h 915196"/>
                  <a:gd name="connsiteX6" fmla="*/ 179921 w 618405"/>
                  <a:gd name="connsiteY6" fmla="*/ 915196 h 915196"/>
                  <a:gd name="connsiteX7" fmla="*/ 0 w 618405"/>
                  <a:gd name="connsiteY7" fmla="*/ 915196 h 915196"/>
                  <a:gd name="connsiteX8" fmla="*/ 1556 w 618405"/>
                  <a:gd name="connsiteY8" fmla="*/ 884373 h 915196"/>
                  <a:gd name="connsiteX9" fmla="*/ 14210 w 618405"/>
                  <a:gd name="connsiteY9" fmla="*/ 758844 h 915196"/>
                  <a:gd name="connsiteX10" fmla="*/ 25206 w 618405"/>
                  <a:gd name="connsiteY10" fmla="*/ 690726 h 915196"/>
                  <a:gd name="connsiteX11" fmla="*/ 59309 w 618405"/>
                  <a:gd name="connsiteY11" fmla="*/ 570909 h 915196"/>
                  <a:gd name="connsiteX12" fmla="*/ 96562 w 618405"/>
                  <a:gd name="connsiteY12" fmla="*/ 481073 h 915196"/>
                  <a:gd name="connsiteX13" fmla="*/ 124768 w 618405"/>
                  <a:gd name="connsiteY13" fmla="*/ 424272 h 915196"/>
                  <a:gd name="connsiteX14" fmla="*/ 165780 w 618405"/>
                  <a:gd name="connsiteY14" fmla="*/ 350495 h 915196"/>
                  <a:gd name="connsiteX15" fmla="*/ 203551 w 618405"/>
                  <a:gd name="connsiteY15" fmla="*/ 297626 h 915196"/>
                  <a:gd name="connsiteX16" fmla="*/ 239972 w 618405"/>
                  <a:gd name="connsiteY16" fmla="*/ 247673 h 915196"/>
                  <a:gd name="connsiteX17" fmla="*/ 300479 w 618405"/>
                  <a:gd name="connsiteY17" fmla="*/ 180396 h 915196"/>
                  <a:gd name="connsiteX18" fmla="*/ 343656 w 618405"/>
                  <a:gd name="connsiteY18" fmla="*/ 138236 h 915196"/>
                  <a:gd name="connsiteX19" fmla="*/ 408064 w 618405"/>
                  <a:gd name="connsiteY19" fmla="*/ 81002 h 915196"/>
                  <a:gd name="connsiteX20" fmla="*/ 459711 w 618405"/>
                  <a:gd name="connsiteY20" fmla="*/ 44570 h 915196"/>
                  <a:gd name="connsiteX21" fmla="*/ 510493 w 618405"/>
                  <a:gd name="connsiteY21" fmla="*/ 9380 h 915196"/>
                  <a:gd name="connsiteX22" fmla="*/ 525172 w 618405"/>
                  <a:gd name="connsiteY22" fmla="*/ 1980 h 915196"/>
                  <a:gd name="connsiteX23" fmla="*/ 524029 w 618405"/>
                  <a:gd name="connsiteY23" fmla="*/ 0 h 915196"/>
                  <a:gd name="connsiteX24" fmla="*/ 524029 w 618405"/>
                  <a:gd name="connsiteY24" fmla="*/ 0 h 915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18405" h="915196">
                    <a:moveTo>
                      <a:pt x="524029" y="0"/>
                    </a:moveTo>
                    <a:lnTo>
                      <a:pt x="618405" y="163464"/>
                    </a:lnTo>
                    <a:lnTo>
                      <a:pt x="618405" y="163464"/>
                    </a:lnTo>
                    <a:lnTo>
                      <a:pt x="614343" y="156429"/>
                    </a:lnTo>
                    <a:lnTo>
                      <a:pt x="506082" y="231513"/>
                    </a:lnTo>
                    <a:cubicBezTo>
                      <a:pt x="350636" y="359903"/>
                      <a:pt x="239030" y="539558"/>
                      <a:pt x="197103" y="744615"/>
                    </a:cubicBezTo>
                    <a:lnTo>
                      <a:pt x="179921" y="915196"/>
                    </a:lnTo>
                    <a:lnTo>
                      <a:pt x="0" y="915196"/>
                    </a:lnTo>
                    <a:lnTo>
                      <a:pt x="1556" y="884373"/>
                    </a:lnTo>
                    <a:lnTo>
                      <a:pt x="14210" y="758844"/>
                    </a:lnTo>
                    <a:lnTo>
                      <a:pt x="25206" y="690726"/>
                    </a:lnTo>
                    <a:cubicBezTo>
                      <a:pt x="34302" y="649865"/>
                      <a:pt x="45719" y="609878"/>
                      <a:pt x="59309" y="570909"/>
                    </a:cubicBezTo>
                    <a:lnTo>
                      <a:pt x="96562" y="481073"/>
                    </a:lnTo>
                    <a:lnTo>
                      <a:pt x="124768" y="424272"/>
                    </a:lnTo>
                    <a:lnTo>
                      <a:pt x="165780" y="350495"/>
                    </a:lnTo>
                    <a:lnTo>
                      <a:pt x="203551" y="297626"/>
                    </a:lnTo>
                    <a:lnTo>
                      <a:pt x="239972" y="247673"/>
                    </a:lnTo>
                    <a:lnTo>
                      <a:pt x="300479" y="180396"/>
                    </a:lnTo>
                    <a:lnTo>
                      <a:pt x="343656" y="138236"/>
                    </a:lnTo>
                    <a:lnTo>
                      <a:pt x="408064" y="81002"/>
                    </a:lnTo>
                    <a:lnTo>
                      <a:pt x="459711" y="44570"/>
                    </a:lnTo>
                    <a:lnTo>
                      <a:pt x="510493" y="9380"/>
                    </a:lnTo>
                    <a:lnTo>
                      <a:pt x="525172" y="1980"/>
                    </a:lnTo>
                    <a:lnTo>
                      <a:pt x="524029" y="0"/>
                    </a:lnTo>
                    <a:lnTo>
                      <a:pt x="524029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737FF596-4113-0549-A3C1-3369A27B58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11955" y="2504984"/>
                <a:ext cx="618405" cy="913216"/>
              </a:xfrm>
              <a:custGeom>
                <a:avLst/>
                <a:gdLst>
                  <a:gd name="connsiteX0" fmla="*/ 93232 w 618405"/>
                  <a:gd name="connsiteY0" fmla="*/ 0 h 913216"/>
                  <a:gd name="connsiteX1" fmla="*/ 107918 w 618405"/>
                  <a:gd name="connsiteY1" fmla="*/ 7403 h 913216"/>
                  <a:gd name="connsiteX2" fmla="*/ 158599 w 618405"/>
                  <a:gd name="connsiteY2" fmla="*/ 42523 h 913216"/>
                  <a:gd name="connsiteX3" fmla="*/ 210341 w 618405"/>
                  <a:gd name="connsiteY3" fmla="*/ 79022 h 913216"/>
                  <a:gd name="connsiteX4" fmla="*/ 274771 w 618405"/>
                  <a:gd name="connsiteY4" fmla="*/ 136276 h 913216"/>
                  <a:gd name="connsiteX5" fmla="*/ 317912 w 618405"/>
                  <a:gd name="connsiteY5" fmla="*/ 178400 h 913216"/>
                  <a:gd name="connsiteX6" fmla="*/ 378444 w 618405"/>
                  <a:gd name="connsiteY6" fmla="*/ 245705 h 913216"/>
                  <a:gd name="connsiteX7" fmla="*/ 414757 w 618405"/>
                  <a:gd name="connsiteY7" fmla="*/ 295510 h 913216"/>
                  <a:gd name="connsiteX8" fmla="*/ 452625 w 618405"/>
                  <a:gd name="connsiteY8" fmla="*/ 348515 h 913216"/>
                  <a:gd name="connsiteX9" fmla="*/ 493656 w 618405"/>
                  <a:gd name="connsiteY9" fmla="*/ 422325 h 913216"/>
                  <a:gd name="connsiteX10" fmla="*/ 521832 w 618405"/>
                  <a:gd name="connsiteY10" fmla="*/ 479066 h 913216"/>
                  <a:gd name="connsiteX11" fmla="*/ 559095 w 618405"/>
                  <a:gd name="connsiteY11" fmla="*/ 568929 h 913216"/>
                  <a:gd name="connsiteX12" fmla="*/ 593199 w 618405"/>
                  <a:gd name="connsiteY12" fmla="*/ 688746 h 913216"/>
                  <a:gd name="connsiteX13" fmla="*/ 604201 w 618405"/>
                  <a:gd name="connsiteY13" fmla="*/ 756906 h 913216"/>
                  <a:gd name="connsiteX14" fmla="*/ 616846 w 618405"/>
                  <a:gd name="connsiteY14" fmla="*/ 882347 h 913216"/>
                  <a:gd name="connsiteX15" fmla="*/ 618405 w 618405"/>
                  <a:gd name="connsiteY15" fmla="*/ 913216 h 913216"/>
                  <a:gd name="connsiteX16" fmla="*/ 439957 w 618405"/>
                  <a:gd name="connsiteY16" fmla="*/ 913216 h 913216"/>
                  <a:gd name="connsiteX17" fmla="*/ 422775 w 618405"/>
                  <a:gd name="connsiteY17" fmla="*/ 742635 h 913216"/>
                  <a:gd name="connsiteX18" fmla="*/ 113797 w 618405"/>
                  <a:gd name="connsiteY18" fmla="*/ 229533 h 913216"/>
                  <a:gd name="connsiteX19" fmla="*/ 4483 w 618405"/>
                  <a:gd name="connsiteY19" fmla="*/ 153719 h 913216"/>
                  <a:gd name="connsiteX20" fmla="*/ 1 w 618405"/>
                  <a:gd name="connsiteY20" fmla="*/ 161483 h 913216"/>
                  <a:gd name="connsiteX21" fmla="*/ 0 w 618405"/>
                  <a:gd name="connsiteY21" fmla="*/ 161483 h 913216"/>
                  <a:gd name="connsiteX22" fmla="*/ 93232 w 618405"/>
                  <a:gd name="connsiteY22" fmla="*/ 0 h 913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8405" h="913216">
                    <a:moveTo>
                      <a:pt x="93232" y="0"/>
                    </a:moveTo>
                    <a:lnTo>
                      <a:pt x="107918" y="7403"/>
                    </a:lnTo>
                    <a:lnTo>
                      <a:pt x="158599" y="42523"/>
                    </a:lnTo>
                    <a:lnTo>
                      <a:pt x="210341" y="79022"/>
                    </a:lnTo>
                    <a:lnTo>
                      <a:pt x="274771" y="136276"/>
                    </a:lnTo>
                    <a:lnTo>
                      <a:pt x="317912" y="178400"/>
                    </a:lnTo>
                    <a:lnTo>
                      <a:pt x="378444" y="245705"/>
                    </a:lnTo>
                    <a:lnTo>
                      <a:pt x="414757" y="295510"/>
                    </a:lnTo>
                    <a:lnTo>
                      <a:pt x="452625" y="348515"/>
                    </a:lnTo>
                    <a:lnTo>
                      <a:pt x="493656" y="422325"/>
                    </a:lnTo>
                    <a:lnTo>
                      <a:pt x="521832" y="479066"/>
                    </a:lnTo>
                    <a:lnTo>
                      <a:pt x="559095" y="568929"/>
                    </a:lnTo>
                    <a:cubicBezTo>
                      <a:pt x="572686" y="607898"/>
                      <a:pt x="584102" y="647885"/>
                      <a:pt x="593199" y="688746"/>
                    </a:cubicBezTo>
                    <a:lnTo>
                      <a:pt x="604201" y="756906"/>
                    </a:lnTo>
                    <a:lnTo>
                      <a:pt x="616846" y="882347"/>
                    </a:lnTo>
                    <a:lnTo>
                      <a:pt x="618405" y="913216"/>
                    </a:lnTo>
                    <a:lnTo>
                      <a:pt x="439957" y="913216"/>
                    </a:lnTo>
                    <a:lnTo>
                      <a:pt x="422775" y="742635"/>
                    </a:lnTo>
                    <a:cubicBezTo>
                      <a:pt x="380849" y="537578"/>
                      <a:pt x="269243" y="357923"/>
                      <a:pt x="113797" y="229533"/>
                    </a:cubicBezTo>
                    <a:lnTo>
                      <a:pt x="4483" y="153719"/>
                    </a:lnTo>
                    <a:lnTo>
                      <a:pt x="1" y="161483"/>
                    </a:lnTo>
                    <a:lnTo>
                      <a:pt x="0" y="161483"/>
                    </a:lnTo>
                    <a:lnTo>
                      <a:pt x="93232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20ADD0D9-3EA1-B749-9479-29DE9E065E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27955" y="2666468"/>
                <a:ext cx="515196" cy="751733"/>
              </a:xfrm>
              <a:custGeom>
                <a:avLst/>
                <a:gdLst>
                  <a:gd name="connsiteX0" fmla="*/ 84001 w 515196"/>
                  <a:gd name="connsiteY0" fmla="*/ 0 h 751733"/>
                  <a:gd name="connsiteX1" fmla="*/ 191956 w 515196"/>
                  <a:gd name="connsiteY1" fmla="*/ 74811 h 751733"/>
                  <a:gd name="connsiteX2" fmla="*/ 498177 w 515196"/>
                  <a:gd name="connsiteY2" fmla="*/ 582918 h 751733"/>
                  <a:gd name="connsiteX3" fmla="*/ 515196 w 515196"/>
                  <a:gd name="connsiteY3" fmla="*/ 751733 h 751733"/>
                  <a:gd name="connsiteX4" fmla="*/ 346983 w 515196"/>
                  <a:gd name="connsiteY4" fmla="*/ 751733 h 751733"/>
                  <a:gd name="connsiteX5" fmla="*/ 333396 w 515196"/>
                  <a:gd name="connsiteY5" fmla="*/ 616818 h 751733"/>
                  <a:gd name="connsiteX6" fmla="*/ 85225 w 515196"/>
                  <a:gd name="connsiteY6" fmla="*/ 204612 h 751733"/>
                  <a:gd name="connsiteX7" fmla="*/ 0 w 515196"/>
                  <a:gd name="connsiteY7" fmla="*/ 145493 h 751733"/>
                  <a:gd name="connsiteX8" fmla="*/ 84001 w 515196"/>
                  <a:gd name="connsiteY8" fmla="*/ 0 h 751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5196" h="751733">
                    <a:moveTo>
                      <a:pt x="84001" y="0"/>
                    </a:moveTo>
                    <a:lnTo>
                      <a:pt x="191956" y="74811"/>
                    </a:lnTo>
                    <a:cubicBezTo>
                      <a:pt x="346015" y="201951"/>
                      <a:pt x="456625" y="379857"/>
                      <a:pt x="498177" y="582918"/>
                    </a:cubicBezTo>
                    <a:lnTo>
                      <a:pt x="515196" y="751733"/>
                    </a:lnTo>
                    <a:lnTo>
                      <a:pt x="346983" y="751733"/>
                    </a:lnTo>
                    <a:lnTo>
                      <a:pt x="333396" y="616818"/>
                    </a:lnTo>
                    <a:cubicBezTo>
                      <a:pt x="299721" y="452083"/>
                      <a:pt x="210079" y="307756"/>
                      <a:pt x="85225" y="204612"/>
                    </a:cubicBezTo>
                    <a:lnTo>
                      <a:pt x="0" y="145493"/>
                    </a:lnTo>
                    <a:lnTo>
                      <a:pt x="8400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692601D6-3D5B-E743-B23B-7DE568F87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2852" y="2666468"/>
                <a:ext cx="515616" cy="751732"/>
              </a:xfrm>
              <a:custGeom>
                <a:avLst/>
                <a:gdLst>
                  <a:gd name="connsiteX0" fmla="*/ 431194 w 515616"/>
                  <a:gd name="connsiteY0" fmla="*/ 0 h 751732"/>
                  <a:gd name="connsiteX1" fmla="*/ 515616 w 515616"/>
                  <a:gd name="connsiteY1" fmla="*/ 146222 h 751732"/>
                  <a:gd name="connsiteX2" fmla="*/ 431443 w 515616"/>
                  <a:gd name="connsiteY2" fmla="*/ 204611 h 751732"/>
                  <a:gd name="connsiteX3" fmla="*/ 183272 w 515616"/>
                  <a:gd name="connsiteY3" fmla="*/ 616817 h 751732"/>
                  <a:gd name="connsiteX4" fmla="*/ 169685 w 515616"/>
                  <a:gd name="connsiteY4" fmla="*/ 751732 h 751732"/>
                  <a:gd name="connsiteX5" fmla="*/ 0 w 515616"/>
                  <a:gd name="connsiteY5" fmla="*/ 751732 h 751732"/>
                  <a:gd name="connsiteX6" fmla="*/ 17018 w 515616"/>
                  <a:gd name="connsiteY6" fmla="*/ 582917 h 751732"/>
                  <a:gd name="connsiteX7" fmla="*/ 323239 w 515616"/>
                  <a:gd name="connsiteY7" fmla="*/ 74810 h 751732"/>
                  <a:gd name="connsiteX8" fmla="*/ 431194 w 515616"/>
                  <a:gd name="connsiteY8" fmla="*/ 0 h 75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5616" h="751732">
                    <a:moveTo>
                      <a:pt x="431194" y="0"/>
                    </a:moveTo>
                    <a:lnTo>
                      <a:pt x="515616" y="146222"/>
                    </a:lnTo>
                    <a:lnTo>
                      <a:pt x="431443" y="204611"/>
                    </a:lnTo>
                    <a:cubicBezTo>
                      <a:pt x="306589" y="307755"/>
                      <a:pt x="216947" y="452082"/>
                      <a:pt x="183272" y="616817"/>
                    </a:cubicBezTo>
                    <a:lnTo>
                      <a:pt x="169685" y="751732"/>
                    </a:lnTo>
                    <a:lnTo>
                      <a:pt x="0" y="751732"/>
                    </a:lnTo>
                    <a:lnTo>
                      <a:pt x="17018" y="582917"/>
                    </a:lnTo>
                    <a:cubicBezTo>
                      <a:pt x="58571" y="379856"/>
                      <a:pt x="169181" y="201950"/>
                      <a:pt x="323239" y="74810"/>
                    </a:cubicBezTo>
                    <a:lnTo>
                      <a:pt x="43119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A91AD64D-3B51-DB4A-A82A-DE1B6AB0F3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34561" y="2814756"/>
                <a:ext cx="437352" cy="603445"/>
              </a:xfrm>
              <a:custGeom>
                <a:avLst/>
                <a:gdLst>
                  <a:gd name="connsiteX0" fmla="*/ 91780 w 437352"/>
                  <a:gd name="connsiteY0" fmla="*/ 0 h 603445"/>
                  <a:gd name="connsiteX1" fmla="*/ 176427 w 437352"/>
                  <a:gd name="connsiteY1" fmla="*/ 58658 h 603445"/>
                  <a:gd name="connsiteX2" fmla="*/ 423812 w 437352"/>
                  <a:gd name="connsiteY2" fmla="*/ 469140 h 603445"/>
                  <a:gd name="connsiteX3" fmla="*/ 437352 w 437352"/>
                  <a:gd name="connsiteY3" fmla="*/ 603445 h 603445"/>
                  <a:gd name="connsiteX4" fmla="*/ 253781 w 437352"/>
                  <a:gd name="connsiteY4" fmla="*/ 603445 h 603445"/>
                  <a:gd name="connsiteX5" fmla="*/ 243971 w 437352"/>
                  <a:gd name="connsiteY5" fmla="*/ 506136 h 603445"/>
                  <a:gd name="connsiteX6" fmla="*/ 59659 w 437352"/>
                  <a:gd name="connsiteY6" fmla="*/ 200310 h 603445"/>
                  <a:gd name="connsiteX7" fmla="*/ 0 w 437352"/>
                  <a:gd name="connsiteY7" fmla="*/ 158968 h 603445"/>
                  <a:gd name="connsiteX8" fmla="*/ 91780 w 437352"/>
                  <a:gd name="connsiteY8" fmla="*/ 0 h 60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352" h="603445">
                    <a:moveTo>
                      <a:pt x="91780" y="0"/>
                    </a:moveTo>
                    <a:lnTo>
                      <a:pt x="176427" y="58658"/>
                    </a:lnTo>
                    <a:cubicBezTo>
                      <a:pt x="300886" y="161370"/>
                      <a:pt x="390244" y="305094"/>
                      <a:pt x="423812" y="469140"/>
                    </a:cubicBezTo>
                    <a:lnTo>
                      <a:pt x="437352" y="603445"/>
                    </a:lnTo>
                    <a:lnTo>
                      <a:pt x="253781" y="603445"/>
                    </a:lnTo>
                    <a:lnTo>
                      <a:pt x="243971" y="506136"/>
                    </a:lnTo>
                    <a:cubicBezTo>
                      <a:pt x="218961" y="383915"/>
                      <a:pt x="152386" y="276835"/>
                      <a:pt x="59659" y="200310"/>
                    </a:cubicBezTo>
                    <a:lnTo>
                      <a:pt x="0" y="158968"/>
                    </a:lnTo>
                    <a:lnTo>
                      <a:pt x="917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BF5A9BA0-F3EE-4846-A21B-3100EA6FC5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34090" y="2814756"/>
                <a:ext cx="437351" cy="603444"/>
              </a:xfrm>
              <a:custGeom>
                <a:avLst/>
                <a:gdLst>
                  <a:gd name="connsiteX0" fmla="*/ 345570 w 437351"/>
                  <a:gd name="connsiteY0" fmla="*/ 0 h 603444"/>
                  <a:gd name="connsiteX1" fmla="*/ 437351 w 437351"/>
                  <a:gd name="connsiteY1" fmla="*/ 158968 h 603444"/>
                  <a:gd name="connsiteX2" fmla="*/ 377693 w 437351"/>
                  <a:gd name="connsiteY2" fmla="*/ 200309 h 603444"/>
                  <a:gd name="connsiteX3" fmla="*/ 193381 w 437351"/>
                  <a:gd name="connsiteY3" fmla="*/ 506135 h 603444"/>
                  <a:gd name="connsiteX4" fmla="*/ 183571 w 437351"/>
                  <a:gd name="connsiteY4" fmla="*/ 603444 h 603444"/>
                  <a:gd name="connsiteX5" fmla="*/ 0 w 437351"/>
                  <a:gd name="connsiteY5" fmla="*/ 603444 h 603444"/>
                  <a:gd name="connsiteX6" fmla="*/ 13539 w 437351"/>
                  <a:gd name="connsiteY6" fmla="*/ 469139 h 603444"/>
                  <a:gd name="connsiteX7" fmla="*/ 260925 w 437351"/>
                  <a:gd name="connsiteY7" fmla="*/ 58657 h 603444"/>
                  <a:gd name="connsiteX8" fmla="*/ 345570 w 437351"/>
                  <a:gd name="connsiteY8" fmla="*/ 0 h 60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351" h="603444">
                    <a:moveTo>
                      <a:pt x="345570" y="0"/>
                    </a:moveTo>
                    <a:lnTo>
                      <a:pt x="437351" y="158968"/>
                    </a:lnTo>
                    <a:lnTo>
                      <a:pt x="377693" y="200309"/>
                    </a:lnTo>
                    <a:cubicBezTo>
                      <a:pt x="284967" y="276834"/>
                      <a:pt x="218391" y="383914"/>
                      <a:pt x="193381" y="506135"/>
                    </a:cubicBezTo>
                    <a:lnTo>
                      <a:pt x="183571" y="603444"/>
                    </a:lnTo>
                    <a:lnTo>
                      <a:pt x="0" y="603444"/>
                    </a:lnTo>
                    <a:lnTo>
                      <a:pt x="13539" y="469139"/>
                    </a:lnTo>
                    <a:cubicBezTo>
                      <a:pt x="47108" y="305093"/>
                      <a:pt x="136466" y="161369"/>
                      <a:pt x="260925" y="58657"/>
                    </a:cubicBezTo>
                    <a:lnTo>
                      <a:pt x="3455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FAF5F8A8-CC16-284F-9636-6CE09C62FC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16476" y="3439801"/>
                <a:ext cx="793272" cy="1224807"/>
              </a:xfrm>
              <a:custGeom>
                <a:avLst/>
                <a:gdLst>
                  <a:gd name="connsiteX0" fmla="*/ 0 w 793272"/>
                  <a:gd name="connsiteY0" fmla="*/ 0 h 1224807"/>
                  <a:gd name="connsiteX1" fmla="*/ 176610 w 793272"/>
                  <a:gd name="connsiteY1" fmla="*/ 0 h 1224807"/>
                  <a:gd name="connsiteX2" fmla="*/ 182572 w 793272"/>
                  <a:gd name="connsiteY2" fmla="*/ 118075 h 1224807"/>
                  <a:gd name="connsiteX3" fmla="*/ 769989 w 793272"/>
                  <a:gd name="connsiteY3" fmla="*/ 1059209 h 1224807"/>
                  <a:gd name="connsiteX4" fmla="*/ 793272 w 793272"/>
                  <a:gd name="connsiteY4" fmla="*/ 1070947 h 1224807"/>
                  <a:gd name="connsiteX5" fmla="*/ 704440 w 793272"/>
                  <a:gd name="connsiteY5" fmla="*/ 1224807 h 1224807"/>
                  <a:gd name="connsiteX6" fmla="*/ 676596 w 793272"/>
                  <a:gd name="connsiteY6" fmla="*/ 1209133 h 1224807"/>
                  <a:gd name="connsiteX7" fmla="*/ 6874 w 793272"/>
                  <a:gd name="connsiteY7" fmla="*/ 136132 h 1224807"/>
                  <a:gd name="connsiteX8" fmla="*/ 0 w 793272"/>
                  <a:gd name="connsiteY8" fmla="*/ 0 h 122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272" h="1224807">
                    <a:moveTo>
                      <a:pt x="0" y="0"/>
                    </a:moveTo>
                    <a:lnTo>
                      <a:pt x="176610" y="0"/>
                    </a:lnTo>
                    <a:lnTo>
                      <a:pt x="182572" y="118075"/>
                    </a:lnTo>
                    <a:cubicBezTo>
                      <a:pt x="222915" y="515322"/>
                      <a:pt x="447723" y="858036"/>
                      <a:pt x="769989" y="1059209"/>
                    </a:cubicBezTo>
                    <a:lnTo>
                      <a:pt x="793272" y="1070947"/>
                    </a:lnTo>
                    <a:lnTo>
                      <a:pt x="704440" y="1224807"/>
                    </a:lnTo>
                    <a:lnTo>
                      <a:pt x="676596" y="1209133"/>
                    </a:lnTo>
                    <a:cubicBezTo>
                      <a:pt x="309176" y="979773"/>
                      <a:pt x="52869" y="589040"/>
                      <a:pt x="6874" y="1361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D73C1CB1-EA47-504B-BB79-9C1FD66F6D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93546" y="3439801"/>
                <a:ext cx="707267" cy="1070549"/>
              </a:xfrm>
              <a:custGeom>
                <a:avLst/>
                <a:gdLst>
                  <a:gd name="connsiteX0" fmla="*/ 0 w 707267"/>
                  <a:gd name="connsiteY0" fmla="*/ 0 h 1070549"/>
                  <a:gd name="connsiteX1" fmla="*/ 180544 w 707267"/>
                  <a:gd name="connsiteY1" fmla="*/ 0 h 1070549"/>
                  <a:gd name="connsiteX2" fmla="*/ 183651 w 707267"/>
                  <a:gd name="connsiteY2" fmla="*/ 30823 h 1070549"/>
                  <a:gd name="connsiteX3" fmla="*/ 187114 w 707267"/>
                  <a:gd name="connsiteY3" fmla="*/ 99410 h 1070549"/>
                  <a:gd name="connsiteX4" fmla="*/ 196306 w 707267"/>
                  <a:gd name="connsiteY4" fmla="*/ 156355 h 1070549"/>
                  <a:gd name="connsiteX5" fmla="*/ 201397 w 707267"/>
                  <a:gd name="connsiteY5" fmla="*/ 206858 h 1070549"/>
                  <a:gd name="connsiteX6" fmla="*/ 254368 w 707267"/>
                  <a:gd name="connsiteY6" fmla="*/ 385209 h 1070549"/>
                  <a:gd name="connsiteX7" fmla="*/ 278655 w 707267"/>
                  <a:gd name="connsiteY7" fmla="*/ 434120 h 1070549"/>
                  <a:gd name="connsiteX8" fmla="*/ 288553 w 707267"/>
                  <a:gd name="connsiteY8" fmla="*/ 457988 h 1070549"/>
                  <a:gd name="connsiteX9" fmla="*/ 306864 w 707267"/>
                  <a:gd name="connsiteY9" fmla="*/ 490929 h 1070549"/>
                  <a:gd name="connsiteX10" fmla="*/ 335810 w 707267"/>
                  <a:gd name="connsiteY10" fmla="*/ 549220 h 1070549"/>
                  <a:gd name="connsiteX11" fmla="*/ 385629 w 707267"/>
                  <a:gd name="connsiteY11" fmla="*/ 617548 h 1070549"/>
                  <a:gd name="connsiteX12" fmla="*/ 418498 w 707267"/>
                  <a:gd name="connsiteY12" fmla="*/ 663555 h 1070549"/>
                  <a:gd name="connsiteX13" fmla="*/ 422070 w 707267"/>
                  <a:gd name="connsiteY13" fmla="*/ 667527 h 1070549"/>
                  <a:gd name="connsiteX14" fmla="*/ 442816 w 707267"/>
                  <a:gd name="connsiteY14" fmla="*/ 695980 h 1070549"/>
                  <a:gd name="connsiteX15" fmla="*/ 482572 w 707267"/>
                  <a:gd name="connsiteY15" fmla="*/ 734799 h 1070549"/>
                  <a:gd name="connsiteX16" fmla="*/ 499550 w 707267"/>
                  <a:gd name="connsiteY16" fmla="*/ 753676 h 1070549"/>
                  <a:gd name="connsiteX17" fmla="*/ 525751 w 707267"/>
                  <a:gd name="connsiteY17" fmla="*/ 776960 h 1070549"/>
                  <a:gd name="connsiteX18" fmla="*/ 572475 w 707267"/>
                  <a:gd name="connsiteY18" fmla="*/ 822581 h 1070549"/>
                  <a:gd name="connsiteX19" fmla="*/ 641806 w 707267"/>
                  <a:gd name="connsiteY19" fmla="*/ 870626 h 1070549"/>
                  <a:gd name="connsiteX20" fmla="*/ 689454 w 707267"/>
                  <a:gd name="connsiteY20" fmla="*/ 904236 h 1070549"/>
                  <a:gd name="connsiteX21" fmla="*/ 692589 w 707267"/>
                  <a:gd name="connsiteY21" fmla="*/ 905817 h 1070549"/>
                  <a:gd name="connsiteX22" fmla="*/ 706124 w 707267"/>
                  <a:gd name="connsiteY22" fmla="*/ 915196 h 1070549"/>
                  <a:gd name="connsiteX23" fmla="*/ 707267 w 707267"/>
                  <a:gd name="connsiteY23" fmla="*/ 913217 h 1070549"/>
                  <a:gd name="connsiteX24" fmla="*/ 707267 w 707267"/>
                  <a:gd name="connsiteY24" fmla="*/ 913217 h 1070549"/>
                  <a:gd name="connsiteX25" fmla="*/ 616431 w 707267"/>
                  <a:gd name="connsiteY25" fmla="*/ 1070549 h 1070549"/>
                  <a:gd name="connsiteX26" fmla="*/ 593161 w 707267"/>
                  <a:gd name="connsiteY26" fmla="*/ 1058818 h 1070549"/>
                  <a:gd name="connsiteX27" fmla="*/ 5959 w 707267"/>
                  <a:gd name="connsiteY27" fmla="*/ 118028 h 1070549"/>
                  <a:gd name="connsiteX28" fmla="*/ 0 w 707267"/>
                  <a:gd name="connsiteY28" fmla="*/ 0 h 1070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07267" h="1070549">
                    <a:moveTo>
                      <a:pt x="0" y="0"/>
                    </a:moveTo>
                    <a:lnTo>
                      <a:pt x="180544" y="0"/>
                    </a:lnTo>
                    <a:lnTo>
                      <a:pt x="183651" y="30823"/>
                    </a:lnTo>
                    <a:lnTo>
                      <a:pt x="187114" y="99410"/>
                    </a:lnTo>
                    <a:lnTo>
                      <a:pt x="196306" y="156355"/>
                    </a:lnTo>
                    <a:lnTo>
                      <a:pt x="201397" y="206858"/>
                    </a:lnTo>
                    <a:cubicBezTo>
                      <a:pt x="213985" y="268375"/>
                      <a:pt x="231804" y="327987"/>
                      <a:pt x="254368" y="385209"/>
                    </a:cubicBezTo>
                    <a:lnTo>
                      <a:pt x="278655" y="434120"/>
                    </a:lnTo>
                    <a:lnTo>
                      <a:pt x="288553" y="457988"/>
                    </a:lnTo>
                    <a:lnTo>
                      <a:pt x="306864" y="490929"/>
                    </a:lnTo>
                    <a:lnTo>
                      <a:pt x="335810" y="549220"/>
                    </a:lnTo>
                    <a:lnTo>
                      <a:pt x="385629" y="617548"/>
                    </a:lnTo>
                    <a:lnTo>
                      <a:pt x="418498" y="663555"/>
                    </a:lnTo>
                    <a:lnTo>
                      <a:pt x="422070" y="667527"/>
                    </a:lnTo>
                    <a:lnTo>
                      <a:pt x="442816" y="695980"/>
                    </a:lnTo>
                    <a:lnTo>
                      <a:pt x="482572" y="734799"/>
                    </a:lnTo>
                    <a:lnTo>
                      <a:pt x="499550" y="753676"/>
                    </a:lnTo>
                    <a:lnTo>
                      <a:pt x="525751" y="776960"/>
                    </a:lnTo>
                    <a:lnTo>
                      <a:pt x="572475" y="822581"/>
                    </a:lnTo>
                    <a:lnTo>
                      <a:pt x="641806" y="870626"/>
                    </a:lnTo>
                    <a:lnTo>
                      <a:pt x="689454" y="904236"/>
                    </a:lnTo>
                    <a:lnTo>
                      <a:pt x="692589" y="905817"/>
                    </a:lnTo>
                    <a:lnTo>
                      <a:pt x="706124" y="915196"/>
                    </a:lnTo>
                    <a:lnTo>
                      <a:pt x="707267" y="913217"/>
                    </a:lnTo>
                    <a:lnTo>
                      <a:pt x="707267" y="913217"/>
                    </a:lnTo>
                    <a:lnTo>
                      <a:pt x="616431" y="1070549"/>
                    </a:lnTo>
                    <a:lnTo>
                      <a:pt x="593161" y="1058818"/>
                    </a:lnTo>
                    <a:cubicBezTo>
                      <a:pt x="271013" y="857719"/>
                      <a:pt x="46287" y="515130"/>
                      <a:pt x="5959" y="1180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778F6A75-7C4F-CC40-B8B5-8456196336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5641" y="3439801"/>
                <a:ext cx="614343" cy="913217"/>
              </a:xfrm>
              <a:custGeom>
                <a:avLst/>
                <a:gdLst>
                  <a:gd name="connsiteX0" fmla="*/ 0 w 614343"/>
                  <a:gd name="connsiteY0" fmla="*/ 0 h 913217"/>
                  <a:gd name="connsiteX1" fmla="*/ 179921 w 614343"/>
                  <a:gd name="connsiteY1" fmla="*/ 0 h 913217"/>
                  <a:gd name="connsiteX2" fmla="*/ 197103 w 614343"/>
                  <a:gd name="connsiteY2" fmla="*/ 170581 h 913217"/>
                  <a:gd name="connsiteX3" fmla="*/ 506082 w 614343"/>
                  <a:gd name="connsiteY3" fmla="*/ 683684 h 913217"/>
                  <a:gd name="connsiteX4" fmla="*/ 614343 w 614343"/>
                  <a:gd name="connsiteY4" fmla="*/ 758768 h 913217"/>
                  <a:gd name="connsiteX5" fmla="*/ 525172 w 614343"/>
                  <a:gd name="connsiteY5" fmla="*/ 913217 h 913217"/>
                  <a:gd name="connsiteX6" fmla="*/ 510494 w 614343"/>
                  <a:gd name="connsiteY6" fmla="*/ 905817 h 913217"/>
                  <a:gd name="connsiteX7" fmla="*/ 459711 w 614343"/>
                  <a:gd name="connsiteY7" fmla="*/ 870626 h 913217"/>
                  <a:gd name="connsiteX8" fmla="*/ 408064 w 614343"/>
                  <a:gd name="connsiteY8" fmla="*/ 834194 h 913217"/>
                  <a:gd name="connsiteX9" fmla="*/ 343656 w 614343"/>
                  <a:gd name="connsiteY9" fmla="*/ 776960 h 913217"/>
                  <a:gd name="connsiteX10" fmla="*/ 300477 w 614343"/>
                  <a:gd name="connsiteY10" fmla="*/ 734799 h 913217"/>
                  <a:gd name="connsiteX11" fmla="*/ 239975 w 614343"/>
                  <a:gd name="connsiteY11" fmla="*/ 667527 h 913217"/>
                  <a:gd name="connsiteX12" fmla="*/ 203534 w 614343"/>
                  <a:gd name="connsiteY12" fmla="*/ 617548 h 913217"/>
                  <a:gd name="connsiteX13" fmla="*/ 165780 w 614343"/>
                  <a:gd name="connsiteY13" fmla="*/ 564702 h 913217"/>
                  <a:gd name="connsiteX14" fmla="*/ 124769 w 614343"/>
                  <a:gd name="connsiteY14" fmla="*/ 490929 h 913217"/>
                  <a:gd name="connsiteX15" fmla="*/ 96560 w 614343"/>
                  <a:gd name="connsiteY15" fmla="*/ 434120 h 913217"/>
                  <a:gd name="connsiteX16" fmla="*/ 59309 w 614343"/>
                  <a:gd name="connsiteY16" fmla="*/ 344288 h 913217"/>
                  <a:gd name="connsiteX17" fmla="*/ 25206 w 614343"/>
                  <a:gd name="connsiteY17" fmla="*/ 224471 h 913217"/>
                  <a:gd name="connsiteX18" fmla="*/ 14211 w 614343"/>
                  <a:gd name="connsiteY18" fmla="*/ 156355 h 913217"/>
                  <a:gd name="connsiteX19" fmla="*/ 1556 w 614343"/>
                  <a:gd name="connsiteY19" fmla="*/ 30823 h 913217"/>
                  <a:gd name="connsiteX20" fmla="*/ 0 w 614343"/>
                  <a:gd name="connsiteY20" fmla="*/ 0 h 913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14343" h="913217">
                    <a:moveTo>
                      <a:pt x="0" y="0"/>
                    </a:moveTo>
                    <a:lnTo>
                      <a:pt x="179921" y="0"/>
                    </a:lnTo>
                    <a:lnTo>
                      <a:pt x="197103" y="170581"/>
                    </a:lnTo>
                    <a:cubicBezTo>
                      <a:pt x="239030" y="375639"/>
                      <a:pt x="350636" y="555293"/>
                      <a:pt x="506082" y="683684"/>
                    </a:cubicBezTo>
                    <a:lnTo>
                      <a:pt x="614343" y="758768"/>
                    </a:lnTo>
                    <a:lnTo>
                      <a:pt x="525172" y="913217"/>
                    </a:lnTo>
                    <a:lnTo>
                      <a:pt x="510494" y="905817"/>
                    </a:lnTo>
                    <a:lnTo>
                      <a:pt x="459711" y="870626"/>
                    </a:lnTo>
                    <a:lnTo>
                      <a:pt x="408064" y="834194"/>
                    </a:lnTo>
                    <a:lnTo>
                      <a:pt x="343656" y="776960"/>
                    </a:lnTo>
                    <a:lnTo>
                      <a:pt x="300477" y="734799"/>
                    </a:lnTo>
                    <a:lnTo>
                      <a:pt x="239975" y="667527"/>
                    </a:lnTo>
                    <a:lnTo>
                      <a:pt x="203534" y="617548"/>
                    </a:lnTo>
                    <a:lnTo>
                      <a:pt x="165780" y="564702"/>
                    </a:lnTo>
                    <a:lnTo>
                      <a:pt x="124769" y="490929"/>
                    </a:lnTo>
                    <a:lnTo>
                      <a:pt x="96560" y="434120"/>
                    </a:lnTo>
                    <a:lnTo>
                      <a:pt x="59309" y="344288"/>
                    </a:lnTo>
                    <a:cubicBezTo>
                      <a:pt x="45719" y="305320"/>
                      <a:pt x="34302" y="265332"/>
                      <a:pt x="25206" y="224471"/>
                    </a:cubicBezTo>
                    <a:lnTo>
                      <a:pt x="14211" y="156355"/>
                    </a:lnTo>
                    <a:lnTo>
                      <a:pt x="1556" y="308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24D3E8F0-18DE-C241-AFB1-05EABE493D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2852" y="3439800"/>
                <a:ext cx="515616" cy="758768"/>
              </a:xfrm>
              <a:custGeom>
                <a:avLst/>
                <a:gdLst>
                  <a:gd name="connsiteX0" fmla="*/ 0 w 515616"/>
                  <a:gd name="connsiteY0" fmla="*/ 0 h 758768"/>
                  <a:gd name="connsiteX1" fmla="*/ 169685 w 515616"/>
                  <a:gd name="connsiteY1" fmla="*/ 0 h 758768"/>
                  <a:gd name="connsiteX2" fmla="*/ 183272 w 515616"/>
                  <a:gd name="connsiteY2" fmla="*/ 134915 h 758768"/>
                  <a:gd name="connsiteX3" fmla="*/ 431443 w 515616"/>
                  <a:gd name="connsiteY3" fmla="*/ 547121 h 758768"/>
                  <a:gd name="connsiteX4" fmla="*/ 515616 w 515616"/>
                  <a:gd name="connsiteY4" fmla="*/ 605510 h 758768"/>
                  <a:gd name="connsiteX5" fmla="*/ 427132 w 515616"/>
                  <a:gd name="connsiteY5" fmla="*/ 758768 h 758768"/>
                  <a:gd name="connsiteX6" fmla="*/ 427132 w 515616"/>
                  <a:gd name="connsiteY6" fmla="*/ 758768 h 758768"/>
                  <a:gd name="connsiteX7" fmla="*/ 431194 w 515616"/>
                  <a:gd name="connsiteY7" fmla="*/ 751732 h 758768"/>
                  <a:gd name="connsiteX8" fmla="*/ 323239 w 515616"/>
                  <a:gd name="connsiteY8" fmla="*/ 676923 h 758768"/>
                  <a:gd name="connsiteX9" fmla="*/ 17018 w 515616"/>
                  <a:gd name="connsiteY9" fmla="*/ 168816 h 758768"/>
                  <a:gd name="connsiteX10" fmla="*/ 0 w 515616"/>
                  <a:gd name="connsiteY10" fmla="*/ 0 h 758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5616" h="758768">
                    <a:moveTo>
                      <a:pt x="0" y="0"/>
                    </a:moveTo>
                    <a:lnTo>
                      <a:pt x="169685" y="0"/>
                    </a:lnTo>
                    <a:lnTo>
                      <a:pt x="183272" y="134915"/>
                    </a:lnTo>
                    <a:cubicBezTo>
                      <a:pt x="216947" y="299650"/>
                      <a:pt x="306589" y="443978"/>
                      <a:pt x="431443" y="547121"/>
                    </a:cubicBezTo>
                    <a:lnTo>
                      <a:pt x="515616" y="605510"/>
                    </a:lnTo>
                    <a:lnTo>
                      <a:pt x="427132" y="758768"/>
                    </a:lnTo>
                    <a:lnTo>
                      <a:pt x="427132" y="758768"/>
                    </a:lnTo>
                    <a:lnTo>
                      <a:pt x="431194" y="751732"/>
                    </a:lnTo>
                    <a:lnTo>
                      <a:pt x="323239" y="676923"/>
                    </a:lnTo>
                    <a:cubicBezTo>
                      <a:pt x="169181" y="549783"/>
                      <a:pt x="58571" y="371877"/>
                      <a:pt x="17018" y="16881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DD796AC1-B0D7-D646-9769-45ED5E1D29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34090" y="3439800"/>
                <a:ext cx="437351" cy="603444"/>
              </a:xfrm>
              <a:custGeom>
                <a:avLst/>
                <a:gdLst>
                  <a:gd name="connsiteX0" fmla="*/ 0 w 437351"/>
                  <a:gd name="connsiteY0" fmla="*/ 0 h 603444"/>
                  <a:gd name="connsiteX1" fmla="*/ 183571 w 437351"/>
                  <a:gd name="connsiteY1" fmla="*/ 0 h 603444"/>
                  <a:gd name="connsiteX2" fmla="*/ 193381 w 437351"/>
                  <a:gd name="connsiteY2" fmla="*/ 97309 h 603444"/>
                  <a:gd name="connsiteX3" fmla="*/ 377693 w 437351"/>
                  <a:gd name="connsiteY3" fmla="*/ 403135 h 603444"/>
                  <a:gd name="connsiteX4" fmla="*/ 437351 w 437351"/>
                  <a:gd name="connsiteY4" fmla="*/ 444476 h 603444"/>
                  <a:gd name="connsiteX5" fmla="*/ 345570 w 437351"/>
                  <a:gd name="connsiteY5" fmla="*/ 603444 h 603444"/>
                  <a:gd name="connsiteX6" fmla="*/ 260925 w 437351"/>
                  <a:gd name="connsiteY6" fmla="*/ 544787 h 603444"/>
                  <a:gd name="connsiteX7" fmla="*/ 13539 w 437351"/>
                  <a:gd name="connsiteY7" fmla="*/ 134305 h 603444"/>
                  <a:gd name="connsiteX8" fmla="*/ 0 w 437351"/>
                  <a:gd name="connsiteY8" fmla="*/ 0 h 60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351" h="603444">
                    <a:moveTo>
                      <a:pt x="0" y="0"/>
                    </a:moveTo>
                    <a:lnTo>
                      <a:pt x="183571" y="0"/>
                    </a:lnTo>
                    <a:lnTo>
                      <a:pt x="193381" y="97309"/>
                    </a:lnTo>
                    <a:cubicBezTo>
                      <a:pt x="218391" y="219530"/>
                      <a:pt x="284967" y="326610"/>
                      <a:pt x="377693" y="403135"/>
                    </a:cubicBezTo>
                    <a:lnTo>
                      <a:pt x="437351" y="444476"/>
                    </a:lnTo>
                    <a:lnTo>
                      <a:pt x="345570" y="603444"/>
                    </a:lnTo>
                    <a:lnTo>
                      <a:pt x="260925" y="544787"/>
                    </a:lnTo>
                    <a:cubicBezTo>
                      <a:pt x="136466" y="442075"/>
                      <a:pt x="47108" y="298351"/>
                      <a:pt x="13539" y="13430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BCFE6A12-D082-D64F-9BAD-B4C723BC5C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34561" y="3439801"/>
                <a:ext cx="437352" cy="603445"/>
              </a:xfrm>
              <a:custGeom>
                <a:avLst/>
                <a:gdLst>
                  <a:gd name="connsiteX0" fmla="*/ 253780 w 437352"/>
                  <a:gd name="connsiteY0" fmla="*/ 0 h 603445"/>
                  <a:gd name="connsiteX1" fmla="*/ 437352 w 437352"/>
                  <a:gd name="connsiteY1" fmla="*/ 0 h 603445"/>
                  <a:gd name="connsiteX2" fmla="*/ 423812 w 437352"/>
                  <a:gd name="connsiteY2" fmla="*/ 134305 h 603445"/>
                  <a:gd name="connsiteX3" fmla="*/ 176427 w 437352"/>
                  <a:gd name="connsiteY3" fmla="*/ 544787 h 603445"/>
                  <a:gd name="connsiteX4" fmla="*/ 91780 w 437352"/>
                  <a:gd name="connsiteY4" fmla="*/ 603445 h 603445"/>
                  <a:gd name="connsiteX5" fmla="*/ 0 w 437352"/>
                  <a:gd name="connsiteY5" fmla="*/ 444477 h 603445"/>
                  <a:gd name="connsiteX6" fmla="*/ 59659 w 437352"/>
                  <a:gd name="connsiteY6" fmla="*/ 403135 h 603445"/>
                  <a:gd name="connsiteX7" fmla="*/ 243971 w 437352"/>
                  <a:gd name="connsiteY7" fmla="*/ 97309 h 603445"/>
                  <a:gd name="connsiteX8" fmla="*/ 253780 w 437352"/>
                  <a:gd name="connsiteY8" fmla="*/ 0 h 60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352" h="603445">
                    <a:moveTo>
                      <a:pt x="253780" y="0"/>
                    </a:moveTo>
                    <a:lnTo>
                      <a:pt x="437352" y="0"/>
                    </a:lnTo>
                    <a:lnTo>
                      <a:pt x="423812" y="134305"/>
                    </a:lnTo>
                    <a:cubicBezTo>
                      <a:pt x="390244" y="298351"/>
                      <a:pt x="300886" y="442075"/>
                      <a:pt x="176427" y="544787"/>
                    </a:cubicBezTo>
                    <a:lnTo>
                      <a:pt x="91780" y="603445"/>
                    </a:lnTo>
                    <a:lnTo>
                      <a:pt x="0" y="444477"/>
                    </a:lnTo>
                    <a:lnTo>
                      <a:pt x="59659" y="403135"/>
                    </a:lnTo>
                    <a:cubicBezTo>
                      <a:pt x="152386" y="326610"/>
                      <a:pt x="218961" y="219530"/>
                      <a:pt x="243971" y="97309"/>
                    </a:cubicBezTo>
                    <a:lnTo>
                      <a:pt x="2537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594240DE-1C5C-4544-B975-462DB617D5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27955" y="3439800"/>
                <a:ext cx="515196" cy="751734"/>
              </a:xfrm>
              <a:custGeom>
                <a:avLst/>
                <a:gdLst>
                  <a:gd name="connsiteX0" fmla="*/ 346983 w 515196"/>
                  <a:gd name="connsiteY0" fmla="*/ 0 h 751734"/>
                  <a:gd name="connsiteX1" fmla="*/ 515196 w 515196"/>
                  <a:gd name="connsiteY1" fmla="*/ 0 h 751734"/>
                  <a:gd name="connsiteX2" fmla="*/ 498177 w 515196"/>
                  <a:gd name="connsiteY2" fmla="*/ 168816 h 751734"/>
                  <a:gd name="connsiteX3" fmla="*/ 191956 w 515196"/>
                  <a:gd name="connsiteY3" fmla="*/ 676923 h 751734"/>
                  <a:gd name="connsiteX4" fmla="*/ 84001 w 515196"/>
                  <a:gd name="connsiteY4" fmla="*/ 751734 h 751734"/>
                  <a:gd name="connsiteX5" fmla="*/ 0 w 515196"/>
                  <a:gd name="connsiteY5" fmla="*/ 606240 h 751734"/>
                  <a:gd name="connsiteX6" fmla="*/ 85225 w 515196"/>
                  <a:gd name="connsiteY6" fmla="*/ 547121 h 751734"/>
                  <a:gd name="connsiteX7" fmla="*/ 333396 w 515196"/>
                  <a:gd name="connsiteY7" fmla="*/ 134915 h 751734"/>
                  <a:gd name="connsiteX8" fmla="*/ 346983 w 515196"/>
                  <a:gd name="connsiteY8" fmla="*/ 0 h 75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5196" h="751734">
                    <a:moveTo>
                      <a:pt x="346983" y="0"/>
                    </a:moveTo>
                    <a:lnTo>
                      <a:pt x="515196" y="0"/>
                    </a:lnTo>
                    <a:lnTo>
                      <a:pt x="498177" y="168816"/>
                    </a:lnTo>
                    <a:cubicBezTo>
                      <a:pt x="456625" y="371877"/>
                      <a:pt x="346015" y="549783"/>
                      <a:pt x="191956" y="676923"/>
                    </a:cubicBezTo>
                    <a:lnTo>
                      <a:pt x="84001" y="751734"/>
                    </a:lnTo>
                    <a:lnTo>
                      <a:pt x="0" y="606240"/>
                    </a:lnTo>
                    <a:lnTo>
                      <a:pt x="85225" y="547121"/>
                    </a:lnTo>
                    <a:cubicBezTo>
                      <a:pt x="210079" y="443978"/>
                      <a:pt x="299721" y="299650"/>
                      <a:pt x="333396" y="134915"/>
                    </a:cubicBezTo>
                    <a:lnTo>
                      <a:pt x="34698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AE836633-F24A-E34A-9D8F-828AD63AFE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11955" y="3439801"/>
                <a:ext cx="618405" cy="913217"/>
              </a:xfrm>
              <a:custGeom>
                <a:avLst/>
                <a:gdLst>
                  <a:gd name="connsiteX0" fmla="*/ 439957 w 618405"/>
                  <a:gd name="connsiteY0" fmla="*/ 0 h 913217"/>
                  <a:gd name="connsiteX1" fmla="*/ 618405 w 618405"/>
                  <a:gd name="connsiteY1" fmla="*/ 0 h 913217"/>
                  <a:gd name="connsiteX2" fmla="*/ 616846 w 618405"/>
                  <a:gd name="connsiteY2" fmla="*/ 30869 h 913217"/>
                  <a:gd name="connsiteX3" fmla="*/ 604201 w 618405"/>
                  <a:gd name="connsiteY3" fmla="*/ 156313 h 913217"/>
                  <a:gd name="connsiteX4" fmla="*/ 593199 w 618405"/>
                  <a:gd name="connsiteY4" fmla="*/ 224471 h 913217"/>
                  <a:gd name="connsiteX5" fmla="*/ 559095 w 618405"/>
                  <a:gd name="connsiteY5" fmla="*/ 344288 h 913217"/>
                  <a:gd name="connsiteX6" fmla="*/ 521833 w 618405"/>
                  <a:gd name="connsiteY6" fmla="*/ 434147 h 913217"/>
                  <a:gd name="connsiteX7" fmla="*/ 493654 w 618405"/>
                  <a:gd name="connsiteY7" fmla="*/ 490895 h 913217"/>
                  <a:gd name="connsiteX8" fmla="*/ 452625 w 618405"/>
                  <a:gd name="connsiteY8" fmla="*/ 564702 h 913217"/>
                  <a:gd name="connsiteX9" fmla="*/ 414774 w 618405"/>
                  <a:gd name="connsiteY9" fmla="*/ 617684 h 913217"/>
                  <a:gd name="connsiteX10" fmla="*/ 378441 w 618405"/>
                  <a:gd name="connsiteY10" fmla="*/ 667515 h 913217"/>
                  <a:gd name="connsiteX11" fmla="*/ 317914 w 618405"/>
                  <a:gd name="connsiteY11" fmla="*/ 734815 h 913217"/>
                  <a:gd name="connsiteX12" fmla="*/ 274771 w 618405"/>
                  <a:gd name="connsiteY12" fmla="*/ 776940 h 913217"/>
                  <a:gd name="connsiteX13" fmla="*/ 210341 w 618405"/>
                  <a:gd name="connsiteY13" fmla="*/ 834194 h 913217"/>
                  <a:gd name="connsiteX14" fmla="*/ 158599 w 618405"/>
                  <a:gd name="connsiteY14" fmla="*/ 870693 h 913217"/>
                  <a:gd name="connsiteX15" fmla="*/ 107917 w 618405"/>
                  <a:gd name="connsiteY15" fmla="*/ 905814 h 913217"/>
                  <a:gd name="connsiteX16" fmla="*/ 93233 w 618405"/>
                  <a:gd name="connsiteY16" fmla="*/ 913217 h 913217"/>
                  <a:gd name="connsiteX17" fmla="*/ 0 w 618405"/>
                  <a:gd name="connsiteY17" fmla="*/ 751734 h 913217"/>
                  <a:gd name="connsiteX18" fmla="*/ 1 w 618405"/>
                  <a:gd name="connsiteY18" fmla="*/ 751734 h 913217"/>
                  <a:gd name="connsiteX19" fmla="*/ 4483 w 618405"/>
                  <a:gd name="connsiteY19" fmla="*/ 759498 h 913217"/>
                  <a:gd name="connsiteX20" fmla="*/ 113797 w 618405"/>
                  <a:gd name="connsiteY20" fmla="*/ 683684 h 913217"/>
                  <a:gd name="connsiteX21" fmla="*/ 422775 w 618405"/>
                  <a:gd name="connsiteY21" fmla="*/ 170581 h 913217"/>
                  <a:gd name="connsiteX22" fmla="*/ 439957 w 618405"/>
                  <a:gd name="connsiteY22" fmla="*/ 0 h 913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8405" h="913217">
                    <a:moveTo>
                      <a:pt x="439957" y="0"/>
                    </a:moveTo>
                    <a:lnTo>
                      <a:pt x="618405" y="0"/>
                    </a:lnTo>
                    <a:lnTo>
                      <a:pt x="616846" y="30869"/>
                    </a:lnTo>
                    <a:lnTo>
                      <a:pt x="604201" y="156313"/>
                    </a:lnTo>
                    <a:lnTo>
                      <a:pt x="593199" y="224471"/>
                    </a:lnTo>
                    <a:cubicBezTo>
                      <a:pt x="584102" y="265332"/>
                      <a:pt x="572686" y="305320"/>
                      <a:pt x="559095" y="344288"/>
                    </a:cubicBezTo>
                    <a:lnTo>
                      <a:pt x="521833" y="434147"/>
                    </a:lnTo>
                    <a:lnTo>
                      <a:pt x="493654" y="490895"/>
                    </a:lnTo>
                    <a:lnTo>
                      <a:pt x="452625" y="564702"/>
                    </a:lnTo>
                    <a:lnTo>
                      <a:pt x="414774" y="617684"/>
                    </a:lnTo>
                    <a:lnTo>
                      <a:pt x="378441" y="667515"/>
                    </a:lnTo>
                    <a:lnTo>
                      <a:pt x="317914" y="734815"/>
                    </a:lnTo>
                    <a:lnTo>
                      <a:pt x="274771" y="776940"/>
                    </a:lnTo>
                    <a:lnTo>
                      <a:pt x="210341" y="834194"/>
                    </a:lnTo>
                    <a:lnTo>
                      <a:pt x="158599" y="870693"/>
                    </a:lnTo>
                    <a:lnTo>
                      <a:pt x="107917" y="905814"/>
                    </a:lnTo>
                    <a:lnTo>
                      <a:pt x="93233" y="913217"/>
                    </a:lnTo>
                    <a:lnTo>
                      <a:pt x="0" y="751734"/>
                    </a:lnTo>
                    <a:lnTo>
                      <a:pt x="1" y="751734"/>
                    </a:lnTo>
                    <a:lnTo>
                      <a:pt x="4483" y="759498"/>
                    </a:lnTo>
                    <a:lnTo>
                      <a:pt x="113797" y="683684"/>
                    </a:lnTo>
                    <a:cubicBezTo>
                      <a:pt x="269243" y="555293"/>
                      <a:pt x="380849" y="375639"/>
                      <a:pt x="422775" y="170581"/>
                    </a:cubicBezTo>
                    <a:lnTo>
                      <a:pt x="439957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3F1A1331-EC4B-9E40-B0DB-E0391D3DA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3439801"/>
                <a:ext cx="707268" cy="1070549"/>
              </a:xfrm>
              <a:custGeom>
                <a:avLst/>
                <a:gdLst>
                  <a:gd name="connsiteX0" fmla="*/ 526726 w 707268"/>
                  <a:gd name="connsiteY0" fmla="*/ 0 h 1070549"/>
                  <a:gd name="connsiteX1" fmla="*/ 707268 w 707268"/>
                  <a:gd name="connsiteY1" fmla="*/ 0 h 1070549"/>
                  <a:gd name="connsiteX2" fmla="*/ 701308 w 707268"/>
                  <a:gd name="connsiteY2" fmla="*/ 118028 h 1070549"/>
                  <a:gd name="connsiteX3" fmla="*/ 114107 w 707268"/>
                  <a:gd name="connsiteY3" fmla="*/ 1058818 h 1070549"/>
                  <a:gd name="connsiteX4" fmla="*/ 90836 w 707268"/>
                  <a:gd name="connsiteY4" fmla="*/ 1070549 h 1070549"/>
                  <a:gd name="connsiteX5" fmla="*/ 0 w 707268"/>
                  <a:gd name="connsiteY5" fmla="*/ 913217 h 1070549"/>
                  <a:gd name="connsiteX6" fmla="*/ 1 w 707268"/>
                  <a:gd name="connsiteY6" fmla="*/ 913217 h 1070549"/>
                  <a:gd name="connsiteX7" fmla="*/ 1144 w 707268"/>
                  <a:gd name="connsiteY7" fmla="*/ 915197 h 1070549"/>
                  <a:gd name="connsiteX8" fmla="*/ 14685 w 707268"/>
                  <a:gd name="connsiteY8" fmla="*/ 905814 h 1070549"/>
                  <a:gd name="connsiteX9" fmla="*/ 17814 w 707268"/>
                  <a:gd name="connsiteY9" fmla="*/ 904236 h 1070549"/>
                  <a:gd name="connsiteX10" fmla="*/ 65367 w 707268"/>
                  <a:gd name="connsiteY10" fmla="*/ 870693 h 1070549"/>
                  <a:gd name="connsiteX11" fmla="*/ 134795 w 707268"/>
                  <a:gd name="connsiteY11" fmla="*/ 822581 h 1070549"/>
                  <a:gd name="connsiteX12" fmla="*/ 181539 w 707268"/>
                  <a:gd name="connsiteY12" fmla="*/ 776940 h 1070549"/>
                  <a:gd name="connsiteX13" fmla="*/ 207718 w 707268"/>
                  <a:gd name="connsiteY13" fmla="*/ 753676 h 1070549"/>
                  <a:gd name="connsiteX14" fmla="*/ 224682 w 707268"/>
                  <a:gd name="connsiteY14" fmla="*/ 734815 h 1070549"/>
                  <a:gd name="connsiteX15" fmla="*/ 264454 w 707268"/>
                  <a:gd name="connsiteY15" fmla="*/ 695980 h 1070549"/>
                  <a:gd name="connsiteX16" fmla="*/ 285209 w 707268"/>
                  <a:gd name="connsiteY16" fmla="*/ 667515 h 1070549"/>
                  <a:gd name="connsiteX17" fmla="*/ 288770 w 707268"/>
                  <a:gd name="connsiteY17" fmla="*/ 663555 h 1070549"/>
                  <a:gd name="connsiteX18" fmla="*/ 321542 w 707268"/>
                  <a:gd name="connsiteY18" fmla="*/ 617684 h 1070549"/>
                  <a:gd name="connsiteX19" fmla="*/ 371460 w 707268"/>
                  <a:gd name="connsiteY19" fmla="*/ 549220 h 1070549"/>
                  <a:gd name="connsiteX20" fmla="*/ 400422 w 707268"/>
                  <a:gd name="connsiteY20" fmla="*/ 490895 h 1070549"/>
                  <a:gd name="connsiteX21" fmla="*/ 418715 w 707268"/>
                  <a:gd name="connsiteY21" fmla="*/ 457988 h 1070549"/>
                  <a:gd name="connsiteX22" fmla="*/ 428601 w 707268"/>
                  <a:gd name="connsiteY22" fmla="*/ 434147 h 1070549"/>
                  <a:gd name="connsiteX23" fmla="*/ 452902 w 707268"/>
                  <a:gd name="connsiteY23" fmla="*/ 385209 h 1070549"/>
                  <a:gd name="connsiteX24" fmla="*/ 505873 w 707268"/>
                  <a:gd name="connsiteY24" fmla="*/ 206858 h 1070549"/>
                  <a:gd name="connsiteX25" fmla="*/ 510969 w 707268"/>
                  <a:gd name="connsiteY25" fmla="*/ 156313 h 1070549"/>
                  <a:gd name="connsiteX26" fmla="*/ 520153 w 707268"/>
                  <a:gd name="connsiteY26" fmla="*/ 99410 h 1070549"/>
                  <a:gd name="connsiteX27" fmla="*/ 523614 w 707268"/>
                  <a:gd name="connsiteY27" fmla="*/ 30869 h 1070549"/>
                  <a:gd name="connsiteX28" fmla="*/ 526726 w 707268"/>
                  <a:gd name="connsiteY28" fmla="*/ 0 h 1070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07268" h="1070549">
                    <a:moveTo>
                      <a:pt x="526726" y="0"/>
                    </a:moveTo>
                    <a:lnTo>
                      <a:pt x="707268" y="0"/>
                    </a:lnTo>
                    <a:lnTo>
                      <a:pt x="701308" y="118028"/>
                    </a:lnTo>
                    <a:cubicBezTo>
                      <a:pt x="660980" y="515130"/>
                      <a:pt x="436254" y="857719"/>
                      <a:pt x="114107" y="1058818"/>
                    </a:cubicBezTo>
                    <a:lnTo>
                      <a:pt x="90836" y="1070549"/>
                    </a:lnTo>
                    <a:lnTo>
                      <a:pt x="0" y="913217"/>
                    </a:lnTo>
                    <a:lnTo>
                      <a:pt x="1" y="913217"/>
                    </a:lnTo>
                    <a:lnTo>
                      <a:pt x="1144" y="915197"/>
                    </a:lnTo>
                    <a:lnTo>
                      <a:pt x="14685" y="905814"/>
                    </a:lnTo>
                    <a:lnTo>
                      <a:pt x="17814" y="904236"/>
                    </a:lnTo>
                    <a:lnTo>
                      <a:pt x="65367" y="870693"/>
                    </a:lnTo>
                    <a:lnTo>
                      <a:pt x="134795" y="822581"/>
                    </a:lnTo>
                    <a:lnTo>
                      <a:pt x="181539" y="776940"/>
                    </a:lnTo>
                    <a:lnTo>
                      <a:pt x="207718" y="753676"/>
                    </a:lnTo>
                    <a:lnTo>
                      <a:pt x="224682" y="734815"/>
                    </a:lnTo>
                    <a:lnTo>
                      <a:pt x="264454" y="695980"/>
                    </a:lnTo>
                    <a:lnTo>
                      <a:pt x="285209" y="667515"/>
                    </a:lnTo>
                    <a:lnTo>
                      <a:pt x="288770" y="663555"/>
                    </a:lnTo>
                    <a:lnTo>
                      <a:pt x="321542" y="617684"/>
                    </a:lnTo>
                    <a:lnTo>
                      <a:pt x="371460" y="549220"/>
                    </a:lnTo>
                    <a:lnTo>
                      <a:pt x="400422" y="490895"/>
                    </a:lnTo>
                    <a:lnTo>
                      <a:pt x="418715" y="457988"/>
                    </a:lnTo>
                    <a:lnTo>
                      <a:pt x="428601" y="434147"/>
                    </a:lnTo>
                    <a:lnTo>
                      <a:pt x="452902" y="385209"/>
                    </a:lnTo>
                    <a:cubicBezTo>
                      <a:pt x="475466" y="327987"/>
                      <a:pt x="493285" y="268375"/>
                      <a:pt x="505873" y="206858"/>
                    </a:cubicBezTo>
                    <a:lnTo>
                      <a:pt x="510969" y="156313"/>
                    </a:lnTo>
                    <a:lnTo>
                      <a:pt x="520153" y="99410"/>
                    </a:lnTo>
                    <a:lnTo>
                      <a:pt x="523614" y="30869"/>
                    </a:lnTo>
                    <a:lnTo>
                      <a:pt x="526726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E0307FE3-1BC1-864E-A9B8-044CB1549A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6253" y="3439801"/>
                <a:ext cx="793272" cy="1226071"/>
              </a:xfrm>
              <a:custGeom>
                <a:avLst/>
                <a:gdLst>
                  <a:gd name="connsiteX0" fmla="*/ 616664 w 793272"/>
                  <a:gd name="connsiteY0" fmla="*/ 0 h 1226071"/>
                  <a:gd name="connsiteX1" fmla="*/ 793272 w 793272"/>
                  <a:gd name="connsiteY1" fmla="*/ 0 h 1226071"/>
                  <a:gd name="connsiteX2" fmla="*/ 786398 w 793272"/>
                  <a:gd name="connsiteY2" fmla="*/ 136132 h 1226071"/>
                  <a:gd name="connsiteX3" fmla="*/ 116677 w 793272"/>
                  <a:gd name="connsiteY3" fmla="*/ 1209133 h 1226071"/>
                  <a:gd name="connsiteX4" fmla="*/ 90400 w 793272"/>
                  <a:gd name="connsiteY4" fmla="*/ 1223924 h 1226071"/>
                  <a:gd name="connsiteX5" fmla="*/ 91171 w 793272"/>
                  <a:gd name="connsiteY5" fmla="*/ 1225260 h 1226071"/>
                  <a:gd name="connsiteX6" fmla="*/ 89561 w 793272"/>
                  <a:gd name="connsiteY6" fmla="*/ 1226071 h 1226071"/>
                  <a:gd name="connsiteX7" fmla="*/ 0 w 793272"/>
                  <a:gd name="connsiteY7" fmla="*/ 1070948 h 1226071"/>
                  <a:gd name="connsiteX8" fmla="*/ 23285 w 793272"/>
                  <a:gd name="connsiteY8" fmla="*/ 1059209 h 1226071"/>
                  <a:gd name="connsiteX9" fmla="*/ 610702 w 793272"/>
                  <a:gd name="connsiteY9" fmla="*/ 118075 h 1226071"/>
                  <a:gd name="connsiteX10" fmla="*/ 616664 w 793272"/>
                  <a:gd name="connsiteY10" fmla="*/ 0 h 122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3272" h="1226071">
                    <a:moveTo>
                      <a:pt x="616664" y="0"/>
                    </a:moveTo>
                    <a:lnTo>
                      <a:pt x="793272" y="0"/>
                    </a:lnTo>
                    <a:lnTo>
                      <a:pt x="786398" y="136132"/>
                    </a:lnTo>
                    <a:cubicBezTo>
                      <a:pt x="740403" y="589040"/>
                      <a:pt x="484096" y="979773"/>
                      <a:pt x="116677" y="1209133"/>
                    </a:cubicBezTo>
                    <a:lnTo>
                      <a:pt x="90400" y="1223924"/>
                    </a:lnTo>
                    <a:lnTo>
                      <a:pt x="91171" y="1225260"/>
                    </a:lnTo>
                    <a:lnTo>
                      <a:pt x="89561" y="1226071"/>
                    </a:lnTo>
                    <a:lnTo>
                      <a:pt x="0" y="1070948"/>
                    </a:lnTo>
                    <a:lnTo>
                      <a:pt x="23285" y="1059209"/>
                    </a:lnTo>
                    <a:cubicBezTo>
                      <a:pt x="345551" y="858036"/>
                      <a:pt x="570359" y="515322"/>
                      <a:pt x="610702" y="118075"/>
                    </a:cubicBezTo>
                    <a:lnTo>
                      <a:pt x="616664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30A7C4A2-F121-494A-B8BC-BD82A255A2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7593" y="3900622"/>
                <a:ext cx="690815" cy="248378"/>
              </a:xfrm>
              <a:custGeom>
                <a:avLst/>
                <a:gdLst>
                  <a:gd name="connsiteX0" fmla="*/ 91823 w 690815"/>
                  <a:gd name="connsiteY0" fmla="*/ 0 h 248378"/>
                  <a:gd name="connsiteX1" fmla="*/ 160966 w 690815"/>
                  <a:gd name="connsiteY1" fmla="*/ 32257 h 248378"/>
                  <a:gd name="connsiteX2" fmla="*/ 345408 w 690815"/>
                  <a:gd name="connsiteY2" fmla="*/ 64807 h 248378"/>
                  <a:gd name="connsiteX3" fmla="*/ 529851 w 690815"/>
                  <a:gd name="connsiteY3" fmla="*/ 32257 h 248378"/>
                  <a:gd name="connsiteX4" fmla="*/ 598992 w 690815"/>
                  <a:gd name="connsiteY4" fmla="*/ 1 h 248378"/>
                  <a:gd name="connsiteX5" fmla="*/ 690815 w 690815"/>
                  <a:gd name="connsiteY5" fmla="*/ 159041 h 248378"/>
                  <a:gd name="connsiteX6" fmla="*/ 592969 w 690815"/>
                  <a:gd name="connsiteY6" fmla="*/ 204689 h 248378"/>
                  <a:gd name="connsiteX7" fmla="*/ 345408 w 690815"/>
                  <a:gd name="connsiteY7" fmla="*/ 248378 h 248378"/>
                  <a:gd name="connsiteX8" fmla="*/ 97848 w 690815"/>
                  <a:gd name="connsiteY8" fmla="*/ 204689 h 248378"/>
                  <a:gd name="connsiteX9" fmla="*/ 0 w 690815"/>
                  <a:gd name="connsiteY9" fmla="*/ 159040 h 248378"/>
                  <a:gd name="connsiteX10" fmla="*/ 91823 w 690815"/>
                  <a:gd name="connsiteY10" fmla="*/ 0 h 248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0815" h="248378">
                    <a:moveTo>
                      <a:pt x="91823" y="0"/>
                    </a:moveTo>
                    <a:lnTo>
                      <a:pt x="160966" y="32257"/>
                    </a:lnTo>
                    <a:cubicBezTo>
                      <a:pt x="218478" y="53315"/>
                      <a:pt x="280601" y="64807"/>
                      <a:pt x="345408" y="64807"/>
                    </a:cubicBezTo>
                    <a:cubicBezTo>
                      <a:pt x="410216" y="64807"/>
                      <a:pt x="472339" y="53315"/>
                      <a:pt x="529851" y="32257"/>
                    </a:cubicBezTo>
                    <a:lnTo>
                      <a:pt x="598992" y="1"/>
                    </a:lnTo>
                    <a:lnTo>
                      <a:pt x="690815" y="159041"/>
                    </a:lnTo>
                    <a:lnTo>
                      <a:pt x="592969" y="204689"/>
                    </a:lnTo>
                    <a:cubicBezTo>
                      <a:pt x="515775" y="232953"/>
                      <a:pt x="432393" y="248378"/>
                      <a:pt x="345408" y="248378"/>
                    </a:cubicBezTo>
                    <a:cubicBezTo>
                      <a:pt x="258424" y="248378"/>
                      <a:pt x="175041" y="232953"/>
                      <a:pt x="97848" y="204689"/>
                    </a:cubicBezTo>
                    <a:lnTo>
                      <a:pt x="0" y="159040"/>
                    </a:lnTo>
                    <a:lnTo>
                      <a:pt x="9182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0C34FAB-1362-2449-9D30-BE5EA84248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1940" y="4061882"/>
                <a:ext cx="862121" cy="258356"/>
              </a:xfrm>
              <a:custGeom>
                <a:avLst/>
                <a:gdLst>
                  <a:gd name="connsiteX0" fmla="*/ 84372 w 862121"/>
                  <a:gd name="connsiteY0" fmla="*/ 0 h 258356"/>
                  <a:gd name="connsiteX1" fmla="*/ 183450 w 862121"/>
                  <a:gd name="connsiteY1" fmla="*/ 46270 h 258356"/>
                  <a:gd name="connsiteX2" fmla="*/ 431797 w 862121"/>
                  <a:gd name="connsiteY2" fmla="*/ 90143 h 258356"/>
                  <a:gd name="connsiteX3" fmla="*/ 680144 w 862121"/>
                  <a:gd name="connsiteY3" fmla="*/ 46270 h 258356"/>
                  <a:gd name="connsiteX4" fmla="*/ 778062 w 862121"/>
                  <a:gd name="connsiteY4" fmla="*/ 543 h 258356"/>
                  <a:gd name="connsiteX5" fmla="*/ 862121 w 862121"/>
                  <a:gd name="connsiteY5" fmla="*/ 146137 h 258356"/>
                  <a:gd name="connsiteX6" fmla="*/ 737499 w 862121"/>
                  <a:gd name="connsiteY6" fmla="*/ 204276 h 258356"/>
                  <a:gd name="connsiteX7" fmla="*/ 431061 w 862121"/>
                  <a:gd name="connsiteY7" fmla="*/ 258356 h 258356"/>
                  <a:gd name="connsiteX8" fmla="*/ 124624 w 862121"/>
                  <a:gd name="connsiteY8" fmla="*/ 204276 h 258356"/>
                  <a:gd name="connsiteX9" fmla="*/ 0 w 862121"/>
                  <a:gd name="connsiteY9" fmla="*/ 146136 h 258356"/>
                  <a:gd name="connsiteX10" fmla="*/ 84372 w 862121"/>
                  <a:gd name="connsiteY10" fmla="*/ 0 h 258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2121" h="258356">
                    <a:moveTo>
                      <a:pt x="84372" y="0"/>
                    </a:moveTo>
                    <a:lnTo>
                      <a:pt x="183450" y="46270"/>
                    </a:lnTo>
                    <a:cubicBezTo>
                      <a:pt x="260889" y="74653"/>
                      <a:pt x="344536" y="90143"/>
                      <a:pt x="431797" y="90143"/>
                    </a:cubicBezTo>
                    <a:cubicBezTo>
                      <a:pt x="519059" y="90143"/>
                      <a:pt x="602706" y="74653"/>
                      <a:pt x="680144" y="46270"/>
                    </a:cubicBezTo>
                    <a:lnTo>
                      <a:pt x="778062" y="543"/>
                    </a:lnTo>
                    <a:lnTo>
                      <a:pt x="862121" y="146137"/>
                    </a:lnTo>
                    <a:lnTo>
                      <a:pt x="737499" y="204276"/>
                    </a:lnTo>
                    <a:cubicBezTo>
                      <a:pt x="641947" y="239262"/>
                      <a:pt x="538734" y="258356"/>
                      <a:pt x="431061" y="258356"/>
                    </a:cubicBezTo>
                    <a:cubicBezTo>
                      <a:pt x="323389" y="258356"/>
                      <a:pt x="220176" y="239262"/>
                      <a:pt x="124624" y="204276"/>
                    </a:cubicBezTo>
                    <a:lnTo>
                      <a:pt x="0" y="146136"/>
                    </a:lnTo>
                    <a:lnTo>
                      <a:pt x="8437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83BF33F5-A13D-0840-903D-54A5E5D479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9791" y="4208019"/>
                <a:ext cx="1046419" cy="298887"/>
              </a:xfrm>
              <a:custGeom>
                <a:avLst/>
                <a:gdLst>
                  <a:gd name="connsiteX0" fmla="*/ 92149 w 1046419"/>
                  <a:gd name="connsiteY0" fmla="*/ 0 h 298887"/>
                  <a:gd name="connsiteX1" fmla="*/ 92149 w 1046419"/>
                  <a:gd name="connsiteY1" fmla="*/ 0 h 298887"/>
                  <a:gd name="connsiteX2" fmla="*/ 87998 w 1046419"/>
                  <a:gd name="connsiteY2" fmla="*/ 7190 h 298887"/>
                  <a:gd name="connsiteX3" fmla="*/ 214750 w 1046419"/>
                  <a:gd name="connsiteY3" fmla="*/ 66371 h 298887"/>
                  <a:gd name="connsiteX4" fmla="*/ 523946 w 1046419"/>
                  <a:gd name="connsiteY4" fmla="*/ 120982 h 298887"/>
                  <a:gd name="connsiteX5" fmla="*/ 833143 w 1046419"/>
                  <a:gd name="connsiteY5" fmla="*/ 66371 h 298887"/>
                  <a:gd name="connsiteX6" fmla="*/ 958733 w 1046419"/>
                  <a:gd name="connsiteY6" fmla="*/ 7732 h 298887"/>
                  <a:gd name="connsiteX7" fmla="*/ 954270 w 1046419"/>
                  <a:gd name="connsiteY7" fmla="*/ 1 h 298887"/>
                  <a:gd name="connsiteX8" fmla="*/ 954270 w 1046419"/>
                  <a:gd name="connsiteY8" fmla="*/ 1 h 298887"/>
                  <a:gd name="connsiteX9" fmla="*/ 1046419 w 1046419"/>
                  <a:gd name="connsiteY9" fmla="*/ 159608 h 298887"/>
                  <a:gd name="connsiteX10" fmla="*/ 918450 w 1046419"/>
                  <a:gd name="connsiteY10" fmla="*/ 224120 h 298887"/>
                  <a:gd name="connsiteX11" fmla="*/ 523209 w 1046419"/>
                  <a:gd name="connsiteY11" fmla="*/ 298887 h 298887"/>
                  <a:gd name="connsiteX12" fmla="*/ 127969 w 1046419"/>
                  <a:gd name="connsiteY12" fmla="*/ 224120 h 298887"/>
                  <a:gd name="connsiteX13" fmla="*/ 0 w 1046419"/>
                  <a:gd name="connsiteY13" fmla="*/ 159607 h 298887"/>
                  <a:gd name="connsiteX14" fmla="*/ 92149 w 1046419"/>
                  <a:gd name="connsiteY14" fmla="*/ 0 h 298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46419" h="298887">
                    <a:moveTo>
                      <a:pt x="92149" y="0"/>
                    </a:moveTo>
                    <a:lnTo>
                      <a:pt x="92149" y="0"/>
                    </a:lnTo>
                    <a:lnTo>
                      <a:pt x="87998" y="7190"/>
                    </a:lnTo>
                    <a:lnTo>
                      <a:pt x="214750" y="66371"/>
                    </a:lnTo>
                    <a:cubicBezTo>
                      <a:pt x="311162" y="101701"/>
                      <a:pt x="415304" y="120982"/>
                      <a:pt x="523946" y="120982"/>
                    </a:cubicBezTo>
                    <a:cubicBezTo>
                      <a:pt x="632588" y="120982"/>
                      <a:pt x="736730" y="101701"/>
                      <a:pt x="833143" y="66371"/>
                    </a:cubicBezTo>
                    <a:lnTo>
                      <a:pt x="958733" y="7732"/>
                    </a:lnTo>
                    <a:lnTo>
                      <a:pt x="954270" y="1"/>
                    </a:lnTo>
                    <a:lnTo>
                      <a:pt x="954270" y="1"/>
                    </a:lnTo>
                    <a:lnTo>
                      <a:pt x="1046419" y="159608"/>
                    </a:lnTo>
                    <a:lnTo>
                      <a:pt x="918450" y="224120"/>
                    </a:lnTo>
                    <a:cubicBezTo>
                      <a:pt x="796069" y="272377"/>
                      <a:pt x="662735" y="298887"/>
                      <a:pt x="523209" y="298887"/>
                    </a:cubicBezTo>
                    <a:cubicBezTo>
                      <a:pt x="383684" y="298887"/>
                      <a:pt x="250349" y="272377"/>
                      <a:pt x="127969" y="224120"/>
                    </a:cubicBezTo>
                    <a:lnTo>
                      <a:pt x="0" y="159607"/>
                    </a:lnTo>
                    <a:lnTo>
                      <a:pt x="92149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B4DD4D74-D659-B94B-B573-416DF47971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8955" y="4367626"/>
                <a:ext cx="1228090" cy="321375"/>
              </a:xfrm>
              <a:custGeom>
                <a:avLst/>
                <a:gdLst>
                  <a:gd name="connsiteX0" fmla="*/ 90836 w 1228090"/>
                  <a:gd name="connsiteY0" fmla="*/ 0 h 321375"/>
                  <a:gd name="connsiteX1" fmla="*/ 90836 w 1228090"/>
                  <a:gd name="connsiteY1" fmla="*/ 0 h 321375"/>
                  <a:gd name="connsiteX2" fmla="*/ 88566 w 1228090"/>
                  <a:gd name="connsiteY2" fmla="*/ 3932 h 321375"/>
                  <a:gd name="connsiteX3" fmla="*/ 242706 w 1228090"/>
                  <a:gd name="connsiteY3" fmla="*/ 75841 h 321375"/>
                  <a:gd name="connsiteX4" fmla="*/ 614046 w 1228090"/>
                  <a:gd name="connsiteY4" fmla="*/ 141375 h 321375"/>
                  <a:gd name="connsiteX5" fmla="*/ 985387 w 1228090"/>
                  <a:gd name="connsiteY5" fmla="*/ 75841 h 321375"/>
                  <a:gd name="connsiteX6" fmla="*/ 1139525 w 1228090"/>
                  <a:gd name="connsiteY6" fmla="*/ 3933 h 321375"/>
                  <a:gd name="connsiteX7" fmla="*/ 1137255 w 1228090"/>
                  <a:gd name="connsiteY7" fmla="*/ 1 h 321375"/>
                  <a:gd name="connsiteX8" fmla="*/ 1137255 w 1228090"/>
                  <a:gd name="connsiteY8" fmla="*/ 0 h 321375"/>
                  <a:gd name="connsiteX9" fmla="*/ 1228090 w 1228090"/>
                  <a:gd name="connsiteY9" fmla="*/ 157333 h 321375"/>
                  <a:gd name="connsiteX10" fmla="*/ 1076056 w 1228090"/>
                  <a:gd name="connsiteY10" fmla="*/ 233978 h 321375"/>
                  <a:gd name="connsiteX11" fmla="*/ 614045 w 1228090"/>
                  <a:gd name="connsiteY11" fmla="*/ 321375 h 321375"/>
                  <a:gd name="connsiteX12" fmla="*/ 152035 w 1228090"/>
                  <a:gd name="connsiteY12" fmla="*/ 233978 h 321375"/>
                  <a:gd name="connsiteX13" fmla="*/ 0 w 1228090"/>
                  <a:gd name="connsiteY13" fmla="*/ 157332 h 321375"/>
                  <a:gd name="connsiteX14" fmla="*/ 90836 w 1228090"/>
                  <a:gd name="connsiteY14" fmla="*/ 0 h 32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8090" h="321375">
                    <a:moveTo>
                      <a:pt x="90836" y="0"/>
                    </a:moveTo>
                    <a:lnTo>
                      <a:pt x="90836" y="0"/>
                    </a:lnTo>
                    <a:lnTo>
                      <a:pt x="88566" y="3932"/>
                    </a:lnTo>
                    <a:lnTo>
                      <a:pt x="242706" y="75841"/>
                    </a:lnTo>
                    <a:cubicBezTo>
                      <a:pt x="358496" y="118238"/>
                      <a:pt x="483569" y="141375"/>
                      <a:pt x="614046" y="141375"/>
                    </a:cubicBezTo>
                    <a:cubicBezTo>
                      <a:pt x="744524" y="141375"/>
                      <a:pt x="869597" y="118238"/>
                      <a:pt x="985387" y="75841"/>
                    </a:cubicBezTo>
                    <a:lnTo>
                      <a:pt x="1139525" y="3933"/>
                    </a:lnTo>
                    <a:lnTo>
                      <a:pt x="1137255" y="1"/>
                    </a:lnTo>
                    <a:lnTo>
                      <a:pt x="1137255" y="0"/>
                    </a:lnTo>
                    <a:lnTo>
                      <a:pt x="1228090" y="157333"/>
                    </a:lnTo>
                    <a:lnTo>
                      <a:pt x="1076056" y="233978"/>
                    </a:lnTo>
                    <a:cubicBezTo>
                      <a:pt x="933001" y="290387"/>
                      <a:pt x="777142" y="321375"/>
                      <a:pt x="614045" y="321375"/>
                    </a:cubicBezTo>
                    <a:cubicBezTo>
                      <a:pt x="450949" y="321375"/>
                      <a:pt x="295090" y="290387"/>
                      <a:pt x="152035" y="233978"/>
                    </a:cubicBezTo>
                    <a:lnTo>
                      <a:pt x="0" y="157332"/>
                    </a:lnTo>
                    <a:lnTo>
                      <a:pt x="90836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65CC7A21-2F3D-0146-8B0C-1D20C3DCE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49165" y="4525356"/>
                <a:ext cx="1407671" cy="340715"/>
              </a:xfrm>
              <a:custGeom>
                <a:avLst/>
                <a:gdLst>
                  <a:gd name="connsiteX0" fmla="*/ 89561 w 1407671"/>
                  <a:gd name="connsiteY0" fmla="*/ 0 h 340715"/>
                  <a:gd name="connsiteX1" fmla="*/ 241657 w 1407671"/>
                  <a:gd name="connsiteY1" fmla="*/ 76676 h 340715"/>
                  <a:gd name="connsiteX2" fmla="*/ 703836 w 1407671"/>
                  <a:gd name="connsiteY2" fmla="*/ 164106 h 340715"/>
                  <a:gd name="connsiteX3" fmla="*/ 1166016 w 1407671"/>
                  <a:gd name="connsiteY3" fmla="*/ 76676 h 340715"/>
                  <a:gd name="connsiteX4" fmla="*/ 1318110 w 1407671"/>
                  <a:gd name="connsiteY4" fmla="*/ 1 h 340715"/>
                  <a:gd name="connsiteX5" fmla="*/ 1407671 w 1407671"/>
                  <a:gd name="connsiteY5" fmla="*/ 155125 h 340715"/>
                  <a:gd name="connsiteX6" fmla="*/ 1301424 w 1407671"/>
                  <a:gd name="connsiteY6" fmla="*/ 208687 h 340715"/>
                  <a:gd name="connsiteX7" fmla="*/ 1200012 w 1407671"/>
                  <a:gd name="connsiteY7" fmla="*/ 252757 h 340715"/>
                  <a:gd name="connsiteX8" fmla="*/ 703835 w 1407671"/>
                  <a:gd name="connsiteY8" fmla="*/ 340715 h 340715"/>
                  <a:gd name="connsiteX9" fmla="*/ 207660 w 1407671"/>
                  <a:gd name="connsiteY9" fmla="*/ 252757 h 340715"/>
                  <a:gd name="connsiteX10" fmla="*/ 106256 w 1407671"/>
                  <a:gd name="connsiteY10" fmla="*/ 208691 h 340715"/>
                  <a:gd name="connsiteX11" fmla="*/ 0 w 1407671"/>
                  <a:gd name="connsiteY11" fmla="*/ 155124 h 340715"/>
                  <a:gd name="connsiteX12" fmla="*/ 89561 w 1407671"/>
                  <a:gd name="connsiteY12" fmla="*/ 0 h 34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7671" h="340715">
                    <a:moveTo>
                      <a:pt x="89561" y="0"/>
                    </a:moveTo>
                    <a:lnTo>
                      <a:pt x="241657" y="76676"/>
                    </a:lnTo>
                    <a:cubicBezTo>
                      <a:pt x="384764" y="133107"/>
                      <a:pt x="540680" y="164106"/>
                      <a:pt x="703836" y="164106"/>
                    </a:cubicBezTo>
                    <a:cubicBezTo>
                      <a:pt x="866993" y="164106"/>
                      <a:pt x="1022908" y="133107"/>
                      <a:pt x="1166016" y="76676"/>
                    </a:cubicBezTo>
                    <a:lnTo>
                      <a:pt x="1318110" y="1"/>
                    </a:lnTo>
                    <a:lnTo>
                      <a:pt x="1407671" y="155125"/>
                    </a:lnTo>
                    <a:lnTo>
                      <a:pt x="1301424" y="208687"/>
                    </a:lnTo>
                    <a:lnTo>
                      <a:pt x="1200012" y="252757"/>
                    </a:lnTo>
                    <a:cubicBezTo>
                      <a:pt x="1045363" y="309652"/>
                      <a:pt x="878227" y="340715"/>
                      <a:pt x="703835" y="340715"/>
                    </a:cubicBezTo>
                    <a:cubicBezTo>
                      <a:pt x="529444" y="340715"/>
                      <a:pt x="362309" y="309652"/>
                      <a:pt x="207660" y="252757"/>
                    </a:cubicBezTo>
                    <a:lnTo>
                      <a:pt x="106256" y="208691"/>
                    </a:lnTo>
                    <a:lnTo>
                      <a:pt x="0" y="155124"/>
                    </a:lnTo>
                    <a:lnTo>
                      <a:pt x="89561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9488A7E-DB8E-3842-9372-D648E58B6E21}"/>
                </a:ext>
              </a:extLst>
            </p:cNvPr>
            <p:cNvGrpSpPr/>
            <p:nvPr/>
          </p:nvGrpSpPr>
          <p:grpSpPr>
            <a:xfrm rot="10800000">
              <a:off x="3626128" y="3281285"/>
              <a:ext cx="360000" cy="237600"/>
              <a:chOff x="7080484" y="3339012"/>
              <a:chExt cx="360000" cy="237600"/>
            </a:xfrm>
          </p:grpSpPr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34F66A19-F56C-0A4B-ADF4-2B32CE5A55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9259" y="3339012"/>
                <a:ext cx="0" cy="23760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C65F2B4-F7B6-834A-8D28-C219DD02B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0484" y="3429000"/>
                <a:ext cx="360000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ED45D3B-6DB1-0F49-866F-C1364AE0624F}"/>
                  </a:ext>
                </a:extLst>
              </p:cNvPr>
              <p:cNvCxnSpPr/>
              <p:nvPr/>
            </p:nvCxnSpPr>
            <p:spPr>
              <a:xfrm>
                <a:off x="7083896" y="3342187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489BA69F-B211-5C4F-8019-503F3EEC6B4E}"/>
                  </a:ext>
                </a:extLst>
              </p:cNvPr>
              <p:cNvCxnSpPr/>
              <p:nvPr/>
            </p:nvCxnSpPr>
            <p:spPr>
              <a:xfrm>
                <a:off x="7261459" y="3340869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8E9C6A-28C1-DA4B-BF8C-6C2E6D953884}"/>
                </a:ext>
              </a:extLst>
            </p:cNvPr>
            <p:cNvGrpSpPr/>
            <p:nvPr/>
          </p:nvGrpSpPr>
          <p:grpSpPr>
            <a:xfrm>
              <a:off x="5929915" y="3340038"/>
              <a:ext cx="360000" cy="237600"/>
              <a:chOff x="7080484" y="3339012"/>
              <a:chExt cx="360000" cy="237600"/>
            </a:xfrm>
          </p:grpSpPr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F240E4FA-DF06-164F-BE75-B97D63C67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9259" y="3339012"/>
                <a:ext cx="0" cy="23760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B8BF86E-548E-334D-8F4E-03AA2CDE0B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0484" y="3429000"/>
                <a:ext cx="360000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A3785D9-0D7D-5846-8D3D-BB7D3C1B456F}"/>
                  </a:ext>
                </a:extLst>
              </p:cNvPr>
              <p:cNvCxnSpPr/>
              <p:nvPr/>
            </p:nvCxnSpPr>
            <p:spPr>
              <a:xfrm>
                <a:off x="7083896" y="3342187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D21EAB1-735D-E14B-814B-0BEFB5A7D944}"/>
                  </a:ext>
                </a:extLst>
              </p:cNvPr>
              <p:cNvCxnSpPr/>
              <p:nvPr/>
            </p:nvCxnSpPr>
            <p:spPr>
              <a:xfrm>
                <a:off x="7261459" y="3340869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2E21997-6D6A-1347-9735-42445DB7BF3E}"/>
                </a:ext>
              </a:extLst>
            </p:cNvPr>
            <p:cNvGrpSpPr/>
            <p:nvPr/>
          </p:nvGrpSpPr>
          <p:grpSpPr>
            <a:xfrm rot="3600000">
              <a:off x="5328692" y="4330487"/>
              <a:ext cx="360000" cy="237600"/>
              <a:chOff x="7080484" y="3339012"/>
              <a:chExt cx="360000" cy="237600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64ADE6A9-F290-7249-855E-829453BFC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9259" y="3339012"/>
                <a:ext cx="0" cy="23760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190D696-CB55-1647-85A9-0FF7AC7836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0484" y="3429000"/>
                <a:ext cx="360000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750D371D-F5B1-D148-B5E3-350A20BAE33C}"/>
                  </a:ext>
                </a:extLst>
              </p:cNvPr>
              <p:cNvCxnSpPr/>
              <p:nvPr/>
            </p:nvCxnSpPr>
            <p:spPr>
              <a:xfrm>
                <a:off x="7083896" y="3342187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17AC239-D97B-F74F-ACC8-E0A7EDF7B1F6}"/>
                  </a:ext>
                </a:extLst>
              </p:cNvPr>
              <p:cNvCxnSpPr/>
              <p:nvPr/>
            </p:nvCxnSpPr>
            <p:spPr>
              <a:xfrm>
                <a:off x="7261459" y="3340869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0F69E5A-745B-4545-8C76-9DD84CEC8444}"/>
                </a:ext>
              </a:extLst>
            </p:cNvPr>
            <p:cNvGrpSpPr/>
            <p:nvPr/>
          </p:nvGrpSpPr>
          <p:grpSpPr>
            <a:xfrm rot="7200000">
              <a:off x="4166725" y="4299889"/>
              <a:ext cx="360000" cy="237600"/>
              <a:chOff x="7080484" y="3339012"/>
              <a:chExt cx="360000" cy="237600"/>
            </a:xfrm>
          </p:grpSpPr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9BA33852-AD94-4041-8720-6EDFDA9405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9259" y="3339012"/>
                <a:ext cx="0" cy="23760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F2AFA9A-28C1-0E49-A3FA-9FAC77AA3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0484" y="3429000"/>
                <a:ext cx="360000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6FF0672-46C8-1E4C-87A4-B04FA0200FE3}"/>
                  </a:ext>
                </a:extLst>
              </p:cNvPr>
              <p:cNvCxnSpPr/>
              <p:nvPr/>
            </p:nvCxnSpPr>
            <p:spPr>
              <a:xfrm>
                <a:off x="7083896" y="3342187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BB3B8C5-4555-F447-A421-B9CE55DF2A04}"/>
                  </a:ext>
                </a:extLst>
              </p:cNvPr>
              <p:cNvCxnSpPr/>
              <p:nvPr/>
            </p:nvCxnSpPr>
            <p:spPr>
              <a:xfrm>
                <a:off x="7261459" y="3340869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4FA510D-CAFE-9A42-BAAF-1BB51F0F80A7}"/>
                </a:ext>
              </a:extLst>
            </p:cNvPr>
            <p:cNvGrpSpPr/>
            <p:nvPr/>
          </p:nvGrpSpPr>
          <p:grpSpPr>
            <a:xfrm rot="-1800000">
              <a:off x="4272077" y="2188208"/>
              <a:ext cx="281832" cy="396581"/>
              <a:chOff x="2939467" y="2337577"/>
              <a:chExt cx="281832" cy="396581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6138B19-63FE-A34C-A062-7EDCA67E6BCE}"/>
                  </a:ext>
                </a:extLst>
              </p:cNvPr>
              <p:cNvGrpSpPr/>
              <p:nvPr/>
            </p:nvGrpSpPr>
            <p:grpSpPr>
              <a:xfrm rot="-5400000">
                <a:off x="2882098" y="2394957"/>
                <a:ext cx="396581" cy="281821"/>
                <a:chOff x="7086645" y="3340895"/>
                <a:chExt cx="396581" cy="281821"/>
              </a:xfrm>
            </p:grpSpPr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ACBCB030-7379-3E4F-BE20-A827E7152B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78790" y="3426351"/>
                  <a:ext cx="0" cy="196365"/>
                </a:xfrm>
                <a:prstGeom prst="straightConnector1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350EE476-4BC7-3849-8D14-AA521A3ABF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87226" y="3431066"/>
                  <a:ext cx="396000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9F8D5537-E870-BC4E-8525-398BC23F1EFD}"/>
                    </a:ext>
                  </a:extLst>
                </p:cNvPr>
                <p:cNvCxnSpPr/>
                <p:nvPr/>
              </p:nvCxnSpPr>
              <p:spPr>
                <a:xfrm>
                  <a:off x="7086645" y="3343775"/>
                  <a:ext cx="0" cy="9340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B3DBD509-3CC1-A044-9A4E-41A0A610E2B1}"/>
                    </a:ext>
                  </a:extLst>
                </p:cNvPr>
                <p:cNvCxnSpPr/>
                <p:nvPr/>
              </p:nvCxnSpPr>
              <p:spPr>
                <a:xfrm>
                  <a:off x="7439259" y="3340895"/>
                  <a:ext cx="0" cy="9340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A9E1072-25EE-4A42-8B70-21AFCDB15250}"/>
                  </a:ext>
                </a:extLst>
              </p:cNvPr>
              <p:cNvCxnSpPr/>
              <p:nvPr/>
            </p:nvCxnSpPr>
            <p:spPr>
              <a:xfrm rot="16200000">
                <a:off x="2986167" y="2512633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646ADDF-98DA-DB4B-B104-C211F7D087E4}"/>
                </a:ext>
              </a:extLst>
            </p:cNvPr>
            <p:cNvGrpSpPr/>
            <p:nvPr/>
          </p:nvGrpSpPr>
          <p:grpSpPr>
            <a:xfrm rot="18000000">
              <a:off x="5286312" y="2379919"/>
              <a:ext cx="482611" cy="242861"/>
              <a:chOff x="7086645" y="3343775"/>
              <a:chExt cx="482611" cy="242861"/>
            </a:xfrm>
          </p:grpSpPr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F6B2D6C9-F4B5-094E-8D9D-E840A1A2B6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4515" y="3424351"/>
                <a:ext cx="0" cy="162285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AA2F44D-DDEE-1A41-829F-980D47119C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0096" y="3431086"/>
                <a:ext cx="479160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316FCC74-24B4-0246-B9FF-CE97130B18A5}"/>
                  </a:ext>
                </a:extLst>
              </p:cNvPr>
              <p:cNvCxnSpPr/>
              <p:nvPr/>
            </p:nvCxnSpPr>
            <p:spPr>
              <a:xfrm>
                <a:off x="7086645" y="3343775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CD76D3-81AE-D643-BE9B-29E0C60313AB}"/>
                </a:ext>
              </a:extLst>
            </p:cNvPr>
            <p:cNvSpPr txBox="1"/>
            <p:nvPr/>
          </p:nvSpPr>
          <p:spPr>
            <a:xfrm>
              <a:off x="4341413" y="2755227"/>
              <a:ext cx="1261678" cy="673194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47970"/>
                </a:avLst>
              </a:prstTxWarp>
              <a:spAutoFit/>
            </a:bodyPr>
            <a:lstStyle/>
            <a:p>
              <a:pPr algn="ctr"/>
              <a:r>
                <a:rPr lang="en-IT" sz="800" b="1" dirty="0"/>
                <a:t>𝑥</a:t>
              </a:r>
              <a:r>
                <a:rPr lang="en-IT" sz="800" b="1" baseline="-25000" dirty="0"/>
                <a:t>𝜋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AAB73D8-1C2B-1049-B651-DF915623790F}"/>
                </a:ext>
              </a:extLst>
            </p:cNvPr>
            <p:cNvSpPr txBox="1"/>
            <p:nvPr/>
          </p:nvSpPr>
          <p:spPr>
            <a:xfrm>
              <a:off x="4017231" y="2404800"/>
              <a:ext cx="1948547" cy="199286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68777"/>
                </a:avLst>
              </a:prstTxWarp>
              <a:spAutoFit/>
            </a:bodyPr>
            <a:lstStyle/>
            <a:p>
              <a:pPr algn="ctr"/>
              <a:r>
                <a:rPr lang="en-IT" sz="800" b="1" dirty="0"/>
                <a:t>X</a:t>
              </a:r>
              <a:r>
                <a:rPr lang="en-IT" sz="800" b="1" baseline="-25000" dirty="0"/>
                <a:t> 𝜋</a:t>
              </a:r>
              <a:endParaRPr lang="en-IT" sz="8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4B732B-C290-3D4F-8476-EFCABAD319B7}"/>
                </a:ext>
              </a:extLst>
            </p:cNvPr>
            <p:cNvSpPr txBox="1"/>
            <p:nvPr/>
          </p:nvSpPr>
          <p:spPr>
            <a:xfrm>
              <a:off x="4154989" y="2581200"/>
              <a:ext cx="1596023" cy="1631693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0776782"/>
                </a:avLst>
              </a:prstTxWarp>
              <a:spAutoFit/>
            </a:bodyPr>
            <a:lstStyle/>
            <a:p>
              <a:pPr algn="ctr"/>
              <a:r>
                <a:rPr lang="en-GB" sz="500" b="1" i="1" dirty="0"/>
                <a:t>r</a:t>
              </a:r>
              <a:r>
                <a:rPr lang="en-IT" sz="500" b="1" i="1" dirty="0"/>
                <a:t>andom </a:t>
              </a:r>
              <a:r>
                <a:rPr lang="en-IT" sz="800" b="1" dirty="0"/>
                <a:t>𝛼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75D5BFF-397F-8145-8C76-D5584E5B53AB}"/>
                </a:ext>
              </a:extLst>
            </p:cNvPr>
            <p:cNvSpPr txBox="1"/>
            <p:nvPr/>
          </p:nvSpPr>
          <p:spPr>
            <a:xfrm>
              <a:off x="4578122" y="2210400"/>
              <a:ext cx="749757" cy="24653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885519"/>
                </a:avLst>
              </a:prstTxWarp>
              <a:spAutoFit/>
            </a:bodyPr>
            <a:lstStyle/>
            <a:p>
              <a:pPr algn="ctr"/>
              <a:r>
                <a:rPr lang="en-GB" sz="800" b="1" dirty="0"/>
                <a:t>r</a:t>
              </a:r>
              <a:r>
                <a:rPr lang="en-IT" sz="800" b="1" baseline="-25000" dirty="0"/>
                <a:t>𝜋 </a:t>
              </a:r>
              <a:r>
                <a:rPr lang="en-IT" sz="600" b="1" dirty="0"/>
                <a:t>≜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𝛼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-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c</a:t>
              </a:r>
              <a:r>
                <a:rPr lang="en-IT" sz="800" b="1" baseline="-25000" dirty="0"/>
                <a:t>𝜋 </a:t>
              </a:r>
              <a:r>
                <a:rPr lang="en-IT" sz="800" b="1" dirty="0"/>
                <a:t>𝑥</a:t>
              </a:r>
              <a:r>
                <a:rPr lang="en-IT" sz="800" b="1" baseline="-25000" dirty="0"/>
                <a:t>𝜋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EC320EA-1A7F-7346-B444-3D7A6ACED6F7}"/>
                </a:ext>
              </a:extLst>
            </p:cNvPr>
            <p:cNvSpPr txBox="1"/>
            <p:nvPr/>
          </p:nvSpPr>
          <p:spPr>
            <a:xfrm>
              <a:off x="4359328" y="2037600"/>
              <a:ext cx="1187344" cy="46614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33375"/>
                </a:avLst>
              </a:prstTxWarp>
              <a:spAutoFit/>
            </a:bodyPr>
            <a:lstStyle/>
            <a:p>
              <a:pPr algn="ctr"/>
              <a:r>
                <a:rPr lang="en-IT" sz="800" b="1" dirty="0"/>
                <a:t>  c</a:t>
              </a:r>
              <a:r>
                <a:rPr lang="en-IT" sz="800" b="1" baseline="-25000" dirty="0"/>
                <a:t>𝜋 </a:t>
              </a:r>
              <a:r>
                <a:rPr lang="en-IT" sz="600" b="1" dirty="0"/>
                <a:t>≜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H(tx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,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𝜋-1</a:t>
              </a:r>
              <a:r>
                <a:rPr lang="en-IT" sz="800" b="1" dirty="0"/>
                <a:t>G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+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𝜋-1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𝜋-1</a:t>
              </a:r>
              <a:r>
                <a:rPr lang="en-IT" sz="800" b="1" dirty="0"/>
                <a:t>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543E4FD-42B7-6C49-A687-36E202675835}"/>
                </a:ext>
              </a:extLst>
            </p:cNvPr>
            <p:cNvSpPr txBox="1"/>
            <p:nvPr/>
          </p:nvSpPr>
          <p:spPr>
            <a:xfrm rot="3600000">
              <a:off x="5337567" y="3031250"/>
              <a:ext cx="352425" cy="1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b="1" baseline="-25000" dirty="0"/>
                <a:t>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4FC0497-8BF8-C245-8D4C-D2DF5626F01E}"/>
                </a:ext>
              </a:extLst>
            </p:cNvPr>
            <p:cNvSpPr txBox="1"/>
            <p:nvPr/>
          </p:nvSpPr>
          <p:spPr>
            <a:xfrm rot="-3600000">
              <a:off x="4221052" y="3026691"/>
              <a:ext cx="352425" cy="1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b="1" baseline="-25000" dirty="0"/>
                <a:t>?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B37D2B1-906A-7942-8CA6-51AC0518B08A}"/>
                </a:ext>
              </a:extLst>
            </p:cNvPr>
            <p:cNvSpPr txBox="1"/>
            <p:nvPr/>
          </p:nvSpPr>
          <p:spPr>
            <a:xfrm rot="7200000">
              <a:off x="5335214" y="3663258"/>
              <a:ext cx="352425" cy="1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b="1" baseline="-25000" dirty="0"/>
                <a:t>?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EE2C7AD-3709-1043-82AC-3FE33D7EC544}"/>
                </a:ext>
              </a:extLst>
            </p:cNvPr>
            <p:cNvSpPr txBox="1"/>
            <p:nvPr/>
          </p:nvSpPr>
          <p:spPr>
            <a:xfrm rot="14400000">
              <a:off x="4224093" y="3665891"/>
              <a:ext cx="352425" cy="1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b="1" baseline="-25000" dirty="0"/>
                <a:t>?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70C1C96-0D80-3F49-9DE5-92E6F1582C87}"/>
                </a:ext>
              </a:extLst>
            </p:cNvPr>
            <p:cNvSpPr txBox="1"/>
            <p:nvPr/>
          </p:nvSpPr>
          <p:spPr>
            <a:xfrm rot="10800000">
              <a:off x="4735011" y="3962296"/>
              <a:ext cx="4359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/>
                <a:t>. . .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039C963-37D1-BA40-8A57-1158374838BD}"/>
                </a:ext>
              </a:extLst>
            </p:cNvPr>
            <p:cNvSpPr txBox="1"/>
            <p:nvPr/>
          </p:nvSpPr>
          <p:spPr>
            <a:xfrm rot="10800000">
              <a:off x="4735011" y="4141702"/>
              <a:ext cx="4359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/>
                <a:t>. . .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9B78D4C-9054-254C-B5A3-F1F5A06A61D2}"/>
                </a:ext>
              </a:extLst>
            </p:cNvPr>
            <p:cNvSpPr txBox="1"/>
            <p:nvPr/>
          </p:nvSpPr>
          <p:spPr>
            <a:xfrm rot="10800000">
              <a:off x="4735011" y="4317250"/>
              <a:ext cx="4359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/>
                <a:t>. . .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B5BD527-A004-3543-8504-F76BB8687FC9}"/>
                </a:ext>
              </a:extLst>
            </p:cNvPr>
            <p:cNvSpPr txBox="1"/>
            <p:nvPr/>
          </p:nvSpPr>
          <p:spPr>
            <a:xfrm rot="10800000">
              <a:off x="4690116" y="4498586"/>
              <a:ext cx="5257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/>
                <a:t>. . 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0AF1533-4EAE-B345-B88E-82C983B5B783}"/>
                </a:ext>
              </a:extLst>
            </p:cNvPr>
            <p:cNvSpPr txBox="1"/>
            <p:nvPr/>
          </p:nvSpPr>
          <p:spPr>
            <a:xfrm rot="10800000">
              <a:off x="4641265" y="4685708"/>
              <a:ext cx="6234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/>
                <a:t>. . .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01E148F-9C0B-2A44-A266-489FD49E9F7E}"/>
                </a:ext>
              </a:extLst>
            </p:cNvPr>
            <p:cNvSpPr txBox="1"/>
            <p:nvPr/>
          </p:nvSpPr>
          <p:spPr>
            <a:xfrm rot="3600000">
              <a:off x="5498648" y="2930833"/>
              <a:ext cx="3163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/>
                <a:t>—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E31233A-B21C-2C47-824A-07E3D94719F7}"/>
                </a:ext>
              </a:extLst>
            </p:cNvPr>
            <p:cNvSpPr txBox="1"/>
            <p:nvPr/>
          </p:nvSpPr>
          <p:spPr>
            <a:xfrm rot="7200000">
              <a:off x="5500285" y="3735790"/>
              <a:ext cx="3163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/>
                <a:t>—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843FBEB-A5C5-A241-BF95-6DD4115C50FB}"/>
                </a:ext>
              </a:extLst>
            </p:cNvPr>
            <p:cNvSpPr txBox="1"/>
            <p:nvPr/>
          </p:nvSpPr>
          <p:spPr>
            <a:xfrm rot="14400000">
              <a:off x="4095001" y="3724525"/>
              <a:ext cx="3163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/>
                <a:t>—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0927C7-1B33-1747-B1EC-8FB67D7295D1}"/>
                </a:ext>
              </a:extLst>
            </p:cNvPr>
            <p:cNvSpPr txBox="1"/>
            <p:nvPr/>
          </p:nvSpPr>
          <p:spPr>
            <a:xfrm rot="18000000">
              <a:off x="4107111" y="2923266"/>
              <a:ext cx="3163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/>
                <a:t>—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ECED00-C97B-2340-8F77-5B96CCC4C76F}"/>
                </a:ext>
              </a:extLst>
            </p:cNvPr>
            <p:cNvSpPr txBox="1"/>
            <p:nvPr/>
          </p:nvSpPr>
          <p:spPr>
            <a:xfrm>
              <a:off x="4429905" y="2914415"/>
              <a:ext cx="1046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b="1" dirty="0" err="1">
                  <a:solidFill>
                    <a:schemeClr val="bg2">
                      <a:lumMod val="50000"/>
                    </a:schemeClr>
                  </a:solidFill>
                </a:rPr>
                <a:t>i</a:t>
              </a:r>
              <a:r>
                <a:rPr lang="en-GB" sz="600" b="1" dirty="0">
                  <a:solidFill>
                    <a:schemeClr val="bg2">
                      <a:lumMod val="50000"/>
                    </a:schemeClr>
                  </a:solidFill>
                </a:rPr>
                <a:t> = 𝜋</a:t>
              </a:r>
            </a:p>
            <a:p>
              <a:pPr algn="ctr"/>
              <a:r>
                <a:rPr lang="en-GB" sz="600" i="1" dirty="0">
                  <a:solidFill>
                    <a:schemeClr val="bg2">
                      <a:lumMod val="50000"/>
                    </a:schemeClr>
                  </a:solidFill>
                </a:rPr>
                <a:t>actual</a:t>
              </a:r>
            </a:p>
            <a:p>
              <a:pPr algn="ctr"/>
              <a:r>
                <a:rPr lang="en-GB" sz="600" i="1" dirty="0">
                  <a:solidFill>
                    <a:schemeClr val="bg2">
                      <a:lumMod val="50000"/>
                    </a:schemeClr>
                  </a:solidFill>
                </a:rPr>
                <a:t>signing key</a:t>
              </a:r>
            </a:p>
            <a:p>
              <a:pPr algn="ctr"/>
              <a:r>
                <a:rPr lang="en-GB" sz="600" i="1" dirty="0">
                  <a:solidFill>
                    <a:schemeClr val="bg2">
                      <a:lumMod val="50000"/>
                    </a:schemeClr>
                  </a:solidFill>
                </a:rPr>
                <a:t>index</a:t>
              </a:r>
              <a:endParaRPr lang="en-IT" sz="600" i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11B3149-3BB5-764E-9DD5-A1C35FF96603}"/>
                </a:ext>
              </a:extLst>
            </p:cNvPr>
            <p:cNvSpPr txBox="1"/>
            <p:nvPr/>
          </p:nvSpPr>
          <p:spPr>
            <a:xfrm rot="3702486">
              <a:off x="3969740" y="2448000"/>
              <a:ext cx="1947600" cy="199286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68777"/>
                </a:avLst>
              </a:prstTxWarp>
              <a:spAutoFit/>
            </a:bodyPr>
            <a:lstStyle/>
            <a:p>
              <a:pPr algn="ctr"/>
              <a:r>
                <a:rPr lang="en-GB" sz="500" b="1" i="1" dirty="0"/>
                <a:t>d</a:t>
              </a:r>
              <a:r>
                <a:rPr lang="en-IT" sz="500" b="1" i="1" dirty="0"/>
                <a:t>ecoy </a:t>
              </a:r>
              <a:r>
                <a:rPr lang="en-IT" sz="800" b="1" dirty="0"/>
                <a:t>X</a:t>
              </a:r>
              <a:r>
                <a:rPr lang="en-IT" sz="800" b="1" baseline="-25000" dirty="0"/>
                <a:t> 𝜋+1</a:t>
              </a:r>
              <a:endParaRPr lang="en-IT" sz="8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8858664-6D12-CD48-A7BB-872BE9B18298}"/>
                </a:ext>
              </a:extLst>
            </p:cNvPr>
            <p:cNvSpPr txBox="1"/>
            <p:nvPr/>
          </p:nvSpPr>
          <p:spPr>
            <a:xfrm rot="7317775">
              <a:off x="3964112" y="2432423"/>
              <a:ext cx="1947600" cy="199440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68777"/>
                </a:avLst>
              </a:prstTxWarp>
              <a:spAutoFit/>
            </a:bodyPr>
            <a:lstStyle/>
            <a:p>
              <a:pPr algn="ctr"/>
              <a:r>
                <a:rPr lang="en-GB" sz="500" b="1" i="1" dirty="0"/>
                <a:t>d</a:t>
              </a:r>
              <a:r>
                <a:rPr lang="en-IT" sz="500" b="1" i="1" dirty="0"/>
                <a:t>ecoy </a:t>
              </a:r>
              <a:r>
                <a:rPr lang="en-IT" sz="800" b="1" dirty="0"/>
                <a:t>X</a:t>
              </a:r>
              <a:r>
                <a:rPr lang="en-IT" sz="800" b="1" baseline="-25000" dirty="0"/>
                <a:t> 𝜋+2</a:t>
              </a:r>
              <a:endParaRPr lang="en-IT" sz="8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009D47D-7307-5A4E-A4EB-F28095602B5C}"/>
                </a:ext>
              </a:extLst>
            </p:cNvPr>
            <p:cNvSpPr txBox="1"/>
            <p:nvPr/>
          </p:nvSpPr>
          <p:spPr>
            <a:xfrm rot="14423961">
              <a:off x="3980056" y="2408400"/>
              <a:ext cx="1947600" cy="199286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68777"/>
                </a:avLst>
              </a:prstTxWarp>
              <a:spAutoFit/>
            </a:bodyPr>
            <a:lstStyle/>
            <a:p>
              <a:pPr algn="ctr"/>
              <a:r>
                <a:rPr lang="en-GB" sz="500" b="1" i="1" dirty="0"/>
                <a:t>d</a:t>
              </a:r>
              <a:r>
                <a:rPr lang="en-IT" sz="500" b="1" i="1" dirty="0"/>
                <a:t>ecoy </a:t>
              </a:r>
              <a:r>
                <a:rPr lang="en-IT" sz="800" b="1" dirty="0"/>
                <a:t>X</a:t>
              </a:r>
              <a:r>
                <a:rPr lang="en-IT" sz="800" b="1" baseline="-25000" dirty="0"/>
                <a:t> 𝜋-2</a:t>
              </a:r>
              <a:endParaRPr lang="en-IT" sz="8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B0DA6B8-DC6A-084C-A62D-4C945A3899D9}"/>
                </a:ext>
              </a:extLst>
            </p:cNvPr>
            <p:cNvSpPr txBox="1"/>
            <p:nvPr/>
          </p:nvSpPr>
          <p:spPr>
            <a:xfrm rot="18032232">
              <a:off x="4002343" y="2440800"/>
              <a:ext cx="1947600" cy="199440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68777"/>
                </a:avLst>
              </a:prstTxWarp>
              <a:spAutoFit/>
            </a:bodyPr>
            <a:lstStyle/>
            <a:p>
              <a:pPr algn="ctr"/>
              <a:r>
                <a:rPr lang="en-GB" sz="500" b="1" i="1" dirty="0"/>
                <a:t>d</a:t>
              </a:r>
              <a:r>
                <a:rPr lang="en-IT" sz="500" b="1" i="1" dirty="0"/>
                <a:t>ecoy </a:t>
              </a:r>
              <a:r>
                <a:rPr lang="en-IT" sz="800" b="1" dirty="0"/>
                <a:t>X</a:t>
              </a:r>
              <a:r>
                <a:rPr lang="en-IT" sz="800" b="1" baseline="-25000" dirty="0"/>
                <a:t> 𝜋-1</a:t>
              </a:r>
              <a:endParaRPr lang="en-IT" sz="800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6BBB025-E9AA-BC49-8C14-66CDE179DB28}"/>
                </a:ext>
              </a:extLst>
            </p:cNvPr>
            <p:cNvSpPr txBox="1"/>
            <p:nvPr/>
          </p:nvSpPr>
          <p:spPr>
            <a:xfrm rot="18126155">
              <a:off x="3681018" y="2778172"/>
              <a:ext cx="749757" cy="24653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885519"/>
                </a:avLst>
              </a:prstTxWarp>
              <a:spAutoFit/>
            </a:bodyPr>
            <a:lstStyle/>
            <a:p>
              <a:pPr algn="ctr"/>
              <a:r>
                <a:rPr lang="en-GB" sz="500" b="1" i="1" dirty="0"/>
                <a:t>random</a:t>
              </a:r>
              <a:r>
                <a:rPr lang="en-GB" sz="500" b="1" dirty="0"/>
                <a:t> </a:t>
              </a:r>
              <a:r>
                <a:rPr lang="en-GB" sz="800" b="1" dirty="0"/>
                <a:t>r</a:t>
              </a:r>
              <a:r>
                <a:rPr lang="en-IT" sz="800" b="1" baseline="-25000" dirty="0"/>
                <a:t>𝜋-1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E7DABE4-9553-874E-829E-CFA29A1732D4}"/>
                </a:ext>
              </a:extLst>
            </p:cNvPr>
            <p:cNvSpPr txBox="1"/>
            <p:nvPr/>
          </p:nvSpPr>
          <p:spPr>
            <a:xfrm rot="3682346">
              <a:off x="5474373" y="2789944"/>
              <a:ext cx="749757" cy="24653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885519"/>
                </a:avLst>
              </a:prstTxWarp>
              <a:spAutoFit/>
            </a:bodyPr>
            <a:lstStyle/>
            <a:p>
              <a:pPr algn="ctr"/>
              <a:r>
                <a:rPr lang="en-GB" sz="500" b="1" i="1" dirty="0"/>
                <a:t>random</a:t>
              </a:r>
              <a:r>
                <a:rPr lang="en-GB" sz="500" b="1" dirty="0"/>
                <a:t> </a:t>
              </a:r>
              <a:r>
                <a:rPr lang="en-GB" sz="800" b="1" dirty="0"/>
                <a:t>r</a:t>
              </a:r>
              <a:r>
                <a:rPr lang="en-IT" sz="800" b="1" baseline="-25000" dirty="0"/>
                <a:t>𝜋+1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ACD76C8-7F49-3649-A2A6-22FA30F288FE}"/>
                </a:ext>
              </a:extLst>
            </p:cNvPr>
            <p:cNvSpPr txBox="1"/>
            <p:nvPr/>
          </p:nvSpPr>
          <p:spPr>
            <a:xfrm rot="7389778">
              <a:off x="5456071" y="3872978"/>
              <a:ext cx="749757" cy="24653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885519"/>
                </a:avLst>
              </a:prstTxWarp>
              <a:spAutoFit/>
            </a:bodyPr>
            <a:lstStyle/>
            <a:p>
              <a:pPr algn="ctr"/>
              <a:r>
                <a:rPr lang="en-GB" sz="500" b="1" i="1" dirty="0"/>
                <a:t>random</a:t>
              </a:r>
              <a:r>
                <a:rPr lang="en-GB" sz="500" b="1" dirty="0"/>
                <a:t> </a:t>
              </a:r>
              <a:r>
                <a:rPr lang="en-GB" sz="800" b="1" dirty="0"/>
                <a:t>r</a:t>
              </a:r>
              <a:r>
                <a:rPr lang="en-IT" sz="800" b="1" baseline="-25000" dirty="0"/>
                <a:t>𝜋+2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518E365-6233-9A48-B43A-AECD0EB2A8D1}"/>
                </a:ext>
              </a:extLst>
            </p:cNvPr>
            <p:cNvSpPr txBox="1"/>
            <p:nvPr/>
          </p:nvSpPr>
          <p:spPr>
            <a:xfrm rot="14420474">
              <a:off x="3671266" y="3814590"/>
              <a:ext cx="749757" cy="24653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885519"/>
                </a:avLst>
              </a:prstTxWarp>
              <a:spAutoFit/>
            </a:bodyPr>
            <a:lstStyle/>
            <a:p>
              <a:pPr algn="ctr"/>
              <a:r>
                <a:rPr lang="en-GB" sz="500" b="1" i="1" dirty="0"/>
                <a:t>random</a:t>
              </a:r>
              <a:r>
                <a:rPr lang="en-GB" sz="500" b="1" dirty="0"/>
                <a:t> </a:t>
              </a:r>
              <a:r>
                <a:rPr lang="en-GB" sz="800" b="1" dirty="0"/>
                <a:t>r</a:t>
              </a:r>
              <a:r>
                <a:rPr lang="en-IT" sz="800" b="1" baseline="-25000" dirty="0"/>
                <a:t>𝜋-2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A64F387-8000-1646-92AB-D51890F04ACC}"/>
                </a:ext>
              </a:extLst>
            </p:cNvPr>
            <p:cNvSpPr txBox="1"/>
            <p:nvPr/>
          </p:nvSpPr>
          <p:spPr>
            <a:xfrm rot="7221672">
              <a:off x="5320060" y="3755514"/>
              <a:ext cx="1187344" cy="46614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33375"/>
                </a:avLst>
              </a:prstTxWarp>
              <a:spAutoFit/>
            </a:bodyPr>
            <a:lstStyle/>
            <a:p>
              <a:pPr algn="ctr"/>
              <a:r>
                <a:rPr lang="en-IT" sz="800" b="1" dirty="0"/>
                <a:t>  c</a:t>
              </a:r>
              <a:r>
                <a:rPr lang="en-IT" sz="800" b="1" baseline="-25000" dirty="0"/>
                <a:t>𝜋+2 </a:t>
              </a:r>
              <a:r>
                <a:rPr lang="en-IT" sz="600" b="1" dirty="0"/>
                <a:t>≜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H(tx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,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𝜋+1</a:t>
              </a:r>
              <a:r>
                <a:rPr lang="en-IT" sz="800" b="1" dirty="0"/>
                <a:t>G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+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𝜋+1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𝜋+1</a:t>
              </a:r>
              <a:r>
                <a:rPr lang="en-IT" sz="800" b="1" dirty="0"/>
                <a:t>)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4DFC697-F5F5-4A4C-963D-8D50B15673AC}"/>
                </a:ext>
              </a:extLst>
            </p:cNvPr>
            <p:cNvSpPr txBox="1"/>
            <p:nvPr/>
          </p:nvSpPr>
          <p:spPr>
            <a:xfrm rot="14367063">
              <a:off x="3407552" y="3754800"/>
              <a:ext cx="1187344" cy="46614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33375"/>
                </a:avLst>
              </a:prstTxWarp>
              <a:spAutoFit/>
            </a:bodyPr>
            <a:lstStyle/>
            <a:p>
              <a:pPr algn="ctr"/>
              <a:r>
                <a:rPr lang="en-IT" sz="800" b="1" dirty="0"/>
                <a:t>  c</a:t>
              </a:r>
              <a:r>
                <a:rPr lang="en-IT" sz="800" b="1" baseline="-25000" dirty="0"/>
                <a:t>𝜋-2 </a:t>
              </a:r>
              <a:r>
                <a:rPr lang="en-IT" sz="600" b="1" dirty="0"/>
                <a:t>≜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H(tx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,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𝜋-3</a:t>
              </a:r>
              <a:r>
                <a:rPr lang="en-IT" sz="800" b="1" dirty="0"/>
                <a:t>G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+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𝜋-3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𝜋-3</a:t>
              </a:r>
              <a:r>
                <a:rPr lang="en-IT" sz="800" b="1" dirty="0"/>
                <a:t>)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3BAEFEC-803B-A340-89F2-3E73AC399DCB}"/>
                </a:ext>
              </a:extLst>
            </p:cNvPr>
            <p:cNvSpPr txBox="1"/>
            <p:nvPr/>
          </p:nvSpPr>
          <p:spPr>
            <a:xfrm rot="18026794">
              <a:off x="3408422" y="2631738"/>
              <a:ext cx="1187344" cy="46614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33375"/>
                </a:avLst>
              </a:prstTxWarp>
              <a:spAutoFit/>
            </a:bodyPr>
            <a:lstStyle/>
            <a:p>
              <a:pPr algn="ctr"/>
              <a:r>
                <a:rPr lang="en-IT" sz="800" b="1" dirty="0"/>
                <a:t>  c</a:t>
              </a:r>
              <a:r>
                <a:rPr lang="en-IT" sz="800" b="1" baseline="-25000" dirty="0"/>
                <a:t>𝜋-1 </a:t>
              </a:r>
              <a:r>
                <a:rPr lang="en-IT" sz="600" b="1" dirty="0"/>
                <a:t>≜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H(tx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,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𝜋-2</a:t>
              </a:r>
              <a:r>
                <a:rPr lang="en-IT" sz="800" b="1" dirty="0"/>
                <a:t>G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+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𝜋-2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𝜋-2</a:t>
              </a:r>
              <a:r>
                <a:rPr lang="en-IT" sz="800" b="1" dirty="0"/>
                <a:t>)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D0FEAAD-54F2-1148-8FFE-43A3BFAB69E0}"/>
                </a:ext>
              </a:extLst>
            </p:cNvPr>
            <p:cNvSpPr txBox="1"/>
            <p:nvPr/>
          </p:nvSpPr>
          <p:spPr>
            <a:xfrm>
              <a:off x="4672314" y="3489860"/>
              <a:ext cx="56137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b="1" dirty="0" err="1">
                  <a:solidFill>
                    <a:schemeClr val="bg2">
                      <a:lumMod val="50000"/>
                    </a:schemeClr>
                  </a:solidFill>
                </a:rPr>
                <a:t>i</a:t>
              </a:r>
              <a:r>
                <a:rPr lang="en-IT" sz="600" b="1" dirty="0">
                  <a:solidFill>
                    <a:schemeClr val="bg2">
                      <a:lumMod val="50000"/>
                    </a:schemeClr>
                  </a:solidFill>
                </a:rPr>
                <a:t> = 1, 2, …, n</a:t>
              </a:r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CE681635-50F1-DD48-BBC5-28043D478321}"/>
                </a:ext>
              </a:extLst>
            </p:cNvPr>
            <p:cNvSpPr/>
            <p:nvPr/>
          </p:nvSpPr>
          <p:spPr>
            <a:xfrm rot="5400000">
              <a:off x="4593000" y="3069000"/>
              <a:ext cx="720000" cy="720000"/>
            </a:xfrm>
            <a:prstGeom prst="arc">
              <a:avLst>
                <a:gd name="adj1" fmla="val 16200000"/>
                <a:gd name="adj2" fmla="val 5314183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F2C5A464-764E-CE4C-9CC8-7AC37A2566C4}"/>
                </a:ext>
              </a:extLst>
            </p:cNvPr>
            <p:cNvSpPr/>
            <p:nvPr/>
          </p:nvSpPr>
          <p:spPr>
            <a:xfrm rot="9600000">
              <a:off x="4529610" y="2002653"/>
              <a:ext cx="216000" cy="251999"/>
            </a:xfrm>
            <a:prstGeom prst="arc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B63FC53-ACCA-D64A-9E39-C4D2270A3601}"/>
                </a:ext>
              </a:extLst>
            </p:cNvPr>
            <p:cNvSpPr txBox="1"/>
            <p:nvPr/>
          </p:nvSpPr>
          <p:spPr>
            <a:xfrm rot="3717960">
              <a:off x="5309293" y="2634666"/>
              <a:ext cx="1187344" cy="46614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33375"/>
                </a:avLst>
              </a:prstTxWarp>
              <a:spAutoFit/>
            </a:bodyPr>
            <a:lstStyle/>
            <a:p>
              <a:pPr algn="ctr"/>
              <a:r>
                <a:rPr lang="en-IT" sz="800" b="1" dirty="0"/>
                <a:t>  c</a:t>
              </a:r>
              <a:r>
                <a:rPr lang="en-IT" sz="800" b="1" baseline="-25000" dirty="0"/>
                <a:t>𝜋+1 </a:t>
              </a:r>
              <a:r>
                <a:rPr lang="en-IT" sz="600" b="1" dirty="0"/>
                <a:t>≜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H(tx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,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𝛼</a:t>
              </a:r>
              <a:r>
                <a:rPr lang="en-IT" sz="800" b="1" dirty="0"/>
                <a:t>G)</a:t>
              </a:r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2D8FC913-9BA7-4649-92E9-A0964F9BC4DD}"/>
              </a:ext>
            </a:extLst>
          </p:cNvPr>
          <p:cNvGrpSpPr/>
          <p:nvPr/>
        </p:nvGrpSpPr>
        <p:grpSpPr>
          <a:xfrm>
            <a:off x="3095758" y="4646199"/>
            <a:ext cx="4367303" cy="3696490"/>
            <a:chOff x="3277088" y="1465111"/>
            <a:chExt cx="4367303" cy="3696490"/>
          </a:xfrm>
        </p:grpSpPr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1A8A9E24-E446-A740-9E38-0532F942F603}"/>
                </a:ext>
              </a:extLst>
            </p:cNvPr>
            <p:cNvGrpSpPr/>
            <p:nvPr/>
          </p:nvGrpSpPr>
          <p:grpSpPr>
            <a:xfrm>
              <a:off x="3499200" y="1969200"/>
              <a:ext cx="2413127" cy="1792885"/>
              <a:chOff x="4159328" y="1689150"/>
              <a:chExt cx="2413127" cy="1792885"/>
            </a:xfrm>
            <a:noFill/>
            <a:scene3d>
              <a:camera prst="isometricTopUp"/>
              <a:lightRig rig="flat" dir="t"/>
            </a:scene3d>
          </p:grpSpPr>
          <p:sp>
            <p:nvSpPr>
              <p:cNvPr id="1344" name="Freeform 1343">
                <a:extLst>
                  <a:ext uri="{FF2B5EF4-FFF2-40B4-BE49-F238E27FC236}">
                    <a16:creationId xmlns:a16="http://schemas.microsoft.com/office/drawing/2014/main" id="{B002C271-15D4-1242-8D23-31438BF04A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5084" y="2035098"/>
                <a:ext cx="887371" cy="1383103"/>
              </a:xfrm>
              <a:custGeom>
                <a:avLst/>
                <a:gdLst>
                  <a:gd name="connsiteX0" fmla="*/ 91393 w 887371"/>
                  <a:gd name="connsiteY0" fmla="*/ 0 h 1383103"/>
                  <a:gd name="connsiteX1" fmla="*/ 124579 w 887371"/>
                  <a:gd name="connsiteY1" fmla="*/ 18681 h 1383103"/>
                  <a:gd name="connsiteX2" fmla="*/ 879552 w 887371"/>
                  <a:gd name="connsiteY2" fmla="*/ 1228268 h 1383103"/>
                  <a:gd name="connsiteX3" fmla="*/ 887371 w 887371"/>
                  <a:gd name="connsiteY3" fmla="*/ 1383103 h 1383103"/>
                  <a:gd name="connsiteX4" fmla="*/ 707372 w 887371"/>
                  <a:gd name="connsiteY4" fmla="*/ 1383103 h 1383103"/>
                  <a:gd name="connsiteX5" fmla="*/ 700483 w 887371"/>
                  <a:gd name="connsiteY5" fmla="*/ 1246672 h 1383103"/>
                  <a:gd name="connsiteX6" fmla="*/ 29396 w 887371"/>
                  <a:gd name="connsiteY6" fmla="*/ 171484 h 1383103"/>
                  <a:gd name="connsiteX7" fmla="*/ 730 w 887371"/>
                  <a:gd name="connsiteY7" fmla="*/ 157032 h 1383103"/>
                  <a:gd name="connsiteX8" fmla="*/ 0 w 887371"/>
                  <a:gd name="connsiteY8" fmla="*/ 158296 h 1383103"/>
                  <a:gd name="connsiteX9" fmla="*/ 0 w 887371"/>
                  <a:gd name="connsiteY9" fmla="*/ 158296 h 1383103"/>
                  <a:gd name="connsiteX10" fmla="*/ 91393 w 887371"/>
                  <a:gd name="connsiteY10" fmla="*/ 0 h 138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7371" h="1383103">
                    <a:moveTo>
                      <a:pt x="91393" y="0"/>
                    </a:moveTo>
                    <a:lnTo>
                      <a:pt x="124579" y="18681"/>
                    </a:lnTo>
                    <a:cubicBezTo>
                      <a:pt x="538769" y="277237"/>
                      <a:pt x="827702" y="717709"/>
                      <a:pt x="879552" y="1228268"/>
                    </a:cubicBezTo>
                    <a:lnTo>
                      <a:pt x="887371" y="1383103"/>
                    </a:lnTo>
                    <a:lnTo>
                      <a:pt x="707372" y="1383103"/>
                    </a:lnTo>
                    <a:lnTo>
                      <a:pt x="700483" y="1246672"/>
                    </a:lnTo>
                    <a:cubicBezTo>
                      <a:pt x="654394" y="792842"/>
                      <a:pt x="397564" y="401311"/>
                      <a:pt x="29396" y="171484"/>
                    </a:cubicBezTo>
                    <a:lnTo>
                      <a:pt x="730" y="157032"/>
                    </a:lnTo>
                    <a:lnTo>
                      <a:pt x="0" y="158296"/>
                    </a:lnTo>
                    <a:lnTo>
                      <a:pt x="0" y="158296"/>
                    </a:lnTo>
                    <a:lnTo>
                      <a:pt x="91393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sp3d z="609600" extrusionH="609600" contourW="6350" prstMaterial="clear">
                <a:extrusionClr>
                  <a:schemeClr val="accent2">
                    <a:lumMod val="20000"/>
                    <a:lumOff val="8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5" name="Freeform 1344">
                <a:extLst>
                  <a:ext uri="{FF2B5EF4-FFF2-40B4-BE49-F238E27FC236}">
                    <a16:creationId xmlns:a16="http://schemas.microsoft.com/office/drawing/2014/main" id="{1B86334A-F437-9D42-9F63-F986CF5FF8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59328" y="1689150"/>
                <a:ext cx="1588913" cy="368499"/>
              </a:xfrm>
              <a:custGeom>
                <a:avLst/>
                <a:gdLst>
                  <a:gd name="connsiteX0" fmla="*/ 793672 w 1588913"/>
                  <a:gd name="connsiteY0" fmla="*/ 0 h 368499"/>
                  <a:gd name="connsiteX1" fmla="*/ 1522432 w 1588913"/>
                  <a:gd name="connsiteY1" fmla="*/ 172780 h 368499"/>
                  <a:gd name="connsiteX2" fmla="*/ 1588913 w 1588913"/>
                  <a:gd name="connsiteY2" fmla="*/ 210203 h 368499"/>
                  <a:gd name="connsiteX3" fmla="*/ 1497521 w 1588913"/>
                  <a:gd name="connsiteY3" fmla="*/ 368499 h 368499"/>
                  <a:gd name="connsiteX4" fmla="*/ 1440142 w 1588913"/>
                  <a:gd name="connsiteY4" fmla="*/ 336200 h 368499"/>
                  <a:gd name="connsiteX5" fmla="*/ 1391255 w 1588913"/>
                  <a:gd name="connsiteY5" fmla="*/ 314955 h 368499"/>
                  <a:gd name="connsiteX6" fmla="*/ 1321685 w 1588913"/>
                  <a:gd name="connsiteY6" fmla="*/ 279883 h 368499"/>
                  <a:gd name="connsiteX7" fmla="*/ 793673 w 1588913"/>
                  <a:gd name="connsiteY7" fmla="*/ 180000 h 368499"/>
                  <a:gd name="connsiteX8" fmla="*/ 265662 w 1588913"/>
                  <a:gd name="connsiteY8" fmla="*/ 279883 h 368499"/>
                  <a:gd name="connsiteX9" fmla="*/ 196099 w 1588913"/>
                  <a:gd name="connsiteY9" fmla="*/ 314952 h 368499"/>
                  <a:gd name="connsiteX10" fmla="*/ 147204 w 1588913"/>
                  <a:gd name="connsiteY10" fmla="*/ 336200 h 368499"/>
                  <a:gd name="connsiteX11" fmla="*/ 91393 w 1588913"/>
                  <a:gd name="connsiteY11" fmla="*/ 367617 h 368499"/>
                  <a:gd name="connsiteX12" fmla="*/ 0 w 1588913"/>
                  <a:gd name="connsiteY12" fmla="*/ 209320 h 368499"/>
                  <a:gd name="connsiteX13" fmla="*/ 64912 w 1588913"/>
                  <a:gd name="connsiteY13" fmla="*/ 172780 h 368499"/>
                  <a:gd name="connsiteX14" fmla="*/ 793672 w 1588913"/>
                  <a:gd name="connsiteY14" fmla="*/ 0 h 368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88913" h="368499">
                    <a:moveTo>
                      <a:pt x="793672" y="0"/>
                    </a:moveTo>
                    <a:cubicBezTo>
                      <a:pt x="1055792" y="0"/>
                      <a:pt x="1303371" y="62253"/>
                      <a:pt x="1522432" y="172780"/>
                    </a:cubicBezTo>
                    <a:lnTo>
                      <a:pt x="1588913" y="210203"/>
                    </a:lnTo>
                    <a:lnTo>
                      <a:pt x="1497521" y="368499"/>
                    </a:lnTo>
                    <a:lnTo>
                      <a:pt x="1440142" y="336200"/>
                    </a:lnTo>
                    <a:lnTo>
                      <a:pt x="1391255" y="314955"/>
                    </a:lnTo>
                    <a:lnTo>
                      <a:pt x="1321685" y="279883"/>
                    </a:lnTo>
                    <a:cubicBezTo>
                      <a:pt x="1158194" y="215415"/>
                      <a:pt x="980070" y="180000"/>
                      <a:pt x="793673" y="180000"/>
                    </a:cubicBezTo>
                    <a:cubicBezTo>
                      <a:pt x="607277" y="180000"/>
                      <a:pt x="429153" y="215415"/>
                      <a:pt x="265662" y="279883"/>
                    </a:cubicBezTo>
                    <a:lnTo>
                      <a:pt x="196099" y="314952"/>
                    </a:lnTo>
                    <a:lnTo>
                      <a:pt x="147204" y="336200"/>
                    </a:lnTo>
                    <a:lnTo>
                      <a:pt x="91393" y="367617"/>
                    </a:lnTo>
                    <a:lnTo>
                      <a:pt x="0" y="209320"/>
                    </a:lnTo>
                    <a:lnTo>
                      <a:pt x="64912" y="172780"/>
                    </a:lnTo>
                    <a:cubicBezTo>
                      <a:pt x="283973" y="62253"/>
                      <a:pt x="531553" y="0"/>
                      <a:pt x="793672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sp3d z="609600" extrusionH="609600" contourW="6350" prstMaterial="clear">
                <a:extrusionClr>
                  <a:schemeClr val="accent2">
                    <a:lumMod val="20000"/>
                    <a:lumOff val="8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6" name="TextBox 1345">
                <a:extLst>
                  <a:ext uri="{FF2B5EF4-FFF2-40B4-BE49-F238E27FC236}">
                    <a16:creationId xmlns:a16="http://schemas.microsoft.com/office/drawing/2014/main" id="{DBBCD14F-69DC-984D-A147-8F42CFE99C78}"/>
                  </a:ext>
                </a:extLst>
              </p:cNvPr>
              <p:cNvSpPr txBox="1"/>
              <p:nvPr/>
            </p:nvSpPr>
            <p:spPr>
              <a:xfrm>
                <a:off x="4322161" y="1793338"/>
                <a:ext cx="1261678" cy="673194"/>
              </a:xfrm>
              <a:prstGeom prst="rect">
                <a:avLst/>
              </a:prstGeom>
              <a:grpFill/>
              <a:ln>
                <a:noFill/>
              </a:ln>
              <a:sp3d z="609600" extrusionH="609600">
                <a:contourClr>
                  <a:schemeClr val="accent2">
                    <a:lumMod val="20000"/>
                    <a:lumOff val="80000"/>
                  </a:schemeClr>
                </a:contourClr>
              </a:sp3d>
            </p:spPr>
            <p:txBody>
              <a:bodyPr wrap="square" rtlCol="0">
                <a:prstTxWarp prst="textArchUp">
                  <a:avLst>
                    <a:gd name="adj" fmla="val 10747970"/>
                  </a:avLst>
                </a:prstTxWarp>
                <a:spAutoFit/>
              </a:bodyPr>
              <a:lstStyle/>
              <a:p>
                <a:pPr algn="ctr"/>
                <a:r>
                  <a:rPr lang="en-IT" sz="800" b="1" dirty="0"/>
                  <a:t>c</a:t>
                </a:r>
                <a:r>
                  <a:rPr lang="en-IT" sz="800" b="1" baseline="-25000" dirty="0"/>
                  <a:t>𝜋 </a:t>
                </a:r>
                <a:r>
                  <a:rPr lang="en-IT" sz="600" b="1" dirty="0"/>
                  <a:t>≜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H(tx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,</a:t>
                </a:r>
                <a:r>
                  <a:rPr lang="en-IT" sz="800" b="1" baseline="-25000" dirty="0"/>
                  <a:t> </a:t>
                </a:r>
                <a:r>
                  <a:rPr lang="en-IT" sz="800" b="1" dirty="0">
                    <a:solidFill>
                      <a:schemeClr val="bg2">
                        <a:lumMod val="50000"/>
                      </a:schemeClr>
                    </a:solidFill>
                  </a:rPr>
                  <a:t>…</a:t>
                </a:r>
                <a:r>
                  <a:rPr lang="en-IT" sz="800" b="1" dirty="0"/>
                  <a:t>)</a:t>
                </a:r>
              </a:p>
            </p:txBody>
          </p:sp>
          <p:sp>
            <p:nvSpPr>
              <p:cNvPr id="1347" name="TextBox 1346">
                <a:extLst>
                  <a:ext uri="{FF2B5EF4-FFF2-40B4-BE49-F238E27FC236}">
                    <a16:creationId xmlns:a16="http://schemas.microsoft.com/office/drawing/2014/main" id="{57954817-9563-754B-A2C5-57F7508B1CF2}"/>
                  </a:ext>
                </a:extLst>
              </p:cNvPr>
              <p:cNvSpPr txBox="1"/>
              <p:nvPr/>
            </p:nvSpPr>
            <p:spPr>
              <a:xfrm rot="3600000">
                <a:off x="5353565" y="2514599"/>
                <a:ext cx="1261678" cy="673194"/>
              </a:xfrm>
              <a:prstGeom prst="rect">
                <a:avLst/>
              </a:prstGeom>
              <a:grpFill/>
              <a:ln>
                <a:noFill/>
              </a:ln>
              <a:sp3d z="609600" extrusionH="609600">
                <a:contourClr>
                  <a:schemeClr val="accent2">
                    <a:lumMod val="20000"/>
                    <a:lumOff val="80000"/>
                  </a:schemeClr>
                </a:contourClr>
              </a:sp3d>
            </p:spPr>
            <p:txBody>
              <a:bodyPr wrap="square" rtlCol="0">
                <a:prstTxWarp prst="textArchUp">
                  <a:avLst>
                    <a:gd name="adj" fmla="val 10747970"/>
                  </a:avLst>
                </a:prstTxWarp>
                <a:spAutoFit/>
              </a:bodyPr>
              <a:lstStyle/>
              <a:p>
                <a:pPr algn="ctr"/>
                <a:r>
                  <a:rPr lang="en-IT" sz="800" b="1" dirty="0"/>
                  <a:t>c</a:t>
                </a:r>
                <a:r>
                  <a:rPr lang="en-IT" sz="800" b="1" baseline="-25000" dirty="0"/>
                  <a:t>𝜋+1 </a:t>
                </a:r>
                <a:r>
                  <a:rPr lang="en-IT" sz="600" b="1" dirty="0"/>
                  <a:t>≜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H(tx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,</a:t>
                </a:r>
                <a:r>
                  <a:rPr lang="en-IT" sz="800" b="1" baseline="-25000" dirty="0"/>
                  <a:t> </a:t>
                </a:r>
                <a:r>
                  <a:rPr lang="en-IT" sz="800" b="1" dirty="0">
                    <a:solidFill>
                      <a:schemeClr val="bg2">
                        <a:lumMod val="50000"/>
                      </a:schemeClr>
                    </a:solidFill>
                  </a:rPr>
                  <a:t>…</a:t>
                </a:r>
                <a:r>
                  <a:rPr lang="en-IT" sz="800" b="1" dirty="0"/>
                  <a:t>)</a:t>
                </a:r>
              </a:p>
            </p:txBody>
          </p:sp>
        </p:grp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4EA2C7C0-E85E-2846-80DF-25CC67A52D44}"/>
                </a:ext>
              </a:extLst>
            </p:cNvPr>
            <p:cNvGrpSpPr/>
            <p:nvPr/>
          </p:nvGrpSpPr>
          <p:grpSpPr>
            <a:xfrm>
              <a:off x="3516476" y="1872079"/>
              <a:ext cx="2873049" cy="3029073"/>
              <a:chOff x="3516476" y="1872079"/>
              <a:chExt cx="2873049" cy="3029073"/>
            </a:xfrm>
            <a:scene3d>
              <a:camera prst="isometricTopUp"/>
              <a:lightRig rig="balanced" dir="t"/>
            </a:scene3d>
          </p:grpSpPr>
          <p:sp>
            <p:nvSpPr>
              <p:cNvPr id="1152" name="Freeform 1151">
                <a:extLst>
                  <a:ext uri="{FF2B5EF4-FFF2-40B4-BE49-F238E27FC236}">
                    <a16:creationId xmlns:a16="http://schemas.microsoft.com/office/drawing/2014/main" id="{C7DA5CD7-67B3-7749-8596-8AD1E0610E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503003"/>
                <a:ext cx="14686" cy="9384"/>
              </a:xfrm>
              <a:custGeom>
                <a:avLst/>
                <a:gdLst>
                  <a:gd name="connsiteX0" fmla="*/ 1144 w 14686"/>
                  <a:gd name="connsiteY0" fmla="*/ 0 h 9384"/>
                  <a:gd name="connsiteX1" fmla="*/ 14686 w 14686"/>
                  <a:gd name="connsiteY1" fmla="*/ 9384 h 9384"/>
                  <a:gd name="connsiteX2" fmla="*/ 0 w 14686"/>
                  <a:gd name="connsiteY2" fmla="*/ 1981 h 9384"/>
                  <a:gd name="connsiteX3" fmla="*/ 1144 w 14686"/>
                  <a:gd name="connsiteY3" fmla="*/ 0 h 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6" h="9384">
                    <a:moveTo>
                      <a:pt x="1144" y="0"/>
                    </a:moveTo>
                    <a:lnTo>
                      <a:pt x="14686" y="9384"/>
                    </a:lnTo>
                    <a:lnTo>
                      <a:pt x="0" y="1981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3" name="Freeform 1152">
                <a:extLst>
                  <a:ext uri="{FF2B5EF4-FFF2-40B4-BE49-F238E27FC236}">
                    <a16:creationId xmlns:a16="http://schemas.microsoft.com/office/drawing/2014/main" id="{855BBECC-E92A-224F-B878-F448340E77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4" y="2503004"/>
                <a:ext cx="14679" cy="9380"/>
              </a:xfrm>
              <a:custGeom>
                <a:avLst/>
                <a:gdLst>
                  <a:gd name="connsiteX0" fmla="*/ 13536 w 14679"/>
                  <a:gd name="connsiteY0" fmla="*/ 0 h 9380"/>
                  <a:gd name="connsiteX1" fmla="*/ 14679 w 14679"/>
                  <a:gd name="connsiteY1" fmla="*/ 1980 h 9380"/>
                  <a:gd name="connsiteX2" fmla="*/ 0 w 14679"/>
                  <a:gd name="connsiteY2" fmla="*/ 9380 h 9380"/>
                  <a:gd name="connsiteX3" fmla="*/ 13536 w 14679"/>
                  <a:gd name="connsiteY3" fmla="*/ 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9" h="9380">
                    <a:moveTo>
                      <a:pt x="13536" y="0"/>
                    </a:moveTo>
                    <a:lnTo>
                      <a:pt x="14679" y="1980"/>
                    </a:lnTo>
                    <a:lnTo>
                      <a:pt x="0" y="9380"/>
                    </a:lnTo>
                    <a:lnTo>
                      <a:pt x="1353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4" name="Freeform 1153">
                <a:extLst>
                  <a:ext uri="{FF2B5EF4-FFF2-40B4-BE49-F238E27FC236}">
                    <a16:creationId xmlns:a16="http://schemas.microsoft.com/office/drawing/2014/main" id="{B392ADBC-7E7A-3A4A-AFE2-7EA9DB82C5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2512384"/>
                <a:ext cx="50782" cy="35190"/>
              </a:xfrm>
              <a:custGeom>
                <a:avLst/>
                <a:gdLst>
                  <a:gd name="connsiteX0" fmla="*/ 50782 w 50782"/>
                  <a:gd name="connsiteY0" fmla="*/ 0 h 35190"/>
                  <a:gd name="connsiteX1" fmla="*/ 0 w 50782"/>
                  <a:gd name="connsiteY1" fmla="*/ 35190 h 35190"/>
                  <a:gd name="connsiteX2" fmla="*/ 47648 w 50782"/>
                  <a:gd name="connsiteY2" fmla="*/ 1580 h 35190"/>
                  <a:gd name="connsiteX3" fmla="*/ 50782 w 50782"/>
                  <a:gd name="connsiteY3" fmla="*/ 0 h 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2" h="35190">
                    <a:moveTo>
                      <a:pt x="50782" y="0"/>
                    </a:moveTo>
                    <a:lnTo>
                      <a:pt x="0" y="35190"/>
                    </a:lnTo>
                    <a:lnTo>
                      <a:pt x="47648" y="1580"/>
                    </a:lnTo>
                    <a:lnTo>
                      <a:pt x="507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5" name="Freeform 1154">
                <a:extLst>
                  <a:ext uri="{FF2B5EF4-FFF2-40B4-BE49-F238E27FC236}">
                    <a16:creationId xmlns:a16="http://schemas.microsoft.com/office/drawing/2014/main" id="{26FC2D27-E42E-C94F-8C48-C648B1148F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3" y="2512387"/>
                <a:ext cx="50681" cy="35120"/>
              </a:xfrm>
              <a:custGeom>
                <a:avLst/>
                <a:gdLst>
                  <a:gd name="connsiteX0" fmla="*/ 0 w 50681"/>
                  <a:gd name="connsiteY0" fmla="*/ 0 h 35120"/>
                  <a:gd name="connsiteX1" fmla="*/ 3128 w 50681"/>
                  <a:gd name="connsiteY1" fmla="*/ 1577 h 35120"/>
                  <a:gd name="connsiteX2" fmla="*/ 50681 w 50681"/>
                  <a:gd name="connsiteY2" fmla="*/ 35120 h 35120"/>
                  <a:gd name="connsiteX3" fmla="*/ 0 w 50681"/>
                  <a:gd name="connsiteY3" fmla="*/ 0 h 3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1" h="35120">
                    <a:moveTo>
                      <a:pt x="0" y="0"/>
                    </a:moveTo>
                    <a:lnTo>
                      <a:pt x="3128" y="1577"/>
                    </a:lnTo>
                    <a:lnTo>
                      <a:pt x="50681" y="35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6" name="Freeform 1155">
                <a:extLst>
                  <a:ext uri="{FF2B5EF4-FFF2-40B4-BE49-F238E27FC236}">
                    <a16:creationId xmlns:a16="http://schemas.microsoft.com/office/drawing/2014/main" id="{95FFFDEE-4742-A243-819E-B167A0F755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2547508"/>
                <a:ext cx="116172" cy="93753"/>
              </a:xfrm>
              <a:custGeom>
                <a:avLst/>
                <a:gdLst>
                  <a:gd name="connsiteX0" fmla="*/ 0 w 116172"/>
                  <a:gd name="connsiteY0" fmla="*/ 0 h 93753"/>
                  <a:gd name="connsiteX1" fmla="*/ 69428 w 116172"/>
                  <a:gd name="connsiteY1" fmla="*/ 48112 h 93753"/>
                  <a:gd name="connsiteX2" fmla="*/ 116172 w 116172"/>
                  <a:gd name="connsiteY2" fmla="*/ 93753 h 93753"/>
                  <a:gd name="connsiteX3" fmla="*/ 51742 w 116172"/>
                  <a:gd name="connsiteY3" fmla="*/ 36499 h 93753"/>
                  <a:gd name="connsiteX4" fmla="*/ 0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0" y="0"/>
                    </a:moveTo>
                    <a:lnTo>
                      <a:pt x="69428" y="48112"/>
                    </a:lnTo>
                    <a:lnTo>
                      <a:pt x="116172" y="93753"/>
                    </a:lnTo>
                    <a:lnTo>
                      <a:pt x="51742" y="36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7" name="Freeform 1156">
                <a:extLst>
                  <a:ext uri="{FF2B5EF4-FFF2-40B4-BE49-F238E27FC236}">
                    <a16:creationId xmlns:a16="http://schemas.microsoft.com/office/drawing/2014/main" id="{39B0E46D-E6D0-FB46-8ECC-FBEA881224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2547574"/>
                <a:ext cx="116055" cy="93666"/>
              </a:xfrm>
              <a:custGeom>
                <a:avLst/>
                <a:gdLst>
                  <a:gd name="connsiteX0" fmla="*/ 116055 w 116055"/>
                  <a:gd name="connsiteY0" fmla="*/ 0 h 93666"/>
                  <a:gd name="connsiteX1" fmla="*/ 64408 w 116055"/>
                  <a:gd name="connsiteY1" fmla="*/ 36432 h 93666"/>
                  <a:gd name="connsiteX2" fmla="*/ 0 w 116055"/>
                  <a:gd name="connsiteY2" fmla="*/ 93666 h 93666"/>
                  <a:gd name="connsiteX3" fmla="*/ 46724 w 116055"/>
                  <a:gd name="connsiteY3" fmla="*/ 48045 h 93666"/>
                  <a:gd name="connsiteX4" fmla="*/ 116055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116055" y="0"/>
                    </a:moveTo>
                    <a:lnTo>
                      <a:pt x="64408" y="36432"/>
                    </a:lnTo>
                    <a:lnTo>
                      <a:pt x="0" y="93666"/>
                    </a:lnTo>
                    <a:lnTo>
                      <a:pt x="46724" y="48045"/>
                    </a:lnTo>
                    <a:lnTo>
                      <a:pt x="11605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8" name="Freeform 1157">
                <a:extLst>
                  <a:ext uri="{FF2B5EF4-FFF2-40B4-BE49-F238E27FC236}">
                    <a16:creationId xmlns:a16="http://schemas.microsoft.com/office/drawing/2014/main" id="{2C8A9496-D913-E344-A4A2-697278C55A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20" y="2641240"/>
                <a:ext cx="43177" cy="42160"/>
              </a:xfrm>
              <a:custGeom>
                <a:avLst/>
                <a:gdLst>
                  <a:gd name="connsiteX0" fmla="*/ 43177 w 43177"/>
                  <a:gd name="connsiteY0" fmla="*/ 0 h 42160"/>
                  <a:gd name="connsiteX1" fmla="*/ 0 w 43177"/>
                  <a:gd name="connsiteY1" fmla="*/ 42160 h 42160"/>
                  <a:gd name="connsiteX2" fmla="*/ 16976 w 43177"/>
                  <a:gd name="connsiteY2" fmla="*/ 23284 h 42160"/>
                  <a:gd name="connsiteX3" fmla="*/ 43177 w 43177"/>
                  <a:gd name="connsiteY3" fmla="*/ 0 h 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7" h="42160">
                    <a:moveTo>
                      <a:pt x="43177" y="0"/>
                    </a:moveTo>
                    <a:lnTo>
                      <a:pt x="0" y="42160"/>
                    </a:lnTo>
                    <a:lnTo>
                      <a:pt x="16976" y="23284"/>
                    </a:lnTo>
                    <a:lnTo>
                      <a:pt x="431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9" name="Freeform 1158">
                <a:extLst>
                  <a:ext uri="{FF2B5EF4-FFF2-40B4-BE49-F238E27FC236}">
                    <a16:creationId xmlns:a16="http://schemas.microsoft.com/office/drawing/2014/main" id="{90DDAA41-AB5A-1343-A689-261B56F0DC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2641260"/>
                <a:ext cx="43141" cy="42124"/>
              </a:xfrm>
              <a:custGeom>
                <a:avLst/>
                <a:gdLst>
                  <a:gd name="connsiteX0" fmla="*/ 0 w 43141"/>
                  <a:gd name="connsiteY0" fmla="*/ 0 h 42124"/>
                  <a:gd name="connsiteX1" fmla="*/ 26179 w 43141"/>
                  <a:gd name="connsiteY1" fmla="*/ 23264 h 42124"/>
                  <a:gd name="connsiteX2" fmla="*/ 43141 w 43141"/>
                  <a:gd name="connsiteY2" fmla="*/ 42124 h 42124"/>
                  <a:gd name="connsiteX3" fmla="*/ 0 w 43141"/>
                  <a:gd name="connsiteY3" fmla="*/ 0 h 4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1" h="42124">
                    <a:moveTo>
                      <a:pt x="0" y="0"/>
                    </a:moveTo>
                    <a:lnTo>
                      <a:pt x="26179" y="23264"/>
                    </a:lnTo>
                    <a:lnTo>
                      <a:pt x="43141" y="42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0" name="Freeform 1159">
                <a:extLst>
                  <a:ext uri="{FF2B5EF4-FFF2-40B4-BE49-F238E27FC236}">
                    <a16:creationId xmlns:a16="http://schemas.microsoft.com/office/drawing/2014/main" id="{33514A4A-F7E2-F040-B6ED-719E5D664B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7" y="2683385"/>
                <a:ext cx="60532" cy="67305"/>
              </a:xfrm>
              <a:custGeom>
                <a:avLst/>
                <a:gdLst>
                  <a:gd name="connsiteX0" fmla="*/ 0 w 60532"/>
                  <a:gd name="connsiteY0" fmla="*/ 0 h 67305"/>
                  <a:gd name="connsiteX1" fmla="*/ 39774 w 60532"/>
                  <a:gd name="connsiteY1" fmla="*/ 38836 h 67305"/>
                  <a:gd name="connsiteX2" fmla="*/ 60532 w 60532"/>
                  <a:gd name="connsiteY2" fmla="*/ 67305 h 67305"/>
                  <a:gd name="connsiteX3" fmla="*/ 0 w 60532"/>
                  <a:gd name="connsiteY3" fmla="*/ 0 h 6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32" h="67305">
                    <a:moveTo>
                      <a:pt x="0" y="0"/>
                    </a:moveTo>
                    <a:lnTo>
                      <a:pt x="39774" y="38836"/>
                    </a:lnTo>
                    <a:lnTo>
                      <a:pt x="60532" y="67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1" name="Freeform 1160">
                <a:extLst>
                  <a:ext uri="{FF2B5EF4-FFF2-40B4-BE49-F238E27FC236}">
                    <a16:creationId xmlns:a16="http://schemas.microsoft.com/office/drawing/2014/main" id="{24E2A34C-EA01-F84B-AC0F-698300E540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3" y="2683401"/>
                <a:ext cx="60507" cy="67277"/>
              </a:xfrm>
              <a:custGeom>
                <a:avLst/>
                <a:gdLst>
                  <a:gd name="connsiteX0" fmla="*/ 60507 w 60507"/>
                  <a:gd name="connsiteY0" fmla="*/ 0 h 67277"/>
                  <a:gd name="connsiteX1" fmla="*/ 0 w 60507"/>
                  <a:gd name="connsiteY1" fmla="*/ 67277 h 67277"/>
                  <a:gd name="connsiteX2" fmla="*/ 20749 w 60507"/>
                  <a:gd name="connsiteY2" fmla="*/ 38820 h 67277"/>
                  <a:gd name="connsiteX3" fmla="*/ 60507 w 60507"/>
                  <a:gd name="connsiteY3" fmla="*/ 0 h 6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7" h="67277">
                    <a:moveTo>
                      <a:pt x="60507" y="0"/>
                    </a:moveTo>
                    <a:lnTo>
                      <a:pt x="0" y="67277"/>
                    </a:lnTo>
                    <a:lnTo>
                      <a:pt x="20749" y="38820"/>
                    </a:lnTo>
                    <a:lnTo>
                      <a:pt x="6050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2" name="Freeform 1161">
                <a:extLst>
                  <a:ext uri="{FF2B5EF4-FFF2-40B4-BE49-F238E27FC236}">
                    <a16:creationId xmlns:a16="http://schemas.microsoft.com/office/drawing/2014/main" id="{DE4391CC-478E-DA49-A101-60D4D1B18B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92" y="2750678"/>
                <a:ext cx="36421" cy="49953"/>
              </a:xfrm>
              <a:custGeom>
                <a:avLst/>
                <a:gdLst>
                  <a:gd name="connsiteX0" fmla="*/ 36421 w 36421"/>
                  <a:gd name="connsiteY0" fmla="*/ 0 h 49953"/>
                  <a:gd name="connsiteX1" fmla="*/ 0 w 36421"/>
                  <a:gd name="connsiteY1" fmla="*/ 49953 h 49953"/>
                  <a:gd name="connsiteX2" fmla="*/ 32852 w 36421"/>
                  <a:gd name="connsiteY2" fmla="*/ 3969 h 49953"/>
                  <a:gd name="connsiteX3" fmla="*/ 36421 w 36421"/>
                  <a:gd name="connsiteY3" fmla="*/ 0 h 4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1" h="49953">
                    <a:moveTo>
                      <a:pt x="36421" y="0"/>
                    </a:moveTo>
                    <a:lnTo>
                      <a:pt x="0" y="49953"/>
                    </a:lnTo>
                    <a:lnTo>
                      <a:pt x="32852" y="3969"/>
                    </a:lnTo>
                    <a:lnTo>
                      <a:pt x="364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3" name="Freeform 1162">
                <a:extLst>
                  <a:ext uri="{FF2B5EF4-FFF2-40B4-BE49-F238E27FC236}">
                    <a16:creationId xmlns:a16="http://schemas.microsoft.com/office/drawing/2014/main" id="{01BF2616-8CED-A74C-BF55-221D198FEA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9" y="2750690"/>
                <a:ext cx="36313" cy="49805"/>
              </a:xfrm>
              <a:custGeom>
                <a:avLst/>
                <a:gdLst>
                  <a:gd name="connsiteX0" fmla="*/ 0 w 36313"/>
                  <a:gd name="connsiteY0" fmla="*/ 0 h 49805"/>
                  <a:gd name="connsiteX1" fmla="*/ 3558 w 36313"/>
                  <a:gd name="connsiteY1" fmla="*/ 3957 h 49805"/>
                  <a:gd name="connsiteX2" fmla="*/ 36313 w 36313"/>
                  <a:gd name="connsiteY2" fmla="*/ 49805 h 49805"/>
                  <a:gd name="connsiteX3" fmla="*/ 0 w 36313"/>
                  <a:gd name="connsiteY3" fmla="*/ 0 h 49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13" h="49805">
                    <a:moveTo>
                      <a:pt x="0" y="0"/>
                    </a:moveTo>
                    <a:lnTo>
                      <a:pt x="3558" y="3957"/>
                    </a:lnTo>
                    <a:lnTo>
                      <a:pt x="36313" y="49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4" name="Freeform 1163">
                <a:extLst>
                  <a:ext uri="{FF2B5EF4-FFF2-40B4-BE49-F238E27FC236}">
                    <a16:creationId xmlns:a16="http://schemas.microsoft.com/office/drawing/2014/main" id="{E9C3B726-B4D6-5145-97AE-F0EE1956FE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12" y="2800495"/>
                <a:ext cx="78899" cy="126815"/>
              </a:xfrm>
              <a:custGeom>
                <a:avLst/>
                <a:gdLst>
                  <a:gd name="connsiteX0" fmla="*/ 0 w 78899"/>
                  <a:gd name="connsiteY0" fmla="*/ 0 h 126815"/>
                  <a:gd name="connsiteX1" fmla="*/ 49935 w 78899"/>
                  <a:gd name="connsiteY1" fmla="*/ 68487 h 126815"/>
                  <a:gd name="connsiteX2" fmla="*/ 78899 w 78899"/>
                  <a:gd name="connsiteY2" fmla="*/ 126815 h 126815"/>
                  <a:gd name="connsiteX3" fmla="*/ 37868 w 78899"/>
                  <a:gd name="connsiteY3" fmla="*/ 53005 h 126815"/>
                  <a:gd name="connsiteX4" fmla="*/ 0 w 78899"/>
                  <a:gd name="connsiteY4" fmla="*/ 0 h 12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99" h="126815">
                    <a:moveTo>
                      <a:pt x="0" y="0"/>
                    </a:moveTo>
                    <a:lnTo>
                      <a:pt x="49935" y="68487"/>
                    </a:lnTo>
                    <a:lnTo>
                      <a:pt x="78899" y="126815"/>
                    </a:lnTo>
                    <a:lnTo>
                      <a:pt x="37868" y="53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5" name="Freeform 1164">
                <a:extLst>
                  <a:ext uri="{FF2B5EF4-FFF2-40B4-BE49-F238E27FC236}">
                    <a16:creationId xmlns:a16="http://schemas.microsoft.com/office/drawing/2014/main" id="{F86E6276-5F21-E540-A308-1D69DCE9D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09" y="2800630"/>
                <a:ext cx="78783" cy="126646"/>
              </a:xfrm>
              <a:custGeom>
                <a:avLst/>
                <a:gdLst>
                  <a:gd name="connsiteX0" fmla="*/ 78783 w 78783"/>
                  <a:gd name="connsiteY0" fmla="*/ 0 h 126646"/>
                  <a:gd name="connsiteX1" fmla="*/ 41012 w 78783"/>
                  <a:gd name="connsiteY1" fmla="*/ 52869 h 126646"/>
                  <a:gd name="connsiteX2" fmla="*/ 0 w 78783"/>
                  <a:gd name="connsiteY2" fmla="*/ 126646 h 126646"/>
                  <a:gd name="connsiteX3" fmla="*/ 28947 w 78783"/>
                  <a:gd name="connsiteY3" fmla="*/ 68351 h 126646"/>
                  <a:gd name="connsiteX4" fmla="*/ 78783 w 78783"/>
                  <a:gd name="connsiteY4" fmla="*/ 0 h 1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83" h="126646">
                    <a:moveTo>
                      <a:pt x="78783" y="0"/>
                    </a:moveTo>
                    <a:lnTo>
                      <a:pt x="41012" y="52869"/>
                    </a:lnTo>
                    <a:lnTo>
                      <a:pt x="0" y="126646"/>
                    </a:lnTo>
                    <a:lnTo>
                      <a:pt x="28947" y="68351"/>
                    </a:lnTo>
                    <a:lnTo>
                      <a:pt x="7878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6" name="Freeform 1165">
                <a:extLst>
                  <a:ext uri="{FF2B5EF4-FFF2-40B4-BE49-F238E27FC236}">
                    <a16:creationId xmlns:a16="http://schemas.microsoft.com/office/drawing/2014/main" id="{541FA1E7-2709-394F-9A33-57A1B7D67D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3" y="2927277"/>
                <a:ext cx="28206" cy="56801"/>
              </a:xfrm>
              <a:custGeom>
                <a:avLst/>
                <a:gdLst>
                  <a:gd name="connsiteX0" fmla="*/ 28206 w 28206"/>
                  <a:gd name="connsiteY0" fmla="*/ 0 h 56801"/>
                  <a:gd name="connsiteX1" fmla="*/ 0 w 28206"/>
                  <a:gd name="connsiteY1" fmla="*/ 56801 h 56801"/>
                  <a:gd name="connsiteX2" fmla="*/ 9896 w 28206"/>
                  <a:gd name="connsiteY2" fmla="*/ 32937 h 56801"/>
                  <a:gd name="connsiteX3" fmla="*/ 28206 w 28206"/>
                  <a:gd name="connsiteY3" fmla="*/ 0 h 5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6" h="56801">
                    <a:moveTo>
                      <a:pt x="28206" y="0"/>
                    </a:moveTo>
                    <a:lnTo>
                      <a:pt x="0" y="56801"/>
                    </a:lnTo>
                    <a:lnTo>
                      <a:pt x="9896" y="32937"/>
                    </a:lnTo>
                    <a:lnTo>
                      <a:pt x="2820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7" name="Freeform 1166">
                <a:extLst>
                  <a:ext uri="{FF2B5EF4-FFF2-40B4-BE49-F238E27FC236}">
                    <a16:creationId xmlns:a16="http://schemas.microsoft.com/office/drawing/2014/main" id="{CE731E53-3FB7-7149-9236-2B03C56BE1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11" y="2927310"/>
                <a:ext cx="28176" cy="56741"/>
              </a:xfrm>
              <a:custGeom>
                <a:avLst/>
                <a:gdLst>
                  <a:gd name="connsiteX0" fmla="*/ 0 w 28176"/>
                  <a:gd name="connsiteY0" fmla="*/ 0 h 56741"/>
                  <a:gd name="connsiteX1" fmla="*/ 18291 w 28176"/>
                  <a:gd name="connsiteY1" fmla="*/ 32904 h 56741"/>
                  <a:gd name="connsiteX2" fmla="*/ 28176 w 28176"/>
                  <a:gd name="connsiteY2" fmla="*/ 56741 h 56741"/>
                  <a:gd name="connsiteX3" fmla="*/ 0 w 28176"/>
                  <a:gd name="connsiteY3" fmla="*/ 0 h 5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6" h="56741">
                    <a:moveTo>
                      <a:pt x="0" y="0"/>
                    </a:moveTo>
                    <a:lnTo>
                      <a:pt x="18291" y="32904"/>
                    </a:lnTo>
                    <a:lnTo>
                      <a:pt x="28176" y="567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8" name="Freeform 1167">
                <a:extLst>
                  <a:ext uri="{FF2B5EF4-FFF2-40B4-BE49-F238E27FC236}">
                    <a16:creationId xmlns:a16="http://schemas.microsoft.com/office/drawing/2014/main" id="{466D7D9E-B4B5-3D4A-A9E4-C6BFB53304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7" y="2984050"/>
                <a:ext cx="82369" cy="277840"/>
              </a:xfrm>
              <a:custGeom>
                <a:avLst/>
                <a:gdLst>
                  <a:gd name="connsiteX0" fmla="*/ 0 w 82369"/>
                  <a:gd name="connsiteY0" fmla="*/ 0 h 277840"/>
                  <a:gd name="connsiteX1" fmla="*/ 24302 w 82369"/>
                  <a:gd name="connsiteY1" fmla="*/ 48941 h 277840"/>
                  <a:gd name="connsiteX2" fmla="*/ 77273 w 82369"/>
                  <a:gd name="connsiteY2" fmla="*/ 227292 h 277840"/>
                  <a:gd name="connsiteX3" fmla="*/ 82369 w 82369"/>
                  <a:gd name="connsiteY3" fmla="*/ 277840 h 277840"/>
                  <a:gd name="connsiteX4" fmla="*/ 71367 w 82369"/>
                  <a:gd name="connsiteY4" fmla="*/ 209680 h 277840"/>
                  <a:gd name="connsiteX5" fmla="*/ 37263 w 82369"/>
                  <a:gd name="connsiteY5" fmla="*/ 89863 h 277840"/>
                  <a:gd name="connsiteX6" fmla="*/ 0 w 82369"/>
                  <a:gd name="connsiteY6" fmla="*/ 0 h 27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9" h="277840">
                    <a:moveTo>
                      <a:pt x="0" y="0"/>
                    </a:moveTo>
                    <a:lnTo>
                      <a:pt x="24302" y="48941"/>
                    </a:lnTo>
                    <a:cubicBezTo>
                      <a:pt x="46866" y="106163"/>
                      <a:pt x="64685" y="165775"/>
                      <a:pt x="77273" y="227292"/>
                    </a:cubicBezTo>
                    <a:lnTo>
                      <a:pt x="82369" y="277840"/>
                    </a:lnTo>
                    <a:lnTo>
                      <a:pt x="71367" y="209680"/>
                    </a:lnTo>
                    <a:cubicBezTo>
                      <a:pt x="62270" y="168819"/>
                      <a:pt x="50854" y="128832"/>
                      <a:pt x="37263" y="898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9" name="Freeform 1168">
                <a:extLst>
                  <a:ext uri="{FF2B5EF4-FFF2-40B4-BE49-F238E27FC236}">
                    <a16:creationId xmlns:a16="http://schemas.microsoft.com/office/drawing/2014/main" id="{3D8AB108-9ED7-F241-B8C4-0C99ACAF59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1" y="2984078"/>
                <a:ext cx="82352" cy="277771"/>
              </a:xfrm>
              <a:custGeom>
                <a:avLst/>
                <a:gdLst>
                  <a:gd name="connsiteX0" fmla="*/ 82352 w 82352"/>
                  <a:gd name="connsiteY0" fmla="*/ 0 h 277771"/>
                  <a:gd name="connsiteX1" fmla="*/ 45099 w 82352"/>
                  <a:gd name="connsiteY1" fmla="*/ 89836 h 277771"/>
                  <a:gd name="connsiteX2" fmla="*/ 10996 w 82352"/>
                  <a:gd name="connsiteY2" fmla="*/ 209653 h 277771"/>
                  <a:gd name="connsiteX3" fmla="*/ 0 w 82352"/>
                  <a:gd name="connsiteY3" fmla="*/ 277771 h 277771"/>
                  <a:gd name="connsiteX4" fmla="*/ 5092 w 82352"/>
                  <a:gd name="connsiteY4" fmla="*/ 227265 h 277771"/>
                  <a:gd name="connsiteX5" fmla="*/ 58063 w 82352"/>
                  <a:gd name="connsiteY5" fmla="*/ 48914 h 277771"/>
                  <a:gd name="connsiteX6" fmla="*/ 82352 w 82352"/>
                  <a:gd name="connsiteY6" fmla="*/ 0 h 27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52" h="277771">
                    <a:moveTo>
                      <a:pt x="82352" y="0"/>
                    </a:moveTo>
                    <a:lnTo>
                      <a:pt x="45099" y="89836"/>
                    </a:lnTo>
                    <a:cubicBezTo>
                      <a:pt x="31509" y="128805"/>
                      <a:pt x="20092" y="168792"/>
                      <a:pt x="10996" y="209653"/>
                    </a:cubicBezTo>
                    <a:lnTo>
                      <a:pt x="0" y="277771"/>
                    </a:lnTo>
                    <a:lnTo>
                      <a:pt x="5092" y="227265"/>
                    </a:lnTo>
                    <a:cubicBezTo>
                      <a:pt x="17680" y="165748"/>
                      <a:pt x="35499" y="106136"/>
                      <a:pt x="58063" y="48914"/>
                    </a:cubicBezTo>
                    <a:lnTo>
                      <a:pt x="8235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0" name="Freeform 1169">
                <a:extLst>
                  <a:ext uri="{FF2B5EF4-FFF2-40B4-BE49-F238E27FC236}">
                    <a16:creationId xmlns:a16="http://schemas.microsoft.com/office/drawing/2014/main" id="{C043435C-BA5A-514A-9DC7-3465CC9F97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261849"/>
                <a:ext cx="12654" cy="125529"/>
              </a:xfrm>
              <a:custGeom>
                <a:avLst/>
                <a:gdLst>
                  <a:gd name="connsiteX0" fmla="*/ 12654 w 12654"/>
                  <a:gd name="connsiteY0" fmla="*/ 0 h 125529"/>
                  <a:gd name="connsiteX1" fmla="*/ 0 w 12654"/>
                  <a:gd name="connsiteY1" fmla="*/ 125529 h 125529"/>
                  <a:gd name="connsiteX2" fmla="*/ 3463 w 12654"/>
                  <a:gd name="connsiteY2" fmla="*/ 56943 h 125529"/>
                  <a:gd name="connsiteX3" fmla="*/ 12654 w 12654"/>
                  <a:gd name="connsiteY3" fmla="*/ 0 h 12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4" h="125529">
                    <a:moveTo>
                      <a:pt x="12654" y="0"/>
                    </a:moveTo>
                    <a:lnTo>
                      <a:pt x="0" y="125529"/>
                    </a:lnTo>
                    <a:lnTo>
                      <a:pt x="3463" y="56943"/>
                    </a:lnTo>
                    <a:lnTo>
                      <a:pt x="1265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1" name="Freeform 1170">
                <a:extLst>
                  <a:ext uri="{FF2B5EF4-FFF2-40B4-BE49-F238E27FC236}">
                    <a16:creationId xmlns:a16="http://schemas.microsoft.com/office/drawing/2014/main" id="{734E7486-8D7C-1F43-BE93-53C31839D4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261891"/>
                <a:ext cx="12645" cy="125441"/>
              </a:xfrm>
              <a:custGeom>
                <a:avLst/>
                <a:gdLst>
                  <a:gd name="connsiteX0" fmla="*/ 0 w 12645"/>
                  <a:gd name="connsiteY0" fmla="*/ 0 h 125441"/>
                  <a:gd name="connsiteX1" fmla="*/ 9184 w 12645"/>
                  <a:gd name="connsiteY1" fmla="*/ 56901 h 125441"/>
                  <a:gd name="connsiteX2" fmla="*/ 12645 w 12645"/>
                  <a:gd name="connsiteY2" fmla="*/ 125441 h 125441"/>
                  <a:gd name="connsiteX3" fmla="*/ 0 w 12645"/>
                  <a:gd name="connsiteY3" fmla="*/ 0 h 12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1">
                    <a:moveTo>
                      <a:pt x="0" y="0"/>
                    </a:moveTo>
                    <a:lnTo>
                      <a:pt x="9184" y="56901"/>
                    </a:lnTo>
                    <a:lnTo>
                      <a:pt x="12645" y="125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2" name="Freeform 1171">
                <a:extLst>
                  <a:ext uri="{FF2B5EF4-FFF2-40B4-BE49-F238E27FC236}">
                    <a16:creationId xmlns:a16="http://schemas.microsoft.com/office/drawing/2014/main" id="{4CC14DAB-8AB5-D441-8D6B-1905C4548E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470623"/>
                <a:ext cx="12655" cy="125532"/>
              </a:xfrm>
              <a:custGeom>
                <a:avLst/>
                <a:gdLst>
                  <a:gd name="connsiteX0" fmla="*/ 0 w 12655"/>
                  <a:gd name="connsiteY0" fmla="*/ 0 h 125532"/>
                  <a:gd name="connsiteX1" fmla="*/ 12655 w 12655"/>
                  <a:gd name="connsiteY1" fmla="*/ 125532 h 125532"/>
                  <a:gd name="connsiteX2" fmla="*/ 3463 w 12655"/>
                  <a:gd name="connsiteY2" fmla="*/ 68587 h 125532"/>
                  <a:gd name="connsiteX3" fmla="*/ 0 w 12655"/>
                  <a:gd name="connsiteY3" fmla="*/ 0 h 12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" h="125532">
                    <a:moveTo>
                      <a:pt x="0" y="0"/>
                    </a:moveTo>
                    <a:lnTo>
                      <a:pt x="12655" y="125532"/>
                    </a:lnTo>
                    <a:lnTo>
                      <a:pt x="3463" y="68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3" name="Freeform 1172">
                <a:extLst>
                  <a:ext uri="{FF2B5EF4-FFF2-40B4-BE49-F238E27FC236}">
                    <a16:creationId xmlns:a16="http://schemas.microsoft.com/office/drawing/2014/main" id="{A382A0F6-4B6B-F545-BDA3-0C5E8241E1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470669"/>
                <a:ext cx="12645" cy="125444"/>
              </a:xfrm>
              <a:custGeom>
                <a:avLst/>
                <a:gdLst>
                  <a:gd name="connsiteX0" fmla="*/ 12645 w 12645"/>
                  <a:gd name="connsiteY0" fmla="*/ 0 h 125444"/>
                  <a:gd name="connsiteX1" fmla="*/ 9184 w 12645"/>
                  <a:gd name="connsiteY1" fmla="*/ 68541 h 125444"/>
                  <a:gd name="connsiteX2" fmla="*/ 0 w 12645"/>
                  <a:gd name="connsiteY2" fmla="*/ 125444 h 125444"/>
                  <a:gd name="connsiteX3" fmla="*/ 12645 w 12645"/>
                  <a:gd name="connsiteY3" fmla="*/ 0 h 12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4">
                    <a:moveTo>
                      <a:pt x="12645" y="0"/>
                    </a:moveTo>
                    <a:lnTo>
                      <a:pt x="9184" y="68541"/>
                    </a:lnTo>
                    <a:lnTo>
                      <a:pt x="0" y="125444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4" name="Freeform 1173">
                <a:extLst>
                  <a:ext uri="{FF2B5EF4-FFF2-40B4-BE49-F238E27FC236}">
                    <a16:creationId xmlns:a16="http://schemas.microsoft.com/office/drawing/2014/main" id="{DB4F7641-171D-4144-B08D-F57E42DB1A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8" y="3596113"/>
                <a:ext cx="82368" cy="277834"/>
              </a:xfrm>
              <a:custGeom>
                <a:avLst/>
                <a:gdLst>
                  <a:gd name="connsiteX0" fmla="*/ 82368 w 82368"/>
                  <a:gd name="connsiteY0" fmla="*/ 0 h 277834"/>
                  <a:gd name="connsiteX1" fmla="*/ 77272 w 82368"/>
                  <a:gd name="connsiteY1" fmla="*/ 50545 h 277834"/>
                  <a:gd name="connsiteX2" fmla="*/ 24301 w 82368"/>
                  <a:gd name="connsiteY2" fmla="*/ 228896 h 277834"/>
                  <a:gd name="connsiteX3" fmla="*/ 0 w 82368"/>
                  <a:gd name="connsiteY3" fmla="*/ 277834 h 277834"/>
                  <a:gd name="connsiteX4" fmla="*/ 37262 w 82368"/>
                  <a:gd name="connsiteY4" fmla="*/ 187975 h 277834"/>
                  <a:gd name="connsiteX5" fmla="*/ 71366 w 82368"/>
                  <a:gd name="connsiteY5" fmla="*/ 68158 h 277834"/>
                  <a:gd name="connsiteX6" fmla="*/ 82368 w 82368"/>
                  <a:gd name="connsiteY6" fmla="*/ 0 h 277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8" h="277834">
                    <a:moveTo>
                      <a:pt x="82368" y="0"/>
                    </a:moveTo>
                    <a:lnTo>
                      <a:pt x="77272" y="50545"/>
                    </a:lnTo>
                    <a:cubicBezTo>
                      <a:pt x="64684" y="112062"/>
                      <a:pt x="46865" y="171674"/>
                      <a:pt x="24301" y="228896"/>
                    </a:cubicBezTo>
                    <a:lnTo>
                      <a:pt x="0" y="277834"/>
                    </a:lnTo>
                    <a:lnTo>
                      <a:pt x="37262" y="187975"/>
                    </a:lnTo>
                    <a:cubicBezTo>
                      <a:pt x="50853" y="149007"/>
                      <a:pt x="62269" y="109019"/>
                      <a:pt x="71366" y="68158"/>
                    </a:cubicBezTo>
                    <a:lnTo>
                      <a:pt x="823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5" name="Freeform 1174">
                <a:extLst>
                  <a:ext uri="{FF2B5EF4-FFF2-40B4-BE49-F238E27FC236}">
                    <a16:creationId xmlns:a16="http://schemas.microsoft.com/office/drawing/2014/main" id="{B7801178-650E-1242-9693-B34E589D2F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2" y="3596156"/>
                <a:ext cx="82349" cy="277765"/>
              </a:xfrm>
              <a:custGeom>
                <a:avLst/>
                <a:gdLst>
                  <a:gd name="connsiteX0" fmla="*/ 0 w 82349"/>
                  <a:gd name="connsiteY0" fmla="*/ 0 h 277765"/>
                  <a:gd name="connsiteX1" fmla="*/ 10995 w 82349"/>
                  <a:gd name="connsiteY1" fmla="*/ 68116 h 277765"/>
                  <a:gd name="connsiteX2" fmla="*/ 45098 w 82349"/>
                  <a:gd name="connsiteY2" fmla="*/ 187933 h 277765"/>
                  <a:gd name="connsiteX3" fmla="*/ 82349 w 82349"/>
                  <a:gd name="connsiteY3" fmla="*/ 277765 h 277765"/>
                  <a:gd name="connsiteX4" fmla="*/ 58062 w 82349"/>
                  <a:gd name="connsiteY4" fmla="*/ 228854 h 277765"/>
                  <a:gd name="connsiteX5" fmla="*/ 5091 w 82349"/>
                  <a:gd name="connsiteY5" fmla="*/ 50503 h 277765"/>
                  <a:gd name="connsiteX6" fmla="*/ 0 w 82349"/>
                  <a:gd name="connsiteY6" fmla="*/ 0 h 2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49" h="277765">
                    <a:moveTo>
                      <a:pt x="0" y="0"/>
                    </a:moveTo>
                    <a:lnTo>
                      <a:pt x="10995" y="68116"/>
                    </a:lnTo>
                    <a:cubicBezTo>
                      <a:pt x="20091" y="108977"/>
                      <a:pt x="31508" y="148965"/>
                      <a:pt x="45098" y="187933"/>
                    </a:cubicBezTo>
                    <a:lnTo>
                      <a:pt x="82349" y="277765"/>
                    </a:lnTo>
                    <a:lnTo>
                      <a:pt x="58062" y="228854"/>
                    </a:lnTo>
                    <a:cubicBezTo>
                      <a:pt x="35498" y="171632"/>
                      <a:pt x="17679" y="112020"/>
                      <a:pt x="5091" y="505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6" name="Freeform 1175">
                <a:extLst>
                  <a:ext uri="{FF2B5EF4-FFF2-40B4-BE49-F238E27FC236}">
                    <a16:creationId xmlns:a16="http://schemas.microsoft.com/office/drawing/2014/main" id="{A2DFECEA-0926-BA47-985D-009AEB5AC8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1" y="3873921"/>
                <a:ext cx="28209" cy="56809"/>
              </a:xfrm>
              <a:custGeom>
                <a:avLst/>
                <a:gdLst>
                  <a:gd name="connsiteX0" fmla="*/ 0 w 28209"/>
                  <a:gd name="connsiteY0" fmla="*/ 0 h 56809"/>
                  <a:gd name="connsiteX1" fmla="*/ 28209 w 28209"/>
                  <a:gd name="connsiteY1" fmla="*/ 56809 h 56809"/>
                  <a:gd name="connsiteX2" fmla="*/ 9898 w 28209"/>
                  <a:gd name="connsiteY2" fmla="*/ 23868 h 56809"/>
                  <a:gd name="connsiteX3" fmla="*/ 0 w 28209"/>
                  <a:gd name="connsiteY3" fmla="*/ 0 h 5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9" h="56809">
                    <a:moveTo>
                      <a:pt x="0" y="0"/>
                    </a:moveTo>
                    <a:lnTo>
                      <a:pt x="28209" y="56809"/>
                    </a:lnTo>
                    <a:lnTo>
                      <a:pt x="9898" y="2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7" name="Freeform 1176">
                <a:extLst>
                  <a:ext uri="{FF2B5EF4-FFF2-40B4-BE49-F238E27FC236}">
                    <a16:creationId xmlns:a16="http://schemas.microsoft.com/office/drawing/2014/main" id="{E391583A-E4D4-6849-AAC0-55849549C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09" y="3873947"/>
                <a:ext cx="28179" cy="56748"/>
              </a:xfrm>
              <a:custGeom>
                <a:avLst/>
                <a:gdLst>
                  <a:gd name="connsiteX0" fmla="*/ 28179 w 28179"/>
                  <a:gd name="connsiteY0" fmla="*/ 0 h 56748"/>
                  <a:gd name="connsiteX1" fmla="*/ 18293 w 28179"/>
                  <a:gd name="connsiteY1" fmla="*/ 23841 h 56748"/>
                  <a:gd name="connsiteX2" fmla="*/ 0 w 28179"/>
                  <a:gd name="connsiteY2" fmla="*/ 56748 h 56748"/>
                  <a:gd name="connsiteX3" fmla="*/ 28179 w 28179"/>
                  <a:gd name="connsiteY3" fmla="*/ 0 h 5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9" h="56748">
                    <a:moveTo>
                      <a:pt x="28179" y="0"/>
                    </a:moveTo>
                    <a:lnTo>
                      <a:pt x="18293" y="23841"/>
                    </a:lnTo>
                    <a:lnTo>
                      <a:pt x="0" y="56748"/>
                    </a:lnTo>
                    <a:lnTo>
                      <a:pt x="28179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8" name="Freeform 1177">
                <a:extLst>
                  <a:ext uri="{FF2B5EF4-FFF2-40B4-BE49-F238E27FC236}">
                    <a16:creationId xmlns:a16="http://schemas.microsoft.com/office/drawing/2014/main" id="{D16D02D8-6204-B542-9E3D-90E5809D98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29" y="3930696"/>
                <a:ext cx="78880" cy="126789"/>
              </a:xfrm>
              <a:custGeom>
                <a:avLst/>
                <a:gdLst>
                  <a:gd name="connsiteX0" fmla="*/ 78880 w 78880"/>
                  <a:gd name="connsiteY0" fmla="*/ 0 h 126789"/>
                  <a:gd name="connsiteX1" fmla="*/ 49918 w 78880"/>
                  <a:gd name="connsiteY1" fmla="*/ 58325 h 126789"/>
                  <a:gd name="connsiteX2" fmla="*/ 0 w 78880"/>
                  <a:gd name="connsiteY2" fmla="*/ 126789 h 126789"/>
                  <a:gd name="connsiteX3" fmla="*/ 37851 w 78880"/>
                  <a:gd name="connsiteY3" fmla="*/ 73807 h 126789"/>
                  <a:gd name="connsiteX4" fmla="*/ 78880 w 78880"/>
                  <a:gd name="connsiteY4" fmla="*/ 0 h 12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80" h="126789">
                    <a:moveTo>
                      <a:pt x="78880" y="0"/>
                    </a:moveTo>
                    <a:lnTo>
                      <a:pt x="49918" y="58325"/>
                    </a:lnTo>
                    <a:lnTo>
                      <a:pt x="0" y="126789"/>
                    </a:lnTo>
                    <a:lnTo>
                      <a:pt x="37851" y="73807"/>
                    </a:lnTo>
                    <a:lnTo>
                      <a:pt x="788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9" name="Freeform 1178">
                <a:extLst>
                  <a:ext uri="{FF2B5EF4-FFF2-40B4-BE49-F238E27FC236}">
                    <a16:creationId xmlns:a16="http://schemas.microsoft.com/office/drawing/2014/main" id="{0D7E7D80-C85D-234B-AA13-3B47F1AD09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10" y="3930730"/>
                <a:ext cx="78765" cy="126619"/>
              </a:xfrm>
              <a:custGeom>
                <a:avLst/>
                <a:gdLst>
                  <a:gd name="connsiteX0" fmla="*/ 0 w 78765"/>
                  <a:gd name="connsiteY0" fmla="*/ 0 h 126619"/>
                  <a:gd name="connsiteX1" fmla="*/ 41011 w 78765"/>
                  <a:gd name="connsiteY1" fmla="*/ 73773 h 126619"/>
                  <a:gd name="connsiteX2" fmla="*/ 78765 w 78765"/>
                  <a:gd name="connsiteY2" fmla="*/ 126619 h 126619"/>
                  <a:gd name="connsiteX3" fmla="*/ 28946 w 78765"/>
                  <a:gd name="connsiteY3" fmla="*/ 58291 h 126619"/>
                  <a:gd name="connsiteX4" fmla="*/ 0 w 78765"/>
                  <a:gd name="connsiteY4" fmla="*/ 0 h 12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5" h="126619">
                    <a:moveTo>
                      <a:pt x="0" y="0"/>
                    </a:moveTo>
                    <a:lnTo>
                      <a:pt x="41011" y="73773"/>
                    </a:lnTo>
                    <a:lnTo>
                      <a:pt x="78765" y="126619"/>
                    </a:lnTo>
                    <a:lnTo>
                      <a:pt x="28946" y="58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0" name="Freeform 1179">
                <a:extLst>
                  <a:ext uri="{FF2B5EF4-FFF2-40B4-BE49-F238E27FC236}">
                    <a16:creationId xmlns:a16="http://schemas.microsoft.com/office/drawing/2014/main" id="{2EEFDAF9-024E-864B-880B-5F84CD3B6D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75" y="4057349"/>
                <a:ext cx="36441" cy="49979"/>
              </a:xfrm>
              <a:custGeom>
                <a:avLst/>
                <a:gdLst>
                  <a:gd name="connsiteX0" fmla="*/ 0 w 36441"/>
                  <a:gd name="connsiteY0" fmla="*/ 0 h 49979"/>
                  <a:gd name="connsiteX1" fmla="*/ 36441 w 36441"/>
                  <a:gd name="connsiteY1" fmla="*/ 49979 h 49979"/>
                  <a:gd name="connsiteX2" fmla="*/ 32869 w 36441"/>
                  <a:gd name="connsiteY2" fmla="*/ 46007 h 49979"/>
                  <a:gd name="connsiteX3" fmla="*/ 0 w 36441"/>
                  <a:gd name="connsiteY3" fmla="*/ 0 h 4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41" h="49979">
                    <a:moveTo>
                      <a:pt x="0" y="0"/>
                    </a:moveTo>
                    <a:lnTo>
                      <a:pt x="36441" y="49979"/>
                    </a:lnTo>
                    <a:lnTo>
                      <a:pt x="32869" y="46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1" name="Freeform 1180">
                <a:extLst>
                  <a:ext uri="{FF2B5EF4-FFF2-40B4-BE49-F238E27FC236}">
                    <a16:creationId xmlns:a16="http://schemas.microsoft.com/office/drawing/2014/main" id="{2DEEF5B9-A7F5-F547-83E0-38C052A8B7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6" y="4057485"/>
                <a:ext cx="36333" cy="49831"/>
              </a:xfrm>
              <a:custGeom>
                <a:avLst/>
                <a:gdLst>
                  <a:gd name="connsiteX0" fmla="*/ 36333 w 36333"/>
                  <a:gd name="connsiteY0" fmla="*/ 0 h 49831"/>
                  <a:gd name="connsiteX1" fmla="*/ 3561 w 36333"/>
                  <a:gd name="connsiteY1" fmla="*/ 45871 h 49831"/>
                  <a:gd name="connsiteX2" fmla="*/ 0 w 36333"/>
                  <a:gd name="connsiteY2" fmla="*/ 49831 h 49831"/>
                  <a:gd name="connsiteX3" fmla="*/ 36333 w 36333"/>
                  <a:gd name="connsiteY3" fmla="*/ 0 h 4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3" h="49831">
                    <a:moveTo>
                      <a:pt x="36333" y="0"/>
                    </a:moveTo>
                    <a:lnTo>
                      <a:pt x="3561" y="45871"/>
                    </a:lnTo>
                    <a:lnTo>
                      <a:pt x="0" y="49831"/>
                    </a:lnTo>
                    <a:lnTo>
                      <a:pt x="3633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2" name="Freeform 1181">
                <a:extLst>
                  <a:ext uri="{FF2B5EF4-FFF2-40B4-BE49-F238E27FC236}">
                    <a16:creationId xmlns:a16="http://schemas.microsoft.com/office/drawing/2014/main" id="{4476C755-E89B-C544-A6D2-A6B786475C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9" y="4107315"/>
                <a:ext cx="60527" cy="67300"/>
              </a:xfrm>
              <a:custGeom>
                <a:avLst/>
                <a:gdLst>
                  <a:gd name="connsiteX0" fmla="*/ 60527 w 60527"/>
                  <a:gd name="connsiteY0" fmla="*/ 0 h 67300"/>
                  <a:gd name="connsiteX1" fmla="*/ 39772 w 60527"/>
                  <a:gd name="connsiteY1" fmla="*/ 28465 h 67300"/>
                  <a:gd name="connsiteX2" fmla="*/ 0 w 60527"/>
                  <a:gd name="connsiteY2" fmla="*/ 67300 h 67300"/>
                  <a:gd name="connsiteX3" fmla="*/ 60527 w 60527"/>
                  <a:gd name="connsiteY3" fmla="*/ 0 h 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27" h="67300">
                    <a:moveTo>
                      <a:pt x="60527" y="0"/>
                    </a:moveTo>
                    <a:lnTo>
                      <a:pt x="39772" y="28465"/>
                    </a:lnTo>
                    <a:lnTo>
                      <a:pt x="0" y="67300"/>
                    </a:lnTo>
                    <a:lnTo>
                      <a:pt x="60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3" name="Freeform 1182">
                <a:extLst>
                  <a:ext uri="{FF2B5EF4-FFF2-40B4-BE49-F238E27FC236}">
                    <a16:creationId xmlns:a16="http://schemas.microsoft.com/office/drawing/2014/main" id="{E8A15784-FD50-1A4A-9886-C06EDD163A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6" y="4107327"/>
                <a:ext cx="60502" cy="67272"/>
              </a:xfrm>
              <a:custGeom>
                <a:avLst/>
                <a:gdLst>
                  <a:gd name="connsiteX0" fmla="*/ 0 w 60502"/>
                  <a:gd name="connsiteY0" fmla="*/ 0 h 67272"/>
                  <a:gd name="connsiteX1" fmla="*/ 60502 w 60502"/>
                  <a:gd name="connsiteY1" fmla="*/ 67272 h 67272"/>
                  <a:gd name="connsiteX2" fmla="*/ 20746 w 60502"/>
                  <a:gd name="connsiteY2" fmla="*/ 28453 h 67272"/>
                  <a:gd name="connsiteX3" fmla="*/ 0 w 60502"/>
                  <a:gd name="connsiteY3" fmla="*/ 0 h 6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2" h="67272">
                    <a:moveTo>
                      <a:pt x="0" y="0"/>
                    </a:moveTo>
                    <a:lnTo>
                      <a:pt x="60502" y="67272"/>
                    </a:lnTo>
                    <a:lnTo>
                      <a:pt x="20746" y="284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4" name="Freeform 1183">
                <a:extLst>
                  <a:ext uri="{FF2B5EF4-FFF2-40B4-BE49-F238E27FC236}">
                    <a16:creationId xmlns:a16="http://schemas.microsoft.com/office/drawing/2014/main" id="{CC0651B4-6A6E-5E41-B131-4124197DC8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18" y="4174600"/>
                <a:ext cx="43179" cy="42161"/>
              </a:xfrm>
              <a:custGeom>
                <a:avLst/>
                <a:gdLst>
                  <a:gd name="connsiteX0" fmla="*/ 0 w 43179"/>
                  <a:gd name="connsiteY0" fmla="*/ 0 h 42161"/>
                  <a:gd name="connsiteX1" fmla="*/ 43179 w 43179"/>
                  <a:gd name="connsiteY1" fmla="*/ 42161 h 42161"/>
                  <a:gd name="connsiteX2" fmla="*/ 16978 w 43179"/>
                  <a:gd name="connsiteY2" fmla="*/ 18877 h 42161"/>
                  <a:gd name="connsiteX3" fmla="*/ 0 w 43179"/>
                  <a:gd name="connsiteY3" fmla="*/ 0 h 4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9" h="42161">
                    <a:moveTo>
                      <a:pt x="0" y="0"/>
                    </a:moveTo>
                    <a:lnTo>
                      <a:pt x="43179" y="42161"/>
                    </a:lnTo>
                    <a:lnTo>
                      <a:pt x="16978" y="18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5" name="Freeform 1184">
                <a:extLst>
                  <a:ext uri="{FF2B5EF4-FFF2-40B4-BE49-F238E27FC236}">
                    <a16:creationId xmlns:a16="http://schemas.microsoft.com/office/drawing/2014/main" id="{A1B2600F-44E9-1043-9CB4-6FF49B169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4174616"/>
                <a:ext cx="43143" cy="42125"/>
              </a:xfrm>
              <a:custGeom>
                <a:avLst/>
                <a:gdLst>
                  <a:gd name="connsiteX0" fmla="*/ 43143 w 43143"/>
                  <a:gd name="connsiteY0" fmla="*/ 0 h 42125"/>
                  <a:gd name="connsiteX1" fmla="*/ 26179 w 43143"/>
                  <a:gd name="connsiteY1" fmla="*/ 18861 h 42125"/>
                  <a:gd name="connsiteX2" fmla="*/ 0 w 43143"/>
                  <a:gd name="connsiteY2" fmla="*/ 42125 h 42125"/>
                  <a:gd name="connsiteX3" fmla="*/ 43143 w 43143"/>
                  <a:gd name="connsiteY3" fmla="*/ 0 h 4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" h="42125">
                    <a:moveTo>
                      <a:pt x="43143" y="0"/>
                    </a:moveTo>
                    <a:lnTo>
                      <a:pt x="26179" y="18861"/>
                    </a:lnTo>
                    <a:lnTo>
                      <a:pt x="0" y="42125"/>
                    </a:lnTo>
                    <a:lnTo>
                      <a:pt x="431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6" name="Freeform 1185">
                <a:extLst>
                  <a:ext uri="{FF2B5EF4-FFF2-40B4-BE49-F238E27FC236}">
                    <a16:creationId xmlns:a16="http://schemas.microsoft.com/office/drawing/2014/main" id="{5B1F080C-2FED-4642-AAAA-3AE585722E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4208018"/>
                <a:ext cx="870735" cy="120982"/>
              </a:xfrm>
              <a:custGeom>
                <a:avLst/>
                <a:gdLst>
                  <a:gd name="connsiteX0" fmla="*/ 4151 w 870735"/>
                  <a:gd name="connsiteY0" fmla="*/ 0 h 120982"/>
                  <a:gd name="connsiteX1" fmla="*/ 128775 w 870735"/>
                  <a:gd name="connsiteY1" fmla="*/ 58140 h 120982"/>
                  <a:gd name="connsiteX2" fmla="*/ 435212 w 870735"/>
                  <a:gd name="connsiteY2" fmla="*/ 112220 h 120982"/>
                  <a:gd name="connsiteX3" fmla="*/ 741650 w 870735"/>
                  <a:gd name="connsiteY3" fmla="*/ 58140 h 120982"/>
                  <a:gd name="connsiteX4" fmla="*/ 866272 w 870735"/>
                  <a:gd name="connsiteY4" fmla="*/ 1 h 120982"/>
                  <a:gd name="connsiteX5" fmla="*/ 870735 w 870735"/>
                  <a:gd name="connsiteY5" fmla="*/ 7732 h 120982"/>
                  <a:gd name="connsiteX6" fmla="*/ 745145 w 870735"/>
                  <a:gd name="connsiteY6" fmla="*/ 66371 h 120982"/>
                  <a:gd name="connsiteX7" fmla="*/ 435948 w 870735"/>
                  <a:gd name="connsiteY7" fmla="*/ 120982 h 120982"/>
                  <a:gd name="connsiteX8" fmla="*/ 126752 w 870735"/>
                  <a:gd name="connsiteY8" fmla="*/ 66371 h 120982"/>
                  <a:gd name="connsiteX9" fmla="*/ 0 w 870735"/>
                  <a:gd name="connsiteY9" fmla="*/ 7190 h 120982"/>
                  <a:gd name="connsiteX10" fmla="*/ 4151 w 870735"/>
                  <a:gd name="connsiteY10" fmla="*/ 0 h 12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735" h="120982">
                    <a:moveTo>
                      <a:pt x="4151" y="0"/>
                    </a:moveTo>
                    <a:lnTo>
                      <a:pt x="128775" y="58140"/>
                    </a:lnTo>
                    <a:cubicBezTo>
                      <a:pt x="224327" y="93126"/>
                      <a:pt x="327540" y="112220"/>
                      <a:pt x="435212" y="112220"/>
                    </a:cubicBezTo>
                    <a:cubicBezTo>
                      <a:pt x="542885" y="112220"/>
                      <a:pt x="646098" y="93126"/>
                      <a:pt x="741650" y="58140"/>
                    </a:cubicBezTo>
                    <a:lnTo>
                      <a:pt x="866272" y="1"/>
                    </a:lnTo>
                    <a:lnTo>
                      <a:pt x="870735" y="7732"/>
                    </a:lnTo>
                    <a:lnTo>
                      <a:pt x="745145" y="66371"/>
                    </a:lnTo>
                    <a:cubicBezTo>
                      <a:pt x="648732" y="101701"/>
                      <a:pt x="544590" y="120982"/>
                      <a:pt x="435948" y="120982"/>
                    </a:cubicBezTo>
                    <a:cubicBezTo>
                      <a:pt x="327306" y="120982"/>
                      <a:pt x="223164" y="101701"/>
                      <a:pt x="126752" y="66371"/>
                    </a:cubicBezTo>
                    <a:lnTo>
                      <a:pt x="0" y="7190"/>
                    </a:lnTo>
                    <a:lnTo>
                      <a:pt x="415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7" name="Freeform 1186">
                <a:extLst>
                  <a:ext uri="{FF2B5EF4-FFF2-40B4-BE49-F238E27FC236}">
                    <a16:creationId xmlns:a16="http://schemas.microsoft.com/office/drawing/2014/main" id="{8B1F95CD-D3EA-514A-A3CF-45BD94C2E1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4216741"/>
                <a:ext cx="116172" cy="93753"/>
              </a:xfrm>
              <a:custGeom>
                <a:avLst/>
                <a:gdLst>
                  <a:gd name="connsiteX0" fmla="*/ 116172 w 116172"/>
                  <a:gd name="connsiteY0" fmla="*/ 0 h 93753"/>
                  <a:gd name="connsiteX1" fmla="*/ 69428 w 116172"/>
                  <a:gd name="connsiteY1" fmla="*/ 45641 h 93753"/>
                  <a:gd name="connsiteX2" fmla="*/ 0 w 116172"/>
                  <a:gd name="connsiteY2" fmla="*/ 93753 h 93753"/>
                  <a:gd name="connsiteX3" fmla="*/ 51742 w 116172"/>
                  <a:gd name="connsiteY3" fmla="*/ 57254 h 93753"/>
                  <a:gd name="connsiteX4" fmla="*/ 116172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116172" y="0"/>
                    </a:moveTo>
                    <a:lnTo>
                      <a:pt x="69428" y="45641"/>
                    </a:lnTo>
                    <a:lnTo>
                      <a:pt x="0" y="93753"/>
                    </a:lnTo>
                    <a:lnTo>
                      <a:pt x="51742" y="57254"/>
                    </a:lnTo>
                    <a:lnTo>
                      <a:pt x="11617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8" name="Freeform 1187">
                <a:extLst>
                  <a:ext uri="{FF2B5EF4-FFF2-40B4-BE49-F238E27FC236}">
                    <a16:creationId xmlns:a16="http://schemas.microsoft.com/office/drawing/2014/main" id="{AF0837E4-B107-BA43-BAB4-FEB00CCCAA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4216760"/>
                <a:ext cx="116055" cy="93666"/>
              </a:xfrm>
              <a:custGeom>
                <a:avLst/>
                <a:gdLst>
                  <a:gd name="connsiteX0" fmla="*/ 0 w 116055"/>
                  <a:gd name="connsiteY0" fmla="*/ 0 h 93666"/>
                  <a:gd name="connsiteX1" fmla="*/ 64408 w 116055"/>
                  <a:gd name="connsiteY1" fmla="*/ 57234 h 93666"/>
                  <a:gd name="connsiteX2" fmla="*/ 116055 w 116055"/>
                  <a:gd name="connsiteY2" fmla="*/ 93666 h 93666"/>
                  <a:gd name="connsiteX3" fmla="*/ 46724 w 116055"/>
                  <a:gd name="connsiteY3" fmla="*/ 45621 h 93666"/>
                  <a:gd name="connsiteX4" fmla="*/ 0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0" y="0"/>
                    </a:moveTo>
                    <a:lnTo>
                      <a:pt x="64408" y="57234"/>
                    </a:lnTo>
                    <a:lnTo>
                      <a:pt x="116055" y="93666"/>
                    </a:lnTo>
                    <a:lnTo>
                      <a:pt x="46724" y="45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9" name="Freeform 1188">
                <a:extLst>
                  <a:ext uri="{FF2B5EF4-FFF2-40B4-BE49-F238E27FC236}">
                    <a16:creationId xmlns:a16="http://schemas.microsoft.com/office/drawing/2014/main" id="{41D287D8-A92B-DA43-8860-8C0EE48EC7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4310427"/>
                <a:ext cx="50783" cy="35191"/>
              </a:xfrm>
              <a:custGeom>
                <a:avLst/>
                <a:gdLst>
                  <a:gd name="connsiteX0" fmla="*/ 0 w 50783"/>
                  <a:gd name="connsiteY0" fmla="*/ 0 h 35191"/>
                  <a:gd name="connsiteX1" fmla="*/ 50783 w 50783"/>
                  <a:gd name="connsiteY1" fmla="*/ 35191 h 35191"/>
                  <a:gd name="connsiteX2" fmla="*/ 47648 w 50783"/>
                  <a:gd name="connsiteY2" fmla="*/ 33610 h 35191"/>
                  <a:gd name="connsiteX3" fmla="*/ 0 w 50783"/>
                  <a:gd name="connsiteY3" fmla="*/ 0 h 3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3" h="35191">
                    <a:moveTo>
                      <a:pt x="0" y="0"/>
                    </a:moveTo>
                    <a:lnTo>
                      <a:pt x="50783" y="35191"/>
                    </a:lnTo>
                    <a:lnTo>
                      <a:pt x="47648" y="336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0" name="Freeform 1189">
                <a:extLst>
                  <a:ext uri="{FF2B5EF4-FFF2-40B4-BE49-F238E27FC236}">
                    <a16:creationId xmlns:a16="http://schemas.microsoft.com/office/drawing/2014/main" id="{002DC7B8-3D84-7E4E-AC89-4BB996CCCC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2" y="4310494"/>
                <a:ext cx="50682" cy="35121"/>
              </a:xfrm>
              <a:custGeom>
                <a:avLst/>
                <a:gdLst>
                  <a:gd name="connsiteX0" fmla="*/ 50682 w 50682"/>
                  <a:gd name="connsiteY0" fmla="*/ 0 h 35121"/>
                  <a:gd name="connsiteX1" fmla="*/ 3129 w 50682"/>
                  <a:gd name="connsiteY1" fmla="*/ 33543 h 35121"/>
                  <a:gd name="connsiteX2" fmla="*/ 0 w 50682"/>
                  <a:gd name="connsiteY2" fmla="*/ 35121 h 35121"/>
                  <a:gd name="connsiteX3" fmla="*/ 50682 w 50682"/>
                  <a:gd name="connsiteY3" fmla="*/ 0 h 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2" h="35121">
                    <a:moveTo>
                      <a:pt x="50682" y="0"/>
                    </a:moveTo>
                    <a:lnTo>
                      <a:pt x="3129" y="33543"/>
                    </a:lnTo>
                    <a:lnTo>
                      <a:pt x="0" y="35121"/>
                    </a:lnTo>
                    <a:lnTo>
                      <a:pt x="50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1" name="Freeform 1190">
                <a:extLst>
                  <a:ext uri="{FF2B5EF4-FFF2-40B4-BE49-F238E27FC236}">
                    <a16:creationId xmlns:a16="http://schemas.microsoft.com/office/drawing/2014/main" id="{0835444A-6AF2-E14C-8A72-BFD3905D71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8" y="4345615"/>
                <a:ext cx="14684" cy="9383"/>
              </a:xfrm>
              <a:custGeom>
                <a:avLst/>
                <a:gdLst>
                  <a:gd name="connsiteX0" fmla="*/ 14684 w 14684"/>
                  <a:gd name="connsiteY0" fmla="*/ 0 h 9383"/>
                  <a:gd name="connsiteX1" fmla="*/ 1143 w 14684"/>
                  <a:gd name="connsiteY1" fmla="*/ 9383 h 9383"/>
                  <a:gd name="connsiteX2" fmla="*/ 0 w 14684"/>
                  <a:gd name="connsiteY2" fmla="*/ 7403 h 9383"/>
                  <a:gd name="connsiteX3" fmla="*/ 14684 w 14684"/>
                  <a:gd name="connsiteY3" fmla="*/ 0 h 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4" h="9383">
                    <a:moveTo>
                      <a:pt x="14684" y="0"/>
                    </a:moveTo>
                    <a:lnTo>
                      <a:pt x="1143" y="9383"/>
                    </a:lnTo>
                    <a:lnTo>
                      <a:pt x="0" y="7403"/>
                    </a:lnTo>
                    <a:lnTo>
                      <a:pt x="1468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2" name="Freeform 1191">
                <a:extLst>
                  <a:ext uri="{FF2B5EF4-FFF2-40B4-BE49-F238E27FC236}">
                    <a16:creationId xmlns:a16="http://schemas.microsoft.com/office/drawing/2014/main" id="{BBCB15BC-2185-E84B-99C7-DAD40D7D5B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5" y="4345618"/>
                <a:ext cx="14678" cy="9379"/>
              </a:xfrm>
              <a:custGeom>
                <a:avLst/>
                <a:gdLst>
                  <a:gd name="connsiteX0" fmla="*/ 0 w 14678"/>
                  <a:gd name="connsiteY0" fmla="*/ 0 h 9379"/>
                  <a:gd name="connsiteX1" fmla="*/ 14678 w 14678"/>
                  <a:gd name="connsiteY1" fmla="*/ 7400 h 9379"/>
                  <a:gd name="connsiteX2" fmla="*/ 13535 w 14678"/>
                  <a:gd name="connsiteY2" fmla="*/ 9379 h 9379"/>
                  <a:gd name="connsiteX3" fmla="*/ 0 w 14678"/>
                  <a:gd name="connsiteY3" fmla="*/ 0 h 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8" h="9379">
                    <a:moveTo>
                      <a:pt x="0" y="0"/>
                    </a:moveTo>
                    <a:lnTo>
                      <a:pt x="14678" y="7400"/>
                    </a:lnTo>
                    <a:lnTo>
                      <a:pt x="13535" y="9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3" name="Freeform 1192">
                <a:extLst>
                  <a:ext uri="{FF2B5EF4-FFF2-40B4-BE49-F238E27FC236}">
                    <a16:creationId xmlns:a16="http://schemas.microsoft.com/office/drawing/2014/main" id="{31B3409B-753B-3C46-A67F-E9E59A384B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4367626"/>
                <a:ext cx="1050959" cy="141375"/>
              </a:xfrm>
              <a:custGeom>
                <a:avLst/>
                <a:gdLst>
                  <a:gd name="connsiteX0" fmla="*/ 2270 w 1050959"/>
                  <a:gd name="connsiteY0" fmla="*/ 0 h 141375"/>
                  <a:gd name="connsiteX1" fmla="*/ 130239 w 1050959"/>
                  <a:gd name="connsiteY1" fmla="*/ 64513 h 141375"/>
                  <a:gd name="connsiteX2" fmla="*/ 525479 w 1050959"/>
                  <a:gd name="connsiteY2" fmla="*/ 139280 h 141375"/>
                  <a:gd name="connsiteX3" fmla="*/ 920720 w 1050959"/>
                  <a:gd name="connsiteY3" fmla="*/ 64513 h 141375"/>
                  <a:gd name="connsiteX4" fmla="*/ 1048689 w 1050959"/>
                  <a:gd name="connsiteY4" fmla="*/ 1 h 141375"/>
                  <a:gd name="connsiteX5" fmla="*/ 1050959 w 1050959"/>
                  <a:gd name="connsiteY5" fmla="*/ 3933 h 141375"/>
                  <a:gd name="connsiteX6" fmla="*/ 896821 w 1050959"/>
                  <a:gd name="connsiteY6" fmla="*/ 75841 h 141375"/>
                  <a:gd name="connsiteX7" fmla="*/ 525480 w 1050959"/>
                  <a:gd name="connsiteY7" fmla="*/ 141375 h 141375"/>
                  <a:gd name="connsiteX8" fmla="*/ 154140 w 1050959"/>
                  <a:gd name="connsiteY8" fmla="*/ 75841 h 141375"/>
                  <a:gd name="connsiteX9" fmla="*/ 0 w 1050959"/>
                  <a:gd name="connsiteY9" fmla="*/ 3932 h 141375"/>
                  <a:gd name="connsiteX10" fmla="*/ 2270 w 1050959"/>
                  <a:gd name="connsiteY10" fmla="*/ 0 h 1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0959" h="141375">
                    <a:moveTo>
                      <a:pt x="2270" y="0"/>
                    </a:moveTo>
                    <a:lnTo>
                      <a:pt x="130239" y="64513"/>
                    </a:lnTo>
                    <a:cubicBezTo>
                      <a:pt x="252619" y="112770"/>
                      <a:pt x="385954" y="139280"/>
                      <a:pt x="525479" y="139280"/>
                    </a:cubicBezTo>
                    <a:cubicBezTo>
                      <a:pt x="665005" y="139280"/>
                      <a:pt x="798339" y="112770"/>
                      <a:pt x="920720" y="64513"/>
                    </a:cubicBezTo>
                    <a:lnTo>
                      <a:pt x="1048689" y="1"/>
                    </a:lnTo>
                    <a:lnTo>
                      <a:pt x="1050959" y="3933"/>
                    </a:lnTo>
                    <a:lnTo>
                      <a:pt x="896821" y="75841"/>
                    </a:lnTo>
                    <a:cubicBezTo>
                      <a:pt x="781031" y="118238"/>
                      <a:pt x="655958" y="141375"/>
                      <a:pt x="525480" y="141375"/>
                    </a:cubicBezTo>
                    <a:cubicBezTo>
                      <a:pt x="395003" y="141375"/>
                      <a:pt x="269930" y="118238"/>
                      <a:pt x="154140" y="75841"/>
                    </a:cubicBezTo>
                    <a:lnTo>
                      <a:pt x="0" y="3932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4" name="Freeform 1193">
                <a:extLst>
                  <a:ext uri="{FF2B5EF4-FFF2-40B4-BE49-F238E27FC236}">
                    <a16:creationId xmlns:a16="http://schemas.microsoft.com/office/drawing/2014/main" id="{8D6E44F7-041C-D34B-98DD-BE30AFEB05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5421" y="4734042"/>
                <a:ext cx="1195168" cy="134958"/>
              </a:xfrm>
              <a:custGeom>
                <a:avLst/>
                <a:gdLst>
                  <a:gd name="connsiteX0" fmla="*/ 1195168 w 1195168"/>
                  <a:gd name="connsiteY0" fmla="*/ 0 h 134958"/>
                  <a:gd name="connsiteX1" fmla="*/ 1125592 w 1195168"/>
                  <a:gd name="connsiteY1" fmla="*/ 35075 h 134958"/>
                  <a:gd name="connsiteX2" fmla="*/ 597580 w 1195168"/>
                  <a:gd name="connsiteY2" fmla="*/ 134958 h 134958"/>
                  <a:gd name="connsiteX3" fmla="*/ 69569 w 1195168"/>
                  <a:gd name="connsiteY3" fmla="*/ 35075 h 134958"/>
                  <a:gd name="connsiteX4" fmla="*/ 0 w 1195168"/>
                  <a:gd name="connsiteY4" fmla="*/ 4 h 134958"/>
                  <a:gd name="connsiteX5" fmla="*/ 101404 w 1195168"/>
                  <a:gd name="connsiteY5" fmla="*/ 44070 h 134958"/>
                  <a:gd name="connsiteX6" fmla="*/ 597579 w 1195168"/>
                  <a:gd name="connsiteY6" fmla="*/ 132028 h 134958"/>
                  <a:gd name="connsiteX7" fmla="*/ 1093756 w 1195168"/>
                  <a:gd name="connsiteY7" fmla="*/ 44070 h 134958"/>
                  <a:gd name="connsiteX8" fmla="*/ 1195168 w 1195168"/>
                  <a:gd name="connsiteY8" fmla="*/ 0 h 1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5168" h="134958">
                    <a:moveTo>
                      <a:pt x="1195168" y="0"/>
                    </a:moveTo>
                    <a:lnTo>
                      <a:pt x="1125592" y="35075"/>
                    </a:lnTo>
                    <a:cubicBezTo>
                      <a:pt x="962101" y="99543"/>
                      <a:pt x="783977" y="134958"/>
                      <a:pt x="597580" y="134958"/>
                    </a:cubicBezTo>
                    <a:cubicBezTo>
                      <a:pt x="411184" y="134958"/>
                      <a:pt x="233060" y="99543"/>
                      <a:pt x="69569" y="35075"/>
                    </a:cubicBezTo>
                    <a:lnTo>
                      <a:pt x="0" y="4"/>
                    </a:lnTo>
                    <a:lnTo>
                      <a:pt x="101404" y="44070"/>
                    </a:lnTo>
                    <a:cubicBezTo>
                      <a:pt x="256053" y="100965"/>
                      <a:pt x="423188" y="132028"/>
                      <a:pt x="597579" y="132028"/>
                    </a:cubicBezTo>
                    <a:cubicBezTo>
                      <a:pt x="771971" y="132028"/>
                      <a:pt x="939107" y="100965"/>
                      <a:pt x="1093756" y="44070"/>
                    </a:cubicBezTo>
                    <a:lnTo>
                      <a:pt x="11951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95" name="Group 1194">
                <a:extLst>
                  <a:ext uri="{FF2B5EF4-FFF2-40B4-BE49-F238E27FC236}">
                    <a16:creationId xmlns:a16="http://schemas.microsoft.com/office/drawing/2014/main" id="{A66BAD50-1DF9-6A4B-93D4-56C674FAAE59}"/>
                  </a:ext>
                </a:extLst>
              </p:cNvPr>
              <p:cNvGrpSpPr/>
              <p:nvPr/>
            </p:nvGrpSpPr>
            <p:grpSpPr>
              <a:xfrm>
                <a:off x="3516476" y="2193394"/>
                <a:ext cx="2873049" cy="2672677"/>
                <a:chOff x="3516476" y="2193394"/>
                <a:chExt cx="2873049" cy="2672677"/>
              </a:xfrm>
            </p:grpSpPr>
            <p:sp>
              <p:nvSpPr>
                <p:cNvPr id="1319" name="Freeform 1318">
                  <a:extLst>
                    <a:ext uri="{FF2B5EF4-FFF2-40B4-BE49-F238E27FC236}">
                      <a16:creationId xmlns:a16="http://schemas.microsoft.com/office/drawing/2014/main" id="{27A11422-ACA8-F043-B086-DD8B03110F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96253" y="2193394"/>
                  <a:ext cx="793272" cy="1224807"/>
                </a:xfrm>
                <a:custGeom>
                  <a:avLst/>
                  <a:gdLst>
                    <a:gd name="connsiteX0" fmla="*/ 88831 w 793272"/>
                    <a:gd name="connsiteY0" fmla="*/ 0 h 1224807"/>
                    <a:gd name="connsiteX1" fmla="*/ 116677 w 793272"/>
                    <a:gd name="connsiteY1" fmla="*/ 15675 h 1224807"/>
                    <a:gd name="connsiteX2" fmla="*/ 786398 w 793272"/>
                    <a:gd name="connsiteY2" fmla="*/ 1088675 h 1224807"/>
                    <a:gd name="connsiteX3" fmla="*/ 793272 w 793272"/>
                    <a:gd name="connsiteY3" fmla="*/ 1224807 h 1224807"/>
                    <a:gd name="connsiteX4" fmla="*/ 616664 w 793272"/>
                    <a:gd name="connsiteY4" fmla="*/ 1224807 h 1224807"/>
                    <a:gd name="connsiteX5" fmla="*/ 610702 w 793272"/>
                    <a:gd name="connsiteY5" fmla="*/ 1106732 h 1224807"/>
                    <a:gd name="connsiteX6" fmla="*/ 23285 w 793272"/>
                    <a:gd name="connsiteY6" fmla="*/ 165599 h 1224807"/>
                    <a:gd name="connsiteX7" fmla="*/ 0 w 793272"/>
                    <a:gd name="connsiteY7" fmla="*/ 153860 h 1224807"/>
                    <a:gd name="connsiteX8" fmla="*/ 88831 w 793272"/>
                    <a:gd name="connsiteY8" fmla="*/ 0 h 1224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3272" h="1224807">
                      <a:moveTo>
                        <a:pt x="88831" y="0"/>
                      </a:moveTo>
                      <a:lnTo>
                        <a:pt x="116677" y="15675"/>
                      </a:lnTo>
                      <a:cubicBezTo>
                        <a:pt x="484096" y="245035"/>
                        <a:pt x="740403" y="635768"/>
                        <a:pt x="786398" y="1088675"/>
                      </a:cubicBezTo>
                      <a:lnTo>
                        <a:pt x="793272" y="1224807"/>
                      </a:lnTo>
                      <a:lnTo>
                        <a:pt x="616664" y="1224807"/>
                      </a:lnTo>
                      <a:lnTo>
                        <a:pt x="610702" y="1106732"/>
                      </a:lnTo>
                      <a:cubicBezTo>
                        <a:pt x="570359" y="709486"/>
                        <a:pt x="345551" y="366772"/>
                        <a:pt x="23285" y="165599"/>
                      </a:cubicBezTo>
                      <a:lnTo>
                        <a:pt x="0" y="153860"/>
                      </a:lnTo>
                      <a:lnTo>
                        <a:pt x="8883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0" name="Freeform 1319">
                  <a:extLst>
                    <a:ext uri="{FF2B5EF4-FFF2-40B4-BE49-F238E27FC236}">
                      <a16:creationId xmlns:a16="http://schemas.microsoft.com/office/drawing/2014/main" id="{FA49CAAA-0991-5048-8F54-0F91B256E2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6476" y="2193394"/>
                  <a:ext cx="793272" cy="1224806"/>
                </a:xfrm>
                <a:custGeom>
                  <a:avLst/>
                  <a:gdLst>
                    <a:gd name="connsiteX0" fmla="*/ 704440 w 793272"/>
                    <a:gd name="connsiteY0" fmla="*/ 0 h 1224806"/>
                    <a:gd name="connsiteX1" fmla="*/ 793272 w 793272"/>
                    <a:gd name="connsiteY1" fmla="*/ 153860 h 1224806"/>
                    <a:gd name="connsiteX2" fmla="*/ 769989 w 793272"/>
                    <a:gd name="connsiteY2" fmla="*/ 165598 h 1224806"/>
                    <a:gd name="connsiteX3" fmla="*/ 182572 w 793272"/>
                    <a:gd name="connsiteY3" fmla="*/ 1106731 h 1224806"/>
                    <a:gd name="connsiteX4" fmla="*/ 176610 w 793272"/>
                    <a:gd name="connsiteY4" fmla="*/ 1224806 h 1224806"/>
                    <a:gd name="connsiteX5" fmla="*/ 0 w 793272"/>
                    <a:gd name="connsiteY5" fmla="*/ 1224806 h 1224806"/>
                    <a:gd name="connsiteX6" fmla="*/ 6874 w 793272"/>
                    <a:gd name="connsiteY6" fmla="*/ 1088674 h 1224806"/>
                    <a:gd name="connsiteX7" fmla="*/ 676596 w 793272"/>
                    <a:gd name="connsiteY7" fmla="*/ 15674 h 1224806"/>
                    <a:gd name="connsiteX8" fmla="*/ 704440 w 793272"/>
                    <a:gd name="connsiteY8" fmla="*/ 0 h 1224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3272" h="1224806">
                      <a:moveTo>
                        <a:pt x="704440" y="0"/>
                      </a:moveTo>
                      <a:lnTo>
                        <a:pt x="793272" y="153860"/>
                      </a:lnTo>
                      <a:lnTo>
                        <a:pt x="769989" y="165598"/>
                      </a:lnTo>
                      <a:cubicBezTo>
                        <a:pt x="447723" y="366771"/>
                        <a:pt x="222915" y="709485"/>
                        <a:pt x="182572" y="1106731"/>
                      </a:cubicBezTo>
                      <a:lnTo>
                        <a:pt x="176610" y="1224806"/>
                      </a:lnTo>
                      <a:lnTo>
                        <a:pt x="0" y="1224806"/>
                      </a:lnTo>
                      <a:lnTo>
                        <a:pt x="6874" y="1088674"/>
                      </a:lnTo>
                      <a:cubicBezTo>
                        <a:pt x="52869" y="635767"/>
                        <a:pt x="309176" y="245034"/>
                        <a:pt x="676596" y="15674"/>
                      </a:cubicBezTo>
                      <a:lnTo>
                        <a:pt x="70444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1" name="Freeform 1320">
                  <a:extLst>
                    <a:ext uri="{FF2B5EF4-FFF2-40B4-BE49-F238E27FC236}">
                      <a16:creationId xmlns:a16="http://schemas.microsoft.com/office/drawing/2014/main" id="{21EF922C-943B-F24B-AB30-CB459F8C56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93546" y="2347652"/>
                  <a:ext cx="706124" cy="1070548"/>
                </a:xfrm>
                <a:custGeom>
                  <a:avLst/>
                  <a:gdLst>
                    <a:gd name="connsiteX0" fmla="*/ 616431 w 706124"/>
                    <a:gd name="connsiteY0" fmla="*/ 0 h 1070548"/>
                    <a:gd name="connsiteX1" fmla="*/ 706124 w 706124"/>
                    <a:gd name="connsiteY1" fmla="*/ 155352 h 1070548"/>
                    <a:gd name="connsiteX2" fmla="*/ 692588 w 706124"/>
                    <a:gd name="connsiteY2" fmla="*/ 164732 h 1070548"/>
                    <a:gd name="connsiteX3" fmla="*/ 689454 w 706124"/>
                    <a:gd name="connsiteY3" fmla="*/ 166312 h 1070548"/>
                    <a:gd name="connsiteX4" fmla="*/ 641806 w 706124"/>
                    <a:gd name="connsiteY4" fmla="*/ 199922 h 1070548"/>
                    <a:gd name="connsiteX5" fmla="*/ 572475 w 706124"/>
                    <a:gd name="connsiteY5" fmla="*/ 247967 h 1070548"/>
                    <a:gd name="connsiteX6" fmla="*/ 525751 w 706124"/>
                    <a:gd name="connsiteY6" fmla="*/ 293588 h 1070548"/>
                    <a:gd name="connsiteX7" fmla="*/ 499550 w 706124"/>
                    <a:gd name="connsiteY7" fmla="*/ 316872 h 1070548"/>
                    <a:gd name="connsiteX8" fmla="*/ 482574 w 706124"/>
                    <a:gd name="connsiteY8" fmla="*/ 335748 h 1070548"/>
                    <a:gd name="connsiteX9" fmla="*/ 442816 w 706124"/>
                    <a:gd name="connsiteY9" fmla="*/ 374568 h 1070548"/>
                    <a:gd name="connsiteX10" fmla="*/ 422067 w 706124"/>
                    <a:gd name="connsiteY10" fmla="*/ 403025 h 1070548"/>
                    <a:gd name="connsiteX11" fmla="*/ 418498 w 706124"/>
                    <a:gd name="connsiteY11" fmla="*/ 406994 h 1070548"/>
                    <a:gd name="connsiteX12" fmla="*/ 385646 w 706124"/>
                    <a:gd name="connsiteY12" fmla="*/ 452978 h 1070548"/>
                    <a:gd name="connsiteX13" fmla="*/ 335810 w 706124"/>
                    <a:gd name="connsiteY13" fmla="*/ 521329 h 1070548"/>
                    <a:gd name="connsiteX14" fmla="*/ 306863 w 706124"/>
                    <a:gd name="connsiteY14" fmla="*/ 579624 h 1070548"/>
                    <a:gd name="connsiteX15" fmla="*/ 288553 w 706124"/>
                    <a:gd name="connsiteY15" fmla="*/ 612561 h 1070548"/>
                    <a:gd name="connsiteX16" fmla="*/ 278657 w 706124"/>
                    <a:gd name="connsiteY16" fmla="*/ 636425 h 1070548"/>
                    <a:gd name="connsiteX17" fmla="*/ 254368 w 706124"/>
                    <a:gd name="connsiteY17" fmla="*/ 685339 h 1070548"/>
                    <a:gd name="connsiteX18" fmla="*/ 201397 w 706124"/>
                    <a:gd name="connsiteY18" fmla="*/ 863690 h 1070548"/>
                    <a:gd name="connsiteX19" fmla="*/ 196305 w 706124"/>
                    <a:gd name="connsiteY19" fmla="*/ 914196 h 1070548"/>
                    <a:gd name="connsiteX20" fmla="*/ 187114 w 706124"/>
                    <a:gd name="connsiteY20" fmla="*/ 971139 h 1070548"/>
                    <a:gd name="connsiteX21" fmla="*/ 183651 w 706124"/>
                    <a:gd name="connsiteY21" fmla="*/ 1039725 h 1070548"/>
                    <a:gd name="connsiteX22" fmla="*/ 180544 w 706124"/>
                    <a:gd name="connsiteY22" fmla="*/ 1070548 h 1070548"/>
                    <a:gd name="connsiteX23" fmla="*/ 0 w 706124"/>
                    <a:gd name="connsiteY23" fmla="*/ 1070548 h 1070548"/>
                    <a:gd name="connsiteX24" fmla="*/ 5959 w 706124"/>
                    <a:gd name="connsiteY24" fmla="*/ 952520 h 1070548"/>
                    <a:gd name="connsiteX25" fmla="*/ 593161 w 706124"/>
                    <a:gd name="connsiteY25" fmla="*/ 11731 h 1070548"/>
                    <a:gd name="connsiteX26" fmla="*/ 616431 w 706124"/>
                    <a:gd name="connsiteY26" fmla="*/ 0 h 107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06124" h="1070548">
                      <a:moveTo>
                        <a:pt x="616431" y="0"/>
                      </a:moveTo>
                      <a:lnTo>
                        <a:pt x="706124" y="155352"/>
                      </a:lnTo>
                      <a:lnTo>
                        <a:pt x="692588" y="164732"/>
                      </a:lnTo>
                      <a:lnTo>
                        <a:pt x="689454" y="166312"/>
                      </a:lnTo>
                      <a:lnTo>
                        <a:pt x="641806" y="199922"/>
                      </a:lnTo>
                      <a:lnTo>
                        <a:pt x="572475" y="247967"/>
                      </a:lnTo>
                      <a:lnTo>
                        <a:pt x="525751" y="293588"/>
                      </a:lnTo>
                      <a:lnTo>
                        <a:pt x="499550" y="316872"/>
                      </a:lnTo>
                      <a:lnTo>
                        <a:pt x="482574" y="335748"/>
                      </a:lnTo>
                      <a:lnTo>
                        <a:pt x="442816" y="374568"/>
                      </a:lnTo>
                      <a:lnTo>
                        <a:pt x="422067" y="403025"/>
                      </a:lnTo>
                      <a:lnTo>
                        <a:pt x="418498" y="406994"/>
                      </a:lnTo>
                      <a:lnTo>
                        <a:pt x="385646" y="452978"/>
                      </a:lnTo>
                      <a:lnTo>
                        <a:pt x="335810" y="521329"/>
                      </a:lnTo>
                      <a:lnTo>
                        <a:pt x="306863" y="579624"/>
                      </a:lnTo>
                      <a:lnTo>
                        <a:pt x="288553" y="612561"/>
                      </a:lnTo>
                      <a:lnTo>
                        <a:pt x="278657" y="636425"/>
                      </a:lnTo>
                      <a:lnTo>
                        <a:pt x="254368" y="685339"/>
                      </a:lnTo>
                      <a:cubicBezTo>
                        <a:pt x="231804" y="742561"/>
                        <a:pt x="213985" y="802173"/>
                        <a:pt x="201397" y="863690"/>
                      </a:cubicBezTo>
                      <a:lnTo>
                        <a:pt x="196305" y="914196"/>
                      </a:lnTo>
                      <a:lnTo>
                        <a:pt x="187114" y="971139"/>
                      </a:lnTo>
                      <a:lnTo>
                        <a:pt x="183651" y="1039725"/>
                      </a:lnTo>
                      <a:lnTo>
                        <a:pt x="180544" y="1070548"/>
                      </a:lnTo>
                      <a:lnTo>
                        <a:pt x="0" y="1070548"/>
                      </a:lnTo>
                      <a:lnTo>
                        <a:pt x="5959" y="952520"/>
                      </a:lnTo>
                      <a:cubicBezTo>
                        <a:pt x="46287" y="555419"/>
                        <a:pt x="271013" y="212830"/>
                        <a:pt x="593161" y="11731"/>
                      </a:cubicBezTo>
                      <a:lnTo>
                        <a:pt x="61643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2" name="Freeform 1321">
                  <a:extLst>
                    <a:ext uri="{FF2B5EF4-FFF2-40B4-BE49-F238E27FC236}">
                      <a16:creationId xmlns:a16="http://schemas.microsoft.com/office/drawing/2014/main" id="{DC111BFE-5F4B-8845-BD08-71B7477547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05187" y="2347652"/>
                  <a:ext cx="707268" cy="1070548"/>
                </a:xfrm>
                <a:custGeom>
                  <a:avLst/>
                  <a:gdLst>
                    <a:gd name="connsiteX0" fmla="*/ 90836 w 707268"/>
                    <a:gd name="connsiteY0" fmla="*/ 0 h 1070548"/>
                    <a:gd name="connsiteX1" fmla="*/ 114107 w 707268"/>
                    <a:gd name="connsiteY1" fmla="*/ 11731 h 1070548"/>
                    <a:gd name="connsiteX2" fmla="*/ 701308 w 707268"/>
                    <a:gd name="connsiteY2" fmla="*/ 952520 h 1070548"/>
                    <a:gd name="connsiteX3" fmla="*/ 707268 w 707268"/>
                    <a:gd name="connsiteY3" fmla="*/ 1070548 h 1070548"/>
                    <a:gd name="connsiteX4" fmla="*/ 526726 w 707268"/>
                    <a:gd name="connsiteY4" fmla="*/ 1070548 h 1070548"/>
                    <a:gd name="connsiteX5" fmla="*/ 523614 w 707268"/>
                    <a:gd name="connsiteY5" fmla="*/ 1039679 h 1070548"/>
                    <a:gd name="connsiteX6" fmla="*/ 520153 w 707268"/>
                    <a:gd name="connsiteY6" fmla="*/ 971139 h 1070548"/>
                    <a:gd name="connsiteX7" fmla="*/ 510969 w 707268"/>
                    <a:gd name="connsiteY7" fmla="*/ 914238 h 1070548"/>
                    <a:gd name="connsiteX8" fmla="*/ 505873 w 707268"/>
                    <a:gd name="connsiteY8" fmla="*/ 863690 h 1070548"/>
                    <a:gd name="connsiteX9" fmla="*/ 452902 w 707268"/>
                    <a:gd name="connsiteY9" fmla="*/ 685339 h 1070548"/>
                    <a:gd name="connsiteX10" fmla="*/ 428600 w 707268"/>
                    <a:gd name="connsiteY10" fmla="*/ 636398 h 1070548"/>
                    <a:gd name="connsiteX11" fmla="*/ 418715 w 707268"/>
                    <a:gd name="connsiteY11" fmla="*/ 612561 h 1070548"/>
                    <a:gd name="connsiteX12" fmla="*/ 400424 w 707268"/>
                    <a:gd name="connsiteY12" fmla="*/ 579657 h 1070548"/>
                    <a:gd name="connsiteX13" fmla="*/ 371460 w 707268"/>
                    <a:gd name="connsiteY13" fmla="*/ 521329 h 1070548"/>
                    <a:gd name="connsiteX14" fmla="*/ 321525 w 707268"/>
                    <a:gd name="connsiteY14" fmla="*/ 452842 h 1070548"/>
                    <a:gd name="connsiteX15" fmla="*/ 288770 w 707268"/>
                    <a:gd name="connsiteY15" fmla="*/ 406994 h 1070548"/>
                    <a:gd name="connsiteX16" fmla="*/ 285212 w 707268"/>
                    <a:gd name="connsiteY16" fmla="*/ 403037 h 1070548"/>
                    <a:gd name="connsiteX17" fmla="*/ 264454 w 707268"/>
                    <a:gd name="connsiteY17" fmla="*/ 374568 h 1070548"/>
                    <a:gd name="connsiteX18" fmla="*/ 224680 w 707268"/>
                    <a:gd name="connsiteY18" fmla="*/ 335732 h 1070548"/>
                    <a:gd name="connsiteX19" fmla="*/ 207718 w 707268"/>
                    <a:gd name="connsiteY19" fmla="*/ 316872 h 1070548"/>
                    <a:gd name="connsiteX20" fmla="*/ 181539 w 707268"/>
                    <a:gd name="connsiteY20" fmla="*/ 293608 h 1070548"/>
                    <a:gd name="connsiteX21" fmla="*/ 134795 w 707268"/>
                    <a:gd name="connsiteY21" fmla="*/ 247967 h 1070548"/>
                    <a:gd name="connsiteX22" fmla="*/ 65367 w 707268"/>
                    <a:gd name="connsiteY22" fmla="*/ 199855 h 1070548"/>
                    <a:gd name="connsiteX23" fmla="*/ 17814 w 707268"/>
                    <a:gd name="connsiteY23" fmla="*/ 166312 h 1070548"/>
                    <a:gd name="connsiteX24" fmla="*/ 14686 w 707268"/>
                    <a:gd name="connsiteY24" fmla="*/ 164735 h 1070548"/>
                    <a:gd name="connsiteX25" fmla="*/ 1144 w 707268"/>
                    <a:gd name="connsiteY25" fmla="*/ 155351 h 1070548"/>
                    <a:gd name="connsiteX26" fmla="*/ 0 w 707268"/>
                    <a:gd name="connsiteY26" fmla="*/ 157332 h 1070548"/>
                    <a:gd name="connsiteX27" fmla="*/ 0 w 707268"/>
                    <a:gd name="connsiteY27" fmla="*/ 157332 h 1070548"/>
                    <a:gd name="connsiteX28" fmla="*/ 90836 w 707268"/>
                    <a:gd name="connsiteY28" fmla="*/ 0 h 107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07268" h="1070548">
                      <a:moveTo>
                        <a:pt x="90836" y="0"/>
                      </a:moveTo>
                      <a:lnTo>
                        <a:pt x="114107" y="11731"/>
                      </a:lnTo>
                      <a:cubicBezTo>
                        <a:pt x="436254" y="212830"/>
                        <a:pt x="660980" y="555419"/>
                        <a:pt x="701308" y="952520"/>
                      </a:cubicBezTo>
                      <a:lnTo>
                        <a:pt x="707268" y="1070548"/>
                      </a:lnTo>
                      <a:lnTo>
                        <a:pt x="526726" y="1070548"/>
                      </a:lnTo>
                      <a:lnTo>
                        <a:pt x="523614" y="1039679"/>
                      </a:lnTo>
                      <a:lnTo>
                        <a:pt x="520153" y="971139"/>
                      </a:lnTo>
                      <a:lnTo>
                        <a:pt x="510969" y="914238"/>
                      </a:lnTo>
                      <a:lnTo>
                        <a:pt x="505873" y="863690"/>
                      </a:lnTo>
                      <a:cubicBezTo>
                        <a:pt x="493285" y="802173"/>
                        <a:pt x="475466" y="742561"/>
                        <a:pt x="452902" y="685339"/>
                      </a:cubicBezTo>
                      <a:lnTo>
                        <a:pt x="428600" y="636398"/>
                      </a:lnTo>
                      <a:lnTo>
                        <a:pt x="418715" y="612561"/>
                      </a:lnTo>
                      <a:lnTo>
                        <a:pt x="400424" y="579657"/>
                      </a:lnTo>
                      <a:lnTo>
                        <a:pt x="371460" y="521329"/>
                      </a:lnTo>
                      <a:lnTo>
                        <a:pt x="321525" y="452842"/>
                      </a:lnTo>
                      <a:lnTo>
                        <a:pt x="288770" y="406994"/>
                      </a:lnTo>
                      <a:lnTo>
                        <a:pt x="285212" y="403037"/>
                      </a:lnTo>
                      <a:lnTo>
                        <a:pt x="264454" y="374568"/>
                      </a:lnTo>
                      <a:lnTo>
                        <a:pt x="224680" y="335732"/>
                      </a:lnTo>
                      <a:lnTo>
                        <a:pt x="207718" y="316872"/>
                      </a:lnTo>
                      <a:lnTo>
                        <a:pt x="181539" y="293608"/>
                      </a:lnTo>
                      <a:lnTo>
                        <a:pt x="134795" y="247967"/>
                      </a:lnTo>
                      <a:lnTo>
                        <a:pt x="65367" y="199855"/>
                      </a:lnTo>
                      <a:lnTo>
                        <a:pt x="17814" y="166312"/>
                      </a:lnTo>
                      <a:lnTo>
                        <a:pt x="14686" y="164735"/>
                      </a:lnTo>
                      <a:lnTo>
                        <a:pt x="1144" y="155351"/>
                      </a:lnTo>
                      <a:lnTo>
                        <a:pt x="0" y="157332"/>
                      </a:lnTo>
                      <a:lnTo>
                        <a:pt x="0" y="157332"/>
                      </a:lnTo>
                      <a:lnTo>
                        <a:pt x="90836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3" name="Freeform 1322">
                  <a:extLst>
                    <a:ext uri="{FF2B5EF4-FFF2-40B4-BE49-F238E27FC236}">
                      <a16:creationId xmlns:a16="http://schemas.microsoft.com/office/drawing/2014/main" id="{A53EFA30-AE1B-F041-9945-1F45F7E09B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5641" y="2503004"/>
                  <a:ext cx="618405" cy="915196"/>
                </a:xfrm>
                <a:custGeom>
                  <a:avLst/>
                  <a:gdLst>
                    <a:gd name="connsiteX0" fmla="*/ 524029 w 618405"/>
                    <a:gd name="connsiteY0" fmla="*/ 0 h 915196"/>
                    <a:gd name="connsiteX1" fmla="*/ 618405 w 618405"/>
                    <a:gd name="connsiteY1" fmla="*/ 163464 h 915196"/>
                    <a:gd name="connsiteX2" fmla="*/ 618405 w 618405"/>
                    <a:gd name="connsiteY2" fmla="*/ 163464 h 915196"/>
                    <a:gd name="connsiteX3" fmla="*/ 614343 w 618405"/>
                    <a:gd name="connsiteY3" fmla="*/ 156429 h 915196"/>
                    <a:gd name="connsiteX4" fmla="*/ 506082 w 618405"/>
                    <a:gd name="connsiteY4" fmla="*/ 231513 h 915196"/>
                    <a:gd name="connsiteX5" fmla="*/ 197103 w 618405"/>
                    <a:gd name="connsiteY5" fmla="*/ 744615 h 915196"/>
                    <a:gd name="connsiteX6" fmla="*/ 179921 w 618405"/>
                    <a:gd name="connsiteY6" fmla="*/ 915196 h 915196"/>
                    <a:gd name="connsiteX7" fmla="*/ 0 w 618405"/>
                    <a:gd name="connsiteY7" fmla="*/ 915196 h 915196"/>
                    <a:gd name="connsiteX8" fmla="*/ 1556 w 618405"/>
                    <a:gd name="connsiteY8" fmla="*/ 884373 h 915196"/>
                    <a:gd name="connsiteX9" fmla="*/ 14210 w 618405"/>
                    <a:gd name="connsiteY9" fmla="*/ 758844 h 915196"/>
                    <a:gd name="connsiteX10" fmla="*/ 25206 w 618405"/>
                    <a:gd name="connsiteY10" fmla="*/ 690726 h 915196"/>
                    <a:gd name="connsiteX11" fmla="*/ 59309 w 618405"/>
                    <a:gd name="connsiteY11" fmla="*/ 570909 h 915196"/>
                    <a:gd name="connsiteX12" fmla="*/ 96562 w 618405"/>
                    <a:gd name="connsiteY12" fmla="*/ 481073 h 915196"/>
                    <a:gd name="connsiteX13" fmla="*/ 124768 w 618405"/>
                    <a:gd name="connsiteY13" fmla="*/ 424272 h 915196"/>
                    <a:gd name="connsiteX14" fmla="*/ 165780 w 618405"/>
                    <a:gd name="connsiteY14" fmla="*/ 350495 h 915196"/>
                    <a:gd name="connsiteX15" fmla="*/ 203551 w 618405"/>
                    <a:gd name="connsiteY15" fmla="*/ 297626 h 915196"/>
                    <a:gd name="connsiteX16" fmla="*/ 239972 w 618405"/>
                    <a:gd name="connsiteY16" fmla="*/ 247673 h 915196"/>
                    <a:gd name="connsiteX17" fmla="*/ 300479 w 618405"/>
                    <a:gd name="connsiteY17" fmla="*/ 180396 h 915196"/>
                    <a:gd name="connsiteX18" fmla="*/ 343656 w 618405"/>
                    <a:gd name="connsiteY18" fmla="*/ 138236 h 915196"/>
                    <a:gd name="connsiteX19" fmla="*/ 408064 w 618405"/>
                    <a:gd name="connsiteY19" fmla="*/ 81002 h 915196"/>
                    <a:gd name="connsiteX20" fmla="*/ 459711 w 618405"/>
                    <a:gd name="connsiteY20" fmla="*/ 44570 h 915196"/>
                    <a:gd name="connsiteX21" fmla="*/ 510493 w 618405"/>
                    <a:gd name="connsiteY21" fmla="*/ 9380 h 915196"/>
                    <a:gd name="connsiteX22" fmla="*/ 525172 w 618405"/>
                    <a:gd name="connsiteY22" fmla="*/ 1980 h 915196"/>
                    <a:gd name="connsiteX23" fmla="*/ 524029 w 618405"/>
                    <a:gd name="connsiteY23" fmla="*/ 0 h 915196"/>
                    <a:gd name="connsiteX24" fmla="*/ 524029 w 618405"/>
                    <a:gd name="connsiteY24" fmla="*/ 0 h 915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18405" h="915196">
                      <a:moveTo>
                        <a:pt x="524029" y="0"/>
                      </a:moveTo>
                      <a:lnTo>
                        <a:pt x="618405" y="163464"/>
                      </a:lnTo>
                      <a:lnTo>
                        <a:pt x="618405" y="163464"/>
                      </a:lnTo>
                      <a:lnTo>
                        <a:pt x="614343" y="156429"/>
                      </a:lnTo>
                      <a:lnTo>
                        <a:pt x="506082" y="231513"/>
                      </a:lnTo>
                      <a:cubicBezTo>
                        <a:pt x="350636" y="359903"/>
                        <a:pt x="239030" y="539558"/>
                        <a:pt x="197103" y="744615"/>
                      </a:cubicBezTo>
                      <a:lnTo>
                        <a:pt x="179921" y="915196"/>
                      </a:lnTo>
                      <a:lnTo>
                        <a:pt x="0" y="915196"/>
                      </a:lnTo>
                      <a:lnTo>
                        <a:pt x="1556" y="884373"/>
                      </a:lnTo>
                      <a:lnTo>
                        <a:pt x="14210" y="758844"/>
                      </a:lnTo>
                      <a:lnTo>
                        <a:pt x="25206" y="690726"/>
                      </a:lnTo>
                      <a:cubicBezTo>
                        <a:pt x="34302" y="649865"/>
                        <a:pt x="45719" y="609878"/>
                        <a:pt x="59309" y="570909"/>
                      </a:cubicBezTo>
                      <a:lnTo>
                        <a:pt x="96562" y="481073"/>
                      </a:lnTo>
                      <a:lnTo>
                        <a:pt x="124768" y="424272"/>
                      </a:lnTo>
                      <a:lnTo>
                        <a:pt x="165780" y="350495"/>
                      </a:lnTo>
                      <a:lnTo>
                        <a:pt x="203551" y="297626"/>
                      </a:lnTo>
                      <a:lnTo>
                        <a:pt x="239972" y="247673"/>
                      </a:lnTo>
                      <a:lnTo>
                        <a:pt x="300479" y="180396"/>
                      </a:lnTo>
                      <a:lnTo>
                        <a:pt x="343656" y="138236"/>
                      </a:lnTo>
                      <a:lnTo>
                        <a:pt x="408064" y="81002"/>
                      </a:lnTo>
                      <a:lnTo>
                        <a:pt x="459711" y="44570"/>
                      </a:lnTo>
                      <a:lnTo>
                        <a:pt x="510493" y="9380"/>
                      </a:lnTo>
                      <a:lnTo>
                        <a:pt x="525172" y="1980"/>
                      </a:lnTo>
                      <a:lnTo>
                        <a:pt x="524029" y="0"/>
                      </a:lnTo>
                      <a:lnTo>
                        <a:pt x="524029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4" name="Freeform 1323">
                  <a:extLst>
                    <a:ext uri="{FF2B5EF4-FFF2-40B4-BE49-F238E27FC236}">
                      <a16:creationId xmlns:a16="http://schemas.microsoft.com/office/drawing/2014/main" id="{EB12A4C9-5AC5-CF46-99CE-DA53308AAE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11955" y="2504984"/>
                  <a:ext cx="618405" cy="913216"/>
                </a:xfrm>
                <a:custGeom>
                  <a:avLst/>
                  <a:gdLst>
                    <a:gd name="connsiteX0" fmla="*/ 93232 w 618405"/>
                    <a:gd name="connsiteY0" fmla="*/ 0 h 913216"/>
                    <a:gd name="connsiteX1" fmla="*/ 107918 w 618405"/>
                    <a:gd name="connsiteY1" fmla="*/ 7403 h 913216"/>
                    <a:gd name="connsiteX2" fmla="*/ 158599 w 618405"/>
                    <a:gd name="connsiteY2" fmla="*/ 42523 h 913216"/>
                    <a:gd name="connsiteX3" fmla="*/ 210341 w 618405"/>
                    <a:gd name="connsiteY3" fmla="*/ 79022 h 913216"/>
                    <a:gd name="connsiteX4" fmla="*/ 274771 w 618405"/>
                    <a:gd name="connsiteY4" fmla="*/ 136276 h 913216"/>
                    <a:gd name="connsiteX5" fmla="*/ 317912 w 618405"/>
                    <a:gd name="connsiteY5" fmla="*/ 178400 h 913216"/>
                    <a:gd name="connsiteX6" fmla="*/ 378444 w 618405"/>
                    <a:gd name="connsiteY6" fmla="*/ 245705 h 913216"/>
                    <a:gd name="connsiteX7" fmla="*/ 414757 w 618405"/>
                    <a:gd name="connsiteY7" fmla="*/ 295510 h 913216"/>
                    <a:gd name="connsiteX8" fmla="*/ 452625 w 618405"/>
                    <a:gd name="connsiteY8" fmla="*/ 348515 h 913216"/>
                    <a:gd name="connsiteX9" fmla="*/ 493656 w 618405"/>
                    <a:gd name="connsiteY9" fmla="*/ 422325 h 913216"/>
                    <a:gd name="connsiteX10" fmla="*/ 521832 w 618405"/>
                    <a:gd name="connsiteY10" fmla="*/ 479066 h 913216"/>
                    <a:gd name="connsiteX11" fmla="*/ 559095 w 618405"/>
                    <a:gd name="connsiteY11" fmla="*/ 568929 h 913216"/>
                    <a:gd name="connsiteX12" fmla="*/ 593199 w 618405"/>
                    <a:gd name="connsiteY12" fmla="*/ 688746 h 913216"/>
                    <a:gd name="connsiteX13" fmla="*/ 604201 w 618405"/>
                    <a:gd name="connsiteY13" fmla="*/ 756906 h 913216"/>
                    <a:gd name="connsiteX14" fmla="*/ 616846 w 618405"/>
                    <a:gd name="connsiteY14" fmla="*/ 882347 h 913216"/>
                    <a:gd name="connsiteX15" fmla="*/ 618405 w 618405"/>
                    <a:gd name="connsiteY15" fmla="*/ 913216 h 913216"/>
                    <a:gd name="connsiteX16" fmla="*/ 439957 w 618405"/>
                    <a:gd name="connsiteY16" fmla="*/ 913216 h 913216"/>
                    <a:gd name="connsiteX17" fmla="*/ 422775 w 618405"/>
                    <a:gd name="connsiteY17" fmla="*/ 742635 h 913216"/>
                    <a:gd name="connsiteX18" fmla="*/ 113797 w 618405"/>
                    <a:gd name="connsiteY18" fmla="*/ 229533 h 913216"/>
                    <a:gd name="connsiteX19" fmla="*/ 4483 w 618405"/>
                    <a:gd name="connsiteY19" fmla="*/ 153719 h 913216"/>
                    <a:gd name="connsiteX20" fmla="*/ 1 w 618405"/>
                    <a:gd name="connsiteY20" fmla="*/ 161483 h 913216"/>
                    <a:gd name="connsiteX21" fmla="*/ 0 w 618405"/>
                    <a:gd name="connsiteY21" fmla="*/ 161483 h 913216"/>
                    <a:gd name="connsiteX22" fmla="*/ 93232 w 618405"/>
                    <a:gd name="connsiteY22" fmla="*/ 0 h 913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18405" h="913216">
                      <a:moveTo>
                        <a:pt x="93232" y="0"/>
                      </a:moveTo>
                      <a:lnTo>
                        <a:pt x="107918" y="7403"/>
                      </a:lnTo>
                      <a:lnTo>
                        <a:pt x="158599" y="42523"/>
                      </a:lnTo>
                      <a:lnTo>
                        <a:pt x="210341" y="79022"/>
                      </a:lnTo>
                      <a:lnTo>
                        <a:pt x="274771" y="136276"/>
                      </a:lnTo>
                      <a:lnTo>
                        <a:pt x="317912" y="178400"/>
                      </a:lnTo>
                      <a:lnTo>
                        <a:pt x="378444" y="245705"/>
                      </a:lnTo>
                      <a:lnTo>
                        <a:pt x="414757" y="295510"/>
                      </a:lnTo>
                      <a:lnTo>
                        <a:pt x="452625" y="348515"/>
                      </a:lnTo>
                      <a:lnTo>
                        <a:pt x="493656" y="422325"/>
                      </a:lnTo>
                      <a:lnTo>
                        <a:pt x="521832" y="479066"/>
                      </a:lnTo>
                      <a:lnTo>
                        <a:pt x="559095" y="568929"/>
                      </a:lnTo>
                      <a:cubicBezTo>
                        <a:pt x="572686" y="607898"/>
                        <a:pt x="584102" y="647885"/>
                        <a:pt x="593199" y="688746"/>
                      </a:cubicBezTo>
                      <a:lnTo>
                        <a:pt x="604201" y="756906"/>
                      </a:lnTo>
                      <a:lnTo>
                        <a:pt x="616846" y="882347"/>
                      </a:lnTo>
                      <a:lnTo>
                        <a:pt x="618405" y="913216"/>
                      </a:lnTo>
                      <a:lnTo>
                        <a:pt x="439957" y="913216"/>
                      </a:lnTo>
                      <a:lnTo>
                        <a:pt x="422775" y="742635"/>
                      </a:lnTo>
                      <a:cubicBezTo>
                        <a:pt x="380849" y="537578"/>
                        <a:pt x="269243" y="357923"/>
                        <a:pt x="113797" y="229533"/>
                      </a:cubicBezTo>
                      <a:lnTo>
                        <a:pt x="4483" y="153719"/>
                      </a:lnTo>
                      <a:lnTo>
                        <a:pt x="1" y="161483"/>
                      </a:lnTo>
                      <a:lnTo>
                        <a:pt x="0" y="161483"/>
                      </a:lnTo>
                      <a:lnTo>
                        <a:pt x="93232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5" name="Freeform 1324">
                  <a:extLst>
                    <a:ext uri="{FF2B5EF4-FFF2-40B4-BE49-F238E27FC236}">
                      <a16:creationId xmlns:a16="http://schemas.microsoft.com/office/drawing/2014/main" id="{6B5C7C61-692D-224F-AF20-B869A16A65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27955" y="2666468"/>
                  <a:ext cx="515196" cy="751733"/>
                </a:xfrm>
                <a:custGeom>
                  <a:avLst/>
                  <a:gdLst>
                    <a:gd name="connsiteX0" fmla="*/ 84001 w 515196"/>
                    <a:gd name="connsiteY0" fmla="*/ 0 h 751733"/>
                    <a:gd name="connsiteX1" fmla="*/ 191956 w 515196"/>
                    <a:gd name="connsiteY1" fmla="*/ 74811 h 751733"/>
                    <a:gd name="connsiteX2" fmla="*/ 498177 w 515196"/>
                    <a:gd name="connsiteY2" fmla="*/ 582918 h 751733"/>
                    <a:gd name="connsiteX3" fmla="*/ 515196 w 515196"/>
                    <a:gd name="connsiteY3" fmla="*/ 751733 h 751733"/>
                    <a:gd name="connsiteX4" fmla="*/ 346983 w 515196"/>
                    <a:gd name="connsiteY4" fmla="*/ 751733 h 751733"/>
                    <a:gd name="connsiteX5" fmla="*/ 333396 w 515196"/>
                    <a:gd name="connsiteY5" fmla="*/ 616818 h 751733"/>
                    <a:gd name="connsiteX6" fmla="*/ 85225 w 515196"/>
                    <a:gd name="connsiteY6" fmla="*/ 204612 h 751733"/>
                    <a:gd name="connsiteX7" fmla="*/ 0 w 515196"/>
                    <a:gd name="connsiteY7" fmla="*/ 145493 h 751733"/>
                    <a:gd name="connsiteX8" fmla="*/ 84001 w 515196"/>
                    <a:gd name="connsiteY8" fmla="*/ 0 h 751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5196" h="751733">
                      <a:moveTo>
                        <a:pt x="84001" y="0"/>
                      </a:moveTo>
                      <a:lnTo>
                        <a:pt x="191956" y="74811"/>
                      </a:lnTo>
                      <a:cubicBezTo>
                        <a:pt x="346015" y="201951"/>
                        <a:pt x="456625" y="379857"/>
                        <a:pt x="498177" y="582918"/>
                      </a:cubicBezTo>
                      <a:lnTo>
                        <a:pt x="515196" y="751733"/>
                      </a:lnTo>
                      <a:lnTo>
                        <a:pt x="346983" y="751733"/>
                      </a:lnTo>
                      <a:lnTo>
                        <a:pt x="333396" y="616818"/>
                      </a:lnTo>
                      <a:cubicBezTo>
                        <a:pt x="299721" y="452083"/>
                        <a:pt x="210079" y="307756"/>
                        <a:pt x="85225" y="204612"/>
                      </a:cubicBezTo>
                      <a:lnTo>
                        <a:pt x="0" y="145493"/>
                      </a:lnTo>
                      <a:lnTo>
                        <a:pt x="84001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6" name="Freeform 1325">
                  <a:extLst>
                    <a:ext uri="{FF2B5EF4-FFF2-40B4-BE49-F238E27FC236}">
                      <a16:creationId xmlns:a16="http://schemas.microsoft.com/office/drawing/2014/main" id="{F6187448-C347-574B-8FC9-1BAA78980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62852" y="2666468"/>
                  <a:ext cx="515616" cy="751732"/>
                </a:xfrm>
                <a:custGeom>
                  <a:avLst/>
                  <a:gdLst>
                    <a:gd name="connsiteX0" fmla="*/ 431194 w 515616"/>
                    <a:gd name="connsiteY0" fmla="*/ 0 h 751732"/>
                    <a:gd name="connsiteX1" fmla="*/ 515616 w 515616"/>
                    <a:gd name="connsiteY1" fmla="*/ 146222 h 751732"/>
                    <a:gd name="connsiteX2" fmla="*/ 431443 w 515616"/>
                    <a:gd name="connsiteY2" fmla="*/ 204611 h 751732"/>
                    <a:gd name="connsiteX3" fmla="*/ 183272 w 515616"/>
                    <a:gd name="connsiteY3" fmla="*/ 616817 h 751732"/>
                    <a:gd name="connsiteX4" fmla="*/ 169685 w 515616"/>
                    <a:gd name="connsiteY4" fmla="*/ 751732 h 751732"/>
                    <a:gd name="connsiteX5" fmla="*/ 0 w 515616"/>
                    <a:gd name="connsiteY5" fmla="*/ 751732 h 751732"/>
                    <a:gd name="connsiteX6" fmla="*/ 17018 w 515616"/>
                    <a:gd name="connsiteY6" fmla="*/ 582917 h 751732"/>
                    <a:gd name="connsiteX7" fmla="*/ 323239 w 515616"/>
                    <a:gd name="connsiteY7" fmla="*/ 74810 h 751732"/>
                    <a:gd name="connsiteX8" fmla="*/ 431194 w 515616"/>
                    <a:gd name="connsiteY8" fmla="*/ 0 h 751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5616" h="751732">
                      <a:moveTo>
                        <a:pt x="431194" y="0"/>
                      </a:moveTo>
                      <a:lnTo>
                        <a:pt x="515616" y="146222"/>
                      </a:lnTo>
                      <a:lnTo>
                        <a:pt x="431443" y="204611"/>
                      </a:lnTo>
                      <a:cubicBezTo>
                        <a:pt x="306589" y="307755"/>
                        <a:pt x="216947" y="452082"/>
                        <a:pt x="183272" y="616817"/>
                      </a:cubicBezTo>
                      <a:lnTo>
                        <a:pt x="169685" y="751732"/>
                      </a:lnTo>
                      <a:lnTo>
                        <a:pt x="0" y="751732"/>
                      </a:lnTo>
                      <a:lnTo>
                        <a:pt x="17018" y="582917"/>
                      </a:lnTo>
                      <a:cubicBezTo>
                        <a:pt x="58571" y="379856"/>
                        <a:pt x="169181" y="201950"/>
                        <a:pt x="323239" y="74810"/>
                      </a:cubicBezTo>
                      <a:lnTo>
                        <a:pt x="431194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7" name="Freeform 1326">
                  <a:extLst>
                    <a:ext uri="{FF2B5EF4-FFF2-40B4-BE49-F238E27FC236}">
                      <a16:creationId xmlns:a16="http://schemas.microsoft.com/office/drawing/2014/main" id="{3C80561D-4558-6C44-8F47-64DE7E21DB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34561" y="2814756"/>
                  <a:ext cx="437352" cy="603445"/>
                </a:xfrm>
                <a:custGeom>
                  <a:avLst/>
                  <a:gdLst>
                    <a:gd name="connsiteX0" fmla="*/ 91780 w 437352"/>
                    <a:gd name="connsiteY0" fmla="*/ 0 h 603445"/>
                    <a:gd name="connsiteX1" fmla="*/ 176427 w 437352"/>
                    <a:gd name="connsiteY1" fmla="*/ 58658 h 603445"/>
                    <a:gd name="connsiteX2" fmla="*/ 423812 w 437352"/>
                    <a:gd name="connsiteY2" fmla="*/ 469140 h 603445"/>
                    <a:gd name="connsiteX3" fmla="*/ 437352 w 437352"/>
                    <a:gd name="connsiteY3" fmla="*/ 603445 h 603445"/>
                    <a:gd name="connsiteX4" fmla="*/ 253781 w 437352"/>
                    <a:gd name="connsiteY4" fmla="*/ 603445 h 603445"/>
                    <a:gd name="connsiteX5" fmla="*/ 243971 w 437352"/>
                    <a:gd name="connsiteY5" fmla="*/ 506136 h 603445"/>
                    <a:gd name="connsiteX6" fmla="*/ 59659 w 437352"/>
                    <a:gd name="connsiteY6" fmla="*/ 200310 h 603445"/>
                    <a:gd name="connsiteX7" fmla="*/ 0 w 437352"/>
                    <a:gd name="connsiteY7" fmla="*/ 158968 h 603445"/>
                    <a:gd name="connsiteX8" fmla="*/ 91780 w 437352"/>
                    <a:gd name="connsiteY8" fmla="*/ 0 h 60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2" h="603445">
                      <a:moveTo>
                        <a:pt x="91780" y="0"/>
                      </a:moveTo>
                      <a:lnTo>
                        <a:pt x="176427" y="58658"/>
                      </a:lnTo>
                      <a:cubicBezTo>
                        <a:pt x="300886" y="161370"/>
                        <a:pt x="390244" y="305094"/>
                        <a:pt x="423812" y="469140"/>
                      </a:cubicBezTo>
                      <a:lnTo>
                        <a:pt x="437352" y="603445"/>
                      </a:lnTo>
                      <a:lnTo>
                        <a:pt x="253781" y="603445"/>
                      </a:lnTo>
                      <a:lnTo>
                        <a:pt x="243971" y="506136"/>
                      </a:lnTo>
                      <a:cubicBezTo>
                        <a:pt x="218961" y="383915"/>
                        <a:pt x="152386" y="276835"/>
                        <a:pt x="59659" y="200310"/>
                      </a:cubicBezTo>
                      <a:lnTo>
                        <a:pt x="0" y="158968"/>
                      </a:lnTo>
                      <a:lnTo>
                        <a:pt x="9178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8" name="Freeform 1327">
                  <a:extLst>
                    <a:ext uri="{FF2B5EF4-FFF2-40B4-BE49-F238E27FC236}">
                      <a16:creationId xmlns:a16="http://schemas.microsoft.com/office/drawing/2014/main" id="{87513702-A20A-A949-8A8F-823AB4D820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34090" y="2814756"/>
                  <a:ext cx="437351" cy="603444"/>
                </a:xfrm>
                <a:custGeom>
                  <a:avLst/>
                  <a:gdLst>
                    <a:gd name="connsiteX0" fmla="*/ 345570 w 437351"/>
                    <a:gd name="connsiteY0" fmla="*/ 0 h 603444"/>
                    <a:gd name="connsiteX1" fmla="*/ 437351 w 437351"/>
                    <a:gd name="connsiteY1" fmla="*/ 158968 h 603444"/>
                    <a:gd name="connsiteX2" fmla="*/ 377693 w 437351"/>
                    <a:gd name="connsiteY2" fmla="*/ 200309 h 603444"/>
                    <a:gd name="connsiteX3" fmla="*/ 193381 w 437351"/>
                    <a:gd name="connsiteY3" fmla="*/ 506135 h 603444"/>
                    <a:gd name="connsiteX4" fmla="*/ 183571 w 437351"/>
                    <a:gd name="connsiteY4" fmla="*/ 603444 h 603444"/>
                    <a:gd name="connsiteX5" fmla="*/ 0 w 437351"/>
                    <a:gd name="connsiteY5" fmla="*/ 603444 h 603444"/>
                    <a:gd name="connsiteX6" fmla="*/ 13539 w 437351"/>
                    <a:gd name="connsiteY6" fmla="*/ 469139 h 603444"/>
                    <a:gd name="connsiteX7" fmla="*/ 260925 w 437351"/>
                    <a:gd name="connsiteY7" fmla="*/ 58657 h 603444"/>
                    <a:gd name="connsiteX8" fmla="*/ 345570 w 437351"/>
                    <a:gd name="connsiteY8" fmla="*/ 0 h 60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1" h="603444">
                      <a:moveTo>
                        <a:pt x="345570" y="0"/>
                      </a:moveTo>
                      <a:lnTo>
                        <a:pt x="437351" y="158968"/>
                      </a:lnTo>
                      <a:lnTo>
                        <a:pt x="377693" y="200309"/>
                      </a:lnTo>
                      <a:cubicBezTo>
                        <a:pt x="284967" y="276834"/>
                        <a:pt x="218391" y="383914"/>
                        <a:pt x="193381" y="506135"/>
                      </a:cubicBezTo>
                      <a:lnTo>
                        <a:pt x="183571" y="603444"/>
                      </a:lnTo>
                      <a:lnTo>
                        <a:pt x="0" y="603444"/>
                      </a:lnTo>
                      <a:lnTo>
                        <a:pt x="13539" y="469139"/>
                      </a:lnTo>
                      <a:cubicBezTo>
                        <a:pt x="47108" y="305093"/>
                        <a:pt x="136466" y="161369"/>
                        <a:pt x="260925" y="58657"/>
                      </a:cubicBezTo>
                      <a:lnTo>
                        <a:pt x="34557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9" name="Freeform 1328">
                  <a:extLst>
                    <a:ext uri="{FF2B5EF4-FFF2-40B4-BE49-F238E27FC236}">
                      <a16:creationId xmlns:a16="http://schemas.microsoft.com/office/drawing/2014/main" id="{9228AB33-0902-E84B-A8AC-707E7AA8C7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6476" y="3439801"/>
                  <a:ext cx="793272" cy="1224807"/>
                </a:xfrm>
                <a:custGeom>
                  <a:avLst/>
                  <a:gdLst>
                    <a:gd name="connsiteX0" fmla="*/ 0 w 793272"/>
                    <a:gd name="connsiteY0" fmla="*/ 0 h 1224807"/>
                    <a:gd name="connsiteX1" fmla="*/ 176610 w 793272"/>
                    <a:gd name="connsiteY1" fmla="*/ 0 h 1224807"/>
                    <a:gd name="connsiteX2" fmla="*/ 182572 w 793272"/>
                    <a:gd name="connsiteY2" fmla="*/ 118075 h 1224807"/>
                    <a:gd name="connsiteX3" fmla="*/ 769989 w 793272"/>
                    <a:gd name="connsiteY3" fmla="*/ 1059209 h 1224807"/>
                    <a:gd name="connsiteX4" fmla="*/ 793272 w 793272"/>
                    <a:gd name="connsiteY4" fmla="*/ 1070947 h 1224807"/>
                    <a:gd name="connsiteX5" fmla="*/ 704440 w 793272"/>
                    <a:gd name="connsiteY5" fmla="*/ 1224807 h 1224807"/>
                    <a:gd name="connsiteX6" fmla="*/ 676596 w 793272"/>
                    <a:gd name="connsiteY6" fmla="*/ 1209133 h 1224807"/>
                    <a:gd name="connsiteX7" fmla="*/ 6874 w 793272"/>
                    <a:gd name="connsiteY7" fmla="*/ 136132 h 1224807"/>
                    <a:gd name="connsiteX8" fmla="*/ 0 w 793272"/>
                    <a:gd name="connsiteY8" fmla="*/ 0 h 1224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3272" h="1224807">
                      <a:moveTo>
                        <a:pt x="0" y="0"/>
                      </a:moveTo>
                      <a:lnTo>
                        <a:pt x="176610" y="0"/>
                      </a:lnTo>
                      <a:lnTo>
                        <a:pt x="182572" y="118075"/>
                      </a:lnTo>
                      <a:cubicBezTo>
                        <a:pt x="222915" y="515322"/>
                        <a:pt x="447723" y="858036"/>
                        <a:pt x="769989" y="1059209"/>
                      </a:cubicBezTo>
                      <a:lnTo>
                        <a:pt x="793272" y="1070947"/>
                      </a:lnTo>
                      <a:lnTo>
                        <a:pt x="704440" y="1224807"/>
                      </a:lnTo>
                      <a:lnTo>
                        <a:pt x="676596" y="1209133"/>
                      </a:lnTo>
                      <a:cubicBezTo>
                        <a:pt x="309176" y="979773"/>
                        <a:pt x="52869" y="589040"/>
                        <a:pt x="6874" y="1361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0" name="Freeform 1329">
                  <a:extLst>
                    <a:ext uri="{FF2B5EF4-FFF2-40B4-BE49-F238E27FC236}">
                      <a16:creationId xmlns:a16="http://schemas.microsoft.com/office/drawing/2014/main" id="{8C374128-53D6-B04A-B5B4-EA5E4B0F5A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93546" y="3439801"/>
                  <a:ext cx="707267" cy="1070549"/>
                </a:xfrm>
                <a:custGeom>
                  <a:avLst/>
                  <a:gdLst>
                    <a:gd name="connsiteX0" fmla="*/ 0 w 707267"/>
                    <a:gd name="connsiteY0" fmla="*/ 0 h 1070549"/>
                    <a:gd name="connsiteX1" fmla="*/ 180544 w 707267"/>
                    <a:gd name="connsiteY1" fmla="*/ 0 h 1070549"/>
                    <a:gd name="connsiteX2" fmla="*/ 183651 w 707267"/>
                    <a:gd name="connsiteY2" fmla="*/ 30823 h 1070549"/>
                    <a:gd name="connsiteX3" fmla="*/ 187114 w 707267"/>
                    <a:gd name="connsiteY3" fmla="*/ 99410 h 1070549"/>
                    <a:gd name="connsiteX4" fmla="*/ 196306 w 707267"/>
                    <a:gd name="connsiteY4" fmla="*/ 156355 h 1070549"/>
                    <a:gd name="connsiteX5" fmla="*/ 201397 w 707267"/>
                    <a:gd name="connsiteY5" fmla="*/ 206858 h 1070549"/>
                    <a:gd name="connsiteX6" fmla="*/ 254368 w 707267"/>
                    <a:gd name="connsiteY6" fmla="*/ 385209 h 1070549"/>
                    <a:gd name="connsiteX7" fmla="*/ 278655 w 707267"/>
                    <a:gd name="connsiteY7" fmla="*/ 434120 h 1070549"/>
                    <a:gd name="connsiteX8" fmla="*/ 288553 w 707267"/>
                    <a:gd name="connsiteY8" fmla="*/ 457988 h 1070549"/>
                    <a:gd name="connsiteX9" fmla="*/ 306864 w 707267"/>
                    <a:gd name="connsiteY9" fmla="*/ 490929 h 1070549"/>
                    <a:gd name="connsiteX10" fmla="*/ 335810 w 707267"/>
                    <a:gd name="connsiteY10" fmla="*/ 549220 h 1070549"/>
                    <a:gd name="connsiteX11" fmla="*/ 385629 w 707267"/>
                    <a:gd name="connsiteY11" fmla="*/ 617548 h 1070549"/>
                    <a:gd name="connsiteX12" fmla="*/ 418498 w 707267"/>
                    <a:gd name="connsiteY12" fmla="*/ 663555 h 1070549"/>
                    <a:gd name="connsiteX13" fmla="*/ 422070 w 707267"/>
                    <a:gd name="connsiteY13" fmla="*/ 667527 h 1070549"/>
                    <a:gd name="connsiteX14" fmla="*/ 442816 w 707267"/>
                    <a:gd name="connsiteY14" fmla="*/ 695980 h 1070549"/>
                    <a:gd name="connsiteX15" fmla="*/ 482572 w 707267"/>
                    <a:gd name="connsiteY15" fmla="*/ 734799 h 1070549"/>
                    <a:gd name="connsiteX16" fmla="*/ 499550 w 707267"/>
                    <a:gd name="connsiteY16" fmla="*/ 753676 h 1070549"/>
                    <a:gd name="connsiteX17" fmla="*/ 525751 w 707267"/>
                    <a:gd name="connsiteY17" fmla="*/ 776960 h 1070549"/>
                    <a:gd name="connsiteX18" fmla="*/ 572475 w 707267"/>
                    <a:gd name="connsiteY18" fmla="*/ 822581 h 1070549"/>
                    <a:gd name="connsiteX19" fmla="*/ 641806 w 707267"/>
                    <a:gd name="connsiteY19" fmla="*/ 870626 h 1070549"/>
                    <a:gd name="connsiteX20" fmla="*/ 689454 w 707267"/>
                    <a:gd name="connsiteY20" fmla="*/ 904236 h 1070549"/>
                    <a:gd name="connsiteX21" fmla="*/ 692589 w 707267"/>
                    <a:gd name="connsiteY21" fmla="*/ 905817 h 1070549"/>
                    <a:gd name="connsiteX22" fmla="*/ 706124 w 707267"/>
                    <a:gd name="connsiteY22" fmla="*/ 915196 h 1070549"/>
                    <a:gd name="connsiteX23" fmla="*/ 707267 w 707267"/>
                    <a:gd name="connsiteY23" fmla="*/ 913217 h 1070549"/>
                    <a:gd name="connsiteX24" fmla="*/ 707267 w 707267"/>
                    <a:gd name="connsiteY24" fmla="*/ 913217 h 1070549"/>
                    <a:gd name="connsiteX25" fmla="*/ 616431 w 707267"/>
                    <a:gd name="connsiteY25" fmla="*/ 1070549 h 1070549"/>
                    <a:gd name="connsiteX26" fmla="*/ 593161 w 707267"/>
                    <a:gd name="connsiteY26" fmla="*/ 1058818 h 1070549"/>
                    <a:gd name="connsiteX27" fmla="*/ 5959 w 707267"/>
                    <a:gd name="connsiteY27" fmla="*/ 118028 h 1070549"/>
                    <a:gd name="connsiteX28" fmla="*/ 0 w 707267"/>
                    <a:gd name="connsiteY28" fmla="*/ 0 h 1070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07267" h="1070549">
                      <a:moveTo>
                        <a:pt x="0" y="0"/>
                      </a:moveTo>
                      <a:lnTo>
                        <a:pt x="180544" y="0"/>
                      </a:lnTo>
                      <a:lnTo>
                        <a:pt x="183651" y="30823"/>
                      </a:lnTo>
                      <a:lnTo>
                        <a:pt x="187114" y="99410"/>
                      </a:lnTo>
                      <a:lnTo>
                        <a:pt x="196306" y="156355"/>
                      </a:lnTo>
                      <a:lnTo>
                        <a:pt x="201397" y="206858"/>
                      </a:lnTo>
                      <a:cubicBezTo>
                        <a:pt x="213985" y="268375"/>
                        <a:pt x="231804" y="327987"/>
                        <a:pt x="254368" y="385209"/>
                      </a:cubicBezTo>
                      <a:lnTo>
                        <a:pt x="278655" y="434120"/>
                      </a:lnTo>
                      <a:lnTo>
                        <a:pt x="288553" y="457988"/>
                      </a:lnTo>
                      <a:lnTo>
                        <a:pt x="306864" y="490929"/>
                      </a:lnTo>
                      <a:lnTo>
                        <a:pt x="335810" y="549220"/>
                      </a:lnTo>
                      <a:lnTo>
                        <a:pt x="385629" y="617548"/>
                      </a:lnTo>
                      <a:lnTo>
                        <a:pt x="418498" y="663555"/>
                      </a:lnTo>
                      <a:lnTo>
                        <a:pt x="422070" y="667527"/>
                      </a:lnTo>
                      <a:lnTo>
                        <a:pt x="442816" y="695980"/>
                      </a:lnTo>
                      <a:lnTo>
                        <a:pt x="482572" y="734799"/>
                      </a:lnTo>
                      <a:lnTo>
                        <a:pt x="499550" y="753676"/>
                      </a:lnTo>
                      <a:lnTo>
                        <a:pt x="525751" y="776960"/>
                      </a:lnTo>
                      <a:lnTo>
                        <a:pt x="572475" y="822581"/>
                      </a:lnTo>
                      <a:lnTo>
                        <a:pt x="641806" y="870626"/>
                      </a:lnTo>
                      <a:lnTo>
                        <a:pt x="689454" y="904236"/>
                      </a:lnTo>
                      <a:lnTo>
                        <a:pt x="692589" y="905817"/>
                      </a:lnTo>
                      <a:lnTo>
                        <a:pt x="706124" y="915196"/>
                      </a:lnTo>
                      <a:lnTo>
                        <a:pt x="707267" y="913217"/>
                      </a:lnTo>
                      <a:lnTo>
                        <a:pt x="707267" y="913217"/>
                      </a:lnTo>
                      <a:lnTo>
                        <a:pt x="616431" y="1070549"/>
                      </a:lnTo>
                      <a:lnTo>
                        <a:pt x="593161" y="1058818"/>
                      </a:lnTo>
                      <a:cubicBezTo>
                        <a:pt x="271013" y="857719"/>
                        <a:pt x="46287" y="515130"/>
                        <a:pt x="5959" y="1180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1" name="Freeform 1330">
                  <a:extLst>
                    <a:ext uri="{FF2B5EF4-FFF2-40B4-BE49-F238E27FC236}">
                      <a16:creationId xmlns:a16="http://schemas.microsoft.com/office/drawing/2014/main" id="{5C866E99-B862-DF44-B958-6ACE6F117C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5641" y="3439801"/>
                  <a:ext cx="614343" cy="913217"/>
                </a:xfrm>
                <a:custGeom>
                  <a:avLst/>
                  <a:gdLst>
                    <a:gd name="connsiteX0" fmla="*/ 0 w 614343"/>
                    <a:gd name="connsiteY0" fmla="*/ 0 h 913217"/>
                    <a:gd name="connsiteX1" fmla="*/ 179921 w 614343"/>
                    <a:gd name="connsiteY1" fmla="*/ 0 h 913217"/>
                    <a:gd name="connsiteX2" fmla="*/ 197103 w 614343"/>
                    <a:gd name="connsiteY2" fmla="*/ 170581 h 913217"/>
                    <a:gd name="connsiteX3" fmla="*/ 506082 w 614343"/>
                    <a:gd name="connsiteY3" fmla="*/ 683684 h 913217"/>
                    <a:gd name="connsiteX4" fmla="*/ 614343 w 614343"/>
                    <a:gd name="connsiteY4" fmla="*/ 758768 h 913217"/>
                    <a:gd name="connsiteX5" fmla="*/ 525172 w 614343"/>
                    <a:gd name="connsiteY5" fmla="*/ 913217 h 913217"/>
                    <a:gd name="connsiteX6" fmla="*/ 510494 w 614343"/>
                    <a:gd name="connsiteY6" fmla="*/ 905817 h 913217"/>
                    <a:gd name="connsiteX7" fmla="*/ 459711 w 614343"/>
                    <a:gd name="connsiteY7" fmla="*/ 870626 h 913217"/>
                    <a:gd name="connsiteX8" fmla="*/ 408064 w 614343"/>
                    <a:gd name="connsiteY8" fmla="*/ 834194 h 913217"/>
                    <a:gd name="connsiteX9" fmla="*/ 343656 w 614343"/>
                    <a:gd name="connsiteY9" fmla="*/ 776960 h 913217"/>
                    <a:gd name="connsiteX10" fmla="*/ 300477 w 614343"/>
                    <a:gd name="connsiteY10" fmla="*/ 734799 h 913217"/>
                    <a:gd name="connsiteX11" fmla="*/ 239975 w 614343"/>
                    <a:gd name="connsiteY11" fmla="*/ 667527 h 913217"/>
                    <a:gd name="connsiteX12" fmla="*/ 203534 w 614343"/>
                    <a:gd name="connsiteY12" fmla="*/ 617548 h 913217"/>
                    <a:gd name="connsiteX13" fmla="*/ 165780 w 614343"/>
                    <a:gd name="connsiteY13" fmla="*/ 564702 h 913217"/>
                    <a:gd name="connsiteX14" fmla="*/ 124769 w 614343"/>
                    <a:gd name="connsiteY14" fmla="*/ 490929 h 913217"/>
                    <a:gd name="connsiteX15" fmla="*/ 96560 w 614343"/>
                    <a:gd name="connsiteY15" fmla="*/ 434120 h 913217"/>
                    <a:gd name="connsiteX16" fmla="*/ 59309 w 614343"/>
                    <a:gd name="connsiteY16" fmla="*/ 344288 h 913217"/>
                    <a:gd name="connsiteX17" fmla="*/ 25206 w 614343"/>
                    <a:gd name="connsiteY17" fmla="*/ 224471 h 913217"/>
                    <a:gd name="connsiteX18" fmla="*/ 14211 w 614343"/>
                    <a:gd name="connsiteY18" fmla="*/ 156355 h 913217"/>
                    <a:gd name="connsiteX19" fmla="*/ 1556 w 614343"/>
                    <a:gd name="connsiteY19" fmla="*/ 30823 h 913217"/>
                    <a:gd name="connsiteX20" fmla="*/ 0 w 614343"/>
                    <a:gd name="connsiteY20" fmla="*/ 0 h 913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14343" h="913217">
                      <a:moveTo>
                        <a:pt x="0" y="0"/>
                      </a:moveTo>
                      <a:lnTo>
                        <a:pt x="179921" y="0"/>
                      </a:lnTo>
                      <a:lnTo>
                        <a:pt x="197103" y="170581"/>
                      </a:lnTo>
                      <a:cubicBezTo>
                        <a:pt x="239030" y="375639"/>
                        <a:pt x="350636" y="555293"/>
                        <a:pt x="506082" y="683684"/>
                      </a:cubicBezTo>
                      <a:lnTo>
                        <a:pt x="614343" y="758768"/>
                      </a:lnTo>
                      <a:lnTo>
                        <a:pt x="525172" y="913217"/>
                      </a:lnTo>
                      <a:lnTo>
                        <a:pt x="510494" y="905817"/>
                      </a:lnTo>
                      <a:lnTo>
                        <a:pt x="459711" y="870626"/>
                      </a:lnTo>
                      <a:lnTo>
                        <a:pt x="408064" y="834194"/>
                      </a:lnTo>
                      <a:lnTo>
                        <a:pt x="343656" y="776960"/>
                      </a:lnTo>
                      <a:lnTo>
                        <a:pt x="300477" y="734799"/>
                      </a:lnTo>
                      <a:lnTo>
                        <a:pt x="239975" y="667527"/>
                      </a:lnTo>
                      <a:lnTo>
                        <a:pt x="203534" y="617548"/>
                      </a:lnTo>
                      <a:lnTo>
                        <a:pt x="165780" y="564702"/>
                      </a:lnTo>
                      <a:lnTo>
                        <a:pt x="124769" y="490929"/>
                      </a:lnTo>
                      <a:lnTo>
                        <a:pt x="96560" y="434120"/>
                      </a:lnTo>
                      <a:lnTo>
                        <a:pt x="59309" y="344288"/>
                      </a:lnTo>
                      <a:cubicBezTo>
                        <a:pt x="45719" y="305320"/>
                        <a:pt x="34302" y="265332"/>
                        <a:pt x="25206" y="224471"/>
                      </a:cubicBezTo>
                      <a:lnTo>
                        <a:pt x="14211" y="156355"/>
                      </a:lnTo>
                      <a:lnTo>
                        <a:pt x="1556" y="308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2" name="Freeform 1331">
                  <a:extLst>
                    <a:ext uri="{FF2B5EF4-FFF2-40B4-BE49-F238E27FC236}">
                      <a16:creationId xmlns:a16="http://schemas.microsoft.com/office/drawing/2014/main" id="{88A022CF-6FA4-6C41-B34C-23944E4467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62852" y="3439800"/>
                  <a:ext cx="515616" cy="758768"/>
                </a:xfrm>
                <a:custGeom>
                  <a:avLst/>
                  <a:gdLst>
                    <a:gd name="connsiteX0" fmla="*/ 0 w 515616"/>
                    <a:gd name="connsiteY0" fmla="*/ 0 h 758768"/>
                    <a:gd name="connsiteX1" fmla="*/ 169685 w 515616"/>
                    <a:gd name="connsiteY1" fmla="*/ 0 h 758768"/>
                    <a:gd name="connsiteX2" fmla="*/ 183272 w 515616"/>
                    <a:gd name="connsiteY2" fmla="*/ 134915 h 758768"/>
                    <a:gd name="connsiteX3" fmla="*/ 431443 w 515616"/>
                    <a:gd name="connsiteY3" fmla="*/ 547121 h 758768"/>
                    <a:gd name="connsiteX4" fmla="*/ 515616 w 515616"/>
                    <a:gd name="connsiteY4" fmla="*/ 605510 h 758768"/>
                    <a:gd name="connsiteX5" fmla="*/ 427132 w 515616"/>
                    <a:gd name="connsiteY5" fmla="*/ 758768 h 758768"/>
                    <a:gd name="connsiteX6" fmla="*/ 427132 w 515616"/>
                    <a:gd name="connsiteY6" fmla="*/ 758768 h 758768"/>
                    <a:gd name="connsiteX7" fmla="*/ 431194 w 515616"/>
                    <a:gd name="connsiteY7" fmla="*/ 751732 h 758768"/>
                    <a:gd name="connsiteX8" fmla="*/ 323239 w 515616"/>
                    <a:gd name="connsiteY8" fmla="*/ 676923 h 758768"/>
                    <a:gd name="connsiteX9" fmla="*/ 17018 w 515616"/>
                    <a:gd name="connsiteY9" fmla="*/ 168816 h 758768"/>
                    <a:gd name="connsiteX10" fmla="*/ 0 w 515616"/>
                    <a:gd name="connsiteY10" fmla="*/ 0 h 758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15616" h="758768">
                      <a:moveTo>
                        <a:pt x="0" y="0"/>
                      </a:moveTo>
                      <a:lnTo>
                        <a:pt x="169685" y="0"/>
                      </a:lnTo>
                      <a:lnTo>
                        <a:pt x="183272" y="134915"/>
                      </a:lnTo>
                      <a:cubicBezTo>
                        <a:pt x="216947" y="299650"/>
                        <a:pt x="306589" y="443978"/>
                        <a:pt x="431443" y="547121"/>
                      </a:cubicBezTo>
                      <a:lnTo>
                        <a:pt x="515616" y="605510"/>
                      </a:lnTo>
                      <a:lnTo>
                        <a:pt x="427132" y="758768"/>
                      </a:lnTo>
                      <a:lnTo>
                        <a:pt x="427132" y="758768"/>
                      </a:lnTo>
                      <a:lnTo>
                        <a:pt x="431194" y="751732"/>
                      </a:lnTo>
                      <a:lnTo>
                        <a:pt x="323239" y="676923"/>
                      </a:lnTo>
                      <a:cubicBezTo>
                        <a:pt x="169181" y="549783"/>
                        <a:pt x="58571" y="371877"/>
                        <a:pt x="17018" y="16881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3" name="Freeform 1332">
                  <a:extLst>
                    <a:ext uri="{FF2B5EF4-FFF2-40B4-BE49-F238E27FC236}">
                      <a16:creationId xmlns:a16="http://schemas.microsoft.com/office/drawing/2014/main" id="{585E20BE-64DF-5641-A3B9-FF6072C1C1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34090" y="3439800"/>
                  <a:ext cx="437351" cy="603444"/>
                </a:xfrm>
                <a:custGeom>
                  <a:avLst/>
                  <a:gdLst>
                    <a:gd name="connsiteX0" fmla="*/ 0 w 437351"/>
                    <a:gd name="connsiteY0" fmla="*/ 0 h 603444"/>
                    <a:gd name="connsiteX1" fmla="*/ 183571 w 437351"/>
                    <a:gd name="connsiteY1" fmla="*/ 0 h 603444"/>
                    <a:gd name="connsiteX2" fmla="*/ 193381 w 437351"/>
                    <a:gd name="connsiteY2" fmla="*/ 97309 h 603444"/>
                    <a:gd name="connsiteX3" fmla="*/ 377693 w 437351"/>
                    <a:gd name="connsiteY3" fmla="*/ 403135 h 603444"/>
                    <a:gd name="connsiteX4" fmla="*/ 437351 w 437351"/>
                    <a:gd name="connsiteY4" fmla="*/ 444476 h 603444"/>
                    <a:gd name="connsiteX5" fmla="*/ 345570 w 437351"/>
                    <a:gd name="connsiteY5" fmla="*/ 603444 h 603444"/>
                    <a:gd name="connsiteX6" fmla="*/ 260925 w 437351"/>
                    <a:gd name="connsiteY6" fmla="*/ 544787 h 603444"/>
                    <a:gd name="connsiteX7" fmla="*/ 13539 w 437351"/>
                    <a:gd name="connsiteY7" fmla="*/ 134305 h 603444"/>
                    <a:gd name="connsiteX8" fmla="*/ 0 w 437351"/>
                    <a:gd name="connsiteY8" fmla="*/ 0 h 60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1" h="603444">
                      <a:moveTo>
                        <a:pt x="0" y="0"/>
                      </a:moveTo>
                      <a:lnTo>
                        <a:pt x="183571" y="0"/>
                      </a:lnTo>
                      <a:lnTo>
                        <a:pt x="193381" y="97309"/>
                      </a:lnTo>
                      <a:cubicBezTo>
                        <a:pt x="218391" y="219530"/>
                        <a:pt x="284967" y="326610"/>
                        <a:pt x="377693" y="403135"/>
                      </a:cubicBezTo>
                      <a:lnTo>
                        <a:pt x="437351" y="444476"/>
                      </a:lnTo>
                      <a:lnTo>
                        <a:pt x="345570" y="603444"/>
                      </a:lnTo>
                      <a:lnTo>
                        <a:pt x="260925" y="544787"/>
                      </a:lnTo>
                      <a:cubicBezTo>
                        <a:pt x="136466" y="442075"/>
                        <a:pt x="47108" y="298351"/>
                        <a:pt x="13539" y="13430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4" name="Freeform 1333">
                  <a:extLst>
                    <a:ext uri="{FF2B5EF4-FFF2-40B4-BE49-F238E27FC236}">
                      <a16:creationId xmlns:a16="http://schemas.microsoft.com/office/drawing/2014/main" id="{D0041E0E-D35D-E44A-879C-EAB666CE99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34561" y="3439801"/>
                  <a:ext cx="437352" cy="603445"/>
                </a:xfrm>
                <a:custGeom>
                  <a:avLst/>
                  <a:gdLst>
                    <a:gd name="connsiteX0" fmla="*/ 253780 w 437352"/>
                    <a:gd name="connsiteY0" fmla="*/ 0 h 603445"/>
                    <a:gd name="connsiteX1" fmla="*/ 437352 w 437352"/>
                    <a:gd name="connsiteY1" fmla="*/ 0 h 603445"/>
                    <a:gd name="connsiteX2" fmla="*/ 423812 w 437352"/>
                    <a:gd name="connsiteY2" fmla="*/ 134305 h 603445"/>
                    <a:gd name="connsiteX3" fmla="*/ 176427 w 437352"/>
                    <a:gd name="connsiteY3" fmla="*/ 544787 h 603445"/>
                    <a:gd name="connsiteX4" fmla="*/ 91780 w 437352"/>
                    <a:gd name="connsiteY4" fmla="*/ 603445 h 603445"/>
                    <a:gd name="connsiteX5" fmla="*/ 0 w 437352"/>
                    <a:gd name="connsiteY5" fmla="*/ 444477 h 603445"/>
                    <a:gd name="connsiteX6" fmla="*/ 59659 w 437352"/>
                    <a:gd name="connsiteY6" fmla="*/ 403135 h 603445"/>
                    <a:gd name="connsiteX7" fmla="*/ 243971 w 437352"/>
                    <a:gd name="connsiteY7" fmla="*/ 97309 h 603445"/>
                    <a:gd name="connsiteX8" fmla="*/ 253780 w 437352"/>
                    <a:gd name="connsiteY8" fmla="*/ 0 h 60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2" h="603445">
                      <a:moveTo>
                        <a:pt x="253780" y="0"/>
                      </a:moveTo>
                      <a:lnTo>
                        <a:pt x="437352" y="0"/>
                      </a:lnTo>
                      <a:lnTo>
                        <a:pt x="423812" y="134305"/>
                      </a:lnTo>
                      <a:cubicBezTo>
                        <a:pt x="390244" y="298351"/>
                        <a:pt x="300886" y="442075"/>
                        <a:pt x="176427" y="544787"/>
                      </a:cubicBezTo>
                      <a:lnTo>
                        <a:pt x="91780" y="603445"/>
                      </a:lnTo>
                      <a:lnTo>
                        <a:pt x="0" y="444477"/>
                      </a:lnTo>
                      <a:lnTo>
                        <a:pt x="59659" y="403135"/>
                      </a:lnTo>
                      <a:cubicBezTo>
                        <a:pt x="152386" y="326610"/>
                        <a:pt x="218961" y="219530"/>
                        <a:pt x="243971" y="97309"/>
                      </a:cubicBezTo>
                      <a:lnTo>
                        <a:pt x="25378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5" name="Freeform 1334">
                  <a:extLst>
                    <a:ext uri="{FF2B5EF4-FFF2-40B4-BE49-F238E27FC236}">
                      <a16:creationId xmlns:a16="http://schemas.microsoft.com/office/drawing/2014/main" id="{12B9A5CD-E965-A04B-AA1A-3660556788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27955" y="3439800"/>
                  <a:ext cx="515196" cy="751734"/>
                </a:xfrm>
                <a:custGeom>
                  <a:avLst/>
                  <a:gdLst>
                    <a:gd name="connsiteX0" fmla="*/ 346983 w 515196"/>
                    <a:gd name="connsiteY0" fmla="*/ 0 h 751734"/>
                    <a:gd name="connsiteX1" fmla="*/ 515196 w 515196"/>
                    <a:gd name="connsiteY1" fmla="*/ 0 h 751734"/>
                    <a:gd name="connsiteX2" fmla="*/ 498177 w 515196"/>
                    <a:gd name="connsiteY2" fmla="*/ 168816 h 751734"/>
                    <a:gd name="connsiteX3" fmla="*/ 191956 w 515196"/>
                    <a:gd name="connsiteY3" fmla="*/ 676923 h 751734"/>
                    <a:gd name="connsiteX4" fmla="*/ 84001 w 515196"/>
                    <a:gd name="connsiteY4" fmla="*/ 751734 h 751734"/>
                    <a:gd name="connsiteX5" fmla="*/ 0 w 515196"/>
                    <a:gd name="connsiteY5" fmla="*/ 606240 h 751734"/>
                    <a:gd name="connsiteX6" fmla="*/ 85225 w 515196"/>
                    <a:gd name="connsiteY6" fmla="*/ 547121 h 751734"/>
                    <a:gd name="connsiteX7" fmla="*/ 333396 w 515196"/>
                    <a:gd name="connsiteY7" fmla="*/ 134915 h 751734"/>
                    <a:gd name="connsiteX8" fmla="*/ 346983 w 515196"/>
                    <a:gd name="connsiteY8" fmla="*/ 0 h 751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5196" h="751734">
                      <a:moveTo>
                        <a:pt x="346983" y="0"/>
                      </a:moveTo>
                      <a:lnTo>
                        <a:pt x="515196" y="0"/>
                      </a:lnTo>
                      <a:lnTo>
                        <a:pt x="498177" y="168816"/>
                      </a:lnTo>
                      <a:cubicBezTo>
                        <a:pt x="456625" y="371877"/>
                        <a:pt x="346015" y="549783"/>
                        <a:pt x="191956" y="676923"/>
                      </a:cubicBezTo>
                      <a:lnTo>
                        <a:pt x="84001" y="751734"/>
                      </a:lnTo>
                      <a:lnTo>
                        <a:pt x="0" y="606240"/>
                      </a:lnTo>
                      <a:lnTo>
                        <a:pt x="85225" y="547121"/>
                      </a:lnTo>
                      <a:cubicBezTo>
                        <a:pt x="210079" y="443978"/>
                        <a:pt x="299721" y="299650"/>
                        <a:pt x="333396" y="134915"/>
                      </a:cubicBezTo>
                      <a:lnTo>
                        <a:pt x="34698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6" name="Freeform 1335">
                  <a:extLst>
                    <a:ext uri="{FF2B5EF4-FFF2-40B4-BE49-F238E27FC236}">
                      <a16:creationId xmlns:a16="http://schemas.microsoft.com/office/drawing/2014/main" id="{441779EA-7F3D-2041-9369-867D46701B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11955" y="3439801"/>
                  <a:ext cx="618405" cy="913217"/>
                </a:xfrm>
                <a:custGeom>
                  <a:avLst/>
                  <a:gdLst>
                    <a:gd name="connsiteX0" fmla="*/ 439957 w 618405"/>
                    <a:gd name="connsiteY0" fmla="*/ 0 h 913217"/>
                    <a:gd name="connsiteX1" fmla="*/ 618405 w 618405"/>
                    <a:gd name="connsiteY1" fmla="*/ 0 h 913217"/>
                    <a:gd name="connsiteX2" fmla="*/ 616846 w 618405"/>
                    <a:gd name="connsiteY2" fmla="*/ 30869 h 913217"/>
                    <a:gd name="connsiteX3" fmla="*/ 604201 w 618405"/>
                    <a:gd name="connsiteY3" fmla="*/ 156313 h 913217"/>
                    <a:gd name="connsiteX4" fmla="*/ 593199 w 618405"/>
                    <a:gd name="connsiteY4" fmla="*/ 224471 h 913217"/>
                    <a:gd name="connsiteX5" fmla="*/ 559095 w 618405"/>
                    <a:gd name="connsiteY5" fmla="*/ 344288 h 913217"/>
                    <a:gd name="connsiteX6" fmla="*/ 521833 w 618405"/>
                    <a:gd name="connsiteY6" fmla="*/ 434147 h 913217"/>
                    <a:gd name="connsiteX7" fmla="*/ 493654 w 618405"/>
                    <a:gd name="connsiteY7" fmla="*/ 490895 h 913217"/>
                    <a:gd name="connsiteX8" fmla="*/ 452625 w 618405"/>
                    <a:gd name="connsiteY8" fmla="*/ 564702 h 913217"/>
                    <a:gd name="connsiteX9" fmla="*/ 414774 w 618405"/>
                    <a:gd name="connsiteY9" fmla="*/ 617684 h 913217"/>
                    <a:gd name="connsiteX10" fmla="*/ 378441 w 618405"/>
                    <a:gd name="connsiteY10" fmla="*/ 667515 h 913217"/>
                    <a:gd name="connsiteX11" fmla="*/ 317914 w 618405"/>
                    <a:gd name="connsiteY11" fmla="*/ 734815 h 913217"/>
                    <a:gd name="connsiteX12" fmla="*/ 274771 w 618405"/>
                    <a:gd name="connsiteY12" fmla="*/ 776940 h 913217"/>
                    <a:gd name="connsiteX13" fmla="*/ 210341 w 618405"/>
                    <a:gd name="connsiteY13" fmla="*/ 834194 h 913217"/>
                    <a:gd name="connsiteX14" fmla="*/ 158599 w 618405"/>
                    <a:gd name="connsiteY14" fmla="*/ 870693 h 913217"/>
                    <a:gd name="connsiteX15" fmla="*/ 107917 w 618405"/>
                    <a:gd name="connsiteY15" fmla="*/ 905814 h 913217"/>
                    <a:gd name="connsiteX16" fmla="*/ 93233 w 618405"/>
                    <a:gd name="connsiteY16" fmla="*/ 913217 h 913217"/>
                    <a:gd name="connsiteX17" fmla="*/ 0 w 618405"/>
                    <a:gd name="connsiteY17" fmla="*/ 751734 h 913217"/>
                    <a:gd name="connsiteX18" fmla="*/ 1 w 618405"/>
                    <a:gd name="connsiteY18" fmla="*/ 751734 h 913217"/>
                    <a:gd name="connsiteX19" fmla="*/ 4483 w 618405"/>
                    <a:gd name="connsiteY19" fmla="*/ 759498 h 913217"/>
                    <a:gd name="connsiteX20" fmla="*/ 113797 w 618405"/>
                    <a:gd name="connsiteY20" fmla="*/ 683684 h 913217"/>
                    <a:gd name="connsiteX21" fmla="*/ 422775 w 618405"/>
                    <a:gd name="connsiteY21" fmla="*/ 170581 h 913217"/>
                    <a:gd name="connsiteX22" fmla="*/ 439957 w 618405"/>
                    <a:gd name="connsiteY22" fmla="*/ 0 h 913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18405" h="913217">
                      <a:moveTo>
                        <a:pt x="439957" y="0"/>
                      </a:moveTo>
                      <a:lnTo>
                        <a:pt x="618405" y="0"/>
                      </a:lnTo>
                      <a:lnTo>
                        <a:pt x="616846" y="30869"/>
                      </a:lnTo>
                      <a:lnTo>
                        <a:pt x="604201" y="156313"/>
                      </a:lnTo>
                      <a:lnTo>
                        <a:pt x="593199" y="224471"/>
                      </a:lnTo>
                      <a:cubicBezTo>
                        <a:pt x="584102" y="265332"/>
                        <a:pt x="572686" y="305320"/>
                        <a:pt x="559095" y="344288"/>
                      </a:cubicBezTo>
                      <a:lnTo>
                        <a:pt x="521833" y="434147"/>
                      </a:lnTo>
                      <a:lnTo>
                        <a:pt x="493654" y="490895"/>
                      </a:lnTo>
                      <a:lnTo>
                        <a:pt x="452625" y="564702"/>
                      </a:lnTo>
                      <a:lnTo>
                        <a:pt x="414774" y="617684"/>
                      </a:lnTo>
                      <a:lnTo>
                        <a:pt x="378441" y="667515"/>
                      </a:lnTo>
                      <a:lnTo>
                        <a:pt x="317914" y="734815"/>
                      </a:lnTo>
                      <a:lnTo>
                        <a:pt x="274771" y="776940"/>
                      </a:lnTo>
                      <a:lnTo>
                        <a:pt x="210341" y="834194"/>
                      </a:lnTo>
                      <a:lnTo>
                        <a:pt x="158599" y="870693"/>
                      </a:lnTo>
                      <a:lnTo>
                        <a:pt x="107917" y="905814"/>
                      </a:lnTo>
                      <a:lnTo>
                        <a:pt x="93233" y="913217"/>
                      </a:lnTo>
                      <a:lnTo>
                        <a:pt x="0" y="751734"/>
                      </a:lnTo>
                      <a:lnTo>
                        <a:pt x="1" y="751734"/>
                      </a:lnTo>
                      <a:lnTo>
                        <a:pt x="4483" y="759498"/>
                      </a:lnTo>
                      <a:lnTo>
                        <a:pt x="113797" y="683684"/>
                      </a:lnTo>
                      <a:cubicBezTo>
                        <a:pt x="269243" y="555293"/>
                        <a:pt x="380849" y="375639"/>
                        <a:pt x="422775" y="170581"/>
                      </a:cubicBezTo>
                      <a:lnTo>
                        <a:pt x="439957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7" name="Freeform 1336">
                  <a:extLst>
                    <a:ext uri="{FF2B5EF4-FFF2-40B4-BE49-F238E27FC236}">
                      <a16:creationId xmlns:a16="http://schemas.microsoft.com/office/drawing/2014/main" id="{230C3D15-C5B2-F546-9181-3CB0A87880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05187" y="3439801"/>
                  <a:ext cx="707268" cy="1070549"/>
                </a:xfrm>
                <a:custGeom>
                  <a:avLst/>
                  <a:gdLst>
                    <a:gd name="connsiteX0" fmla="*/ 526726 w 707268"/>
                    <a:gd name="connsiteY0" fmla="*/ 0 h 1070549"/>
                    <a:gd name="connsiteX1" fmla="*/ 707268 w 707268"/>
                    <a:gd name="connsiteY1" fmla="*/ 0 h 1070549"/>
                    <a:gd name="connsiteX2" fmla="*/ 701308 w 707268"/>
                    <a:gd name="connsiteY2" fmla="*/ 118028 h 1070549"/>
                    <a:gd name="connsiteX3" fmla="*/ 114107 w 707268"/>
                    <a:gd name="connsiteY3" fmla="*/ 1058818 h 1070549"/>
                    <a:gd name="connsiteX4" fmla="*/ 90836 w 707268"/>
                    <a:gd name="connsiteY4" fmla="*/ 1070549 h 1070549"/>
                    <a:gd name="connsiteX5" fmla="*/ 0 w 707268"/>
                    <a:gd name="connsiteY5" fmla="*/ 913217 h 1070549"/>
                    <a:gd name="connsiteX6" fmla="*/ 1 w 707268"/>
                    <a:gd name="connsiteY6" fmla="*/ 913217 h 1070549"/>
                    <a:gd name="connsiteX7" fmla="*/ 1144 w 707268"/>
                    <a:gd name="connsiteY7" fmla="*/ 915197 h 1070549"/>
                    <a:gd name="connsiteX8" fmla="*/ 14685 w 707268"/>
                    <a:gd name="connsiteY8" fmla="*/ 905814 h 1070549"/>
                    <a:gd name="connsiteX9" fmla="*/ 17814 w 707268"/>
                    <a:gd name="connsiteY9" fmla="*/ 904236 h 1070549"/>
                    <a:gd name="connsiteX10" fmla="*/ 65367 w 707268"/>
                    <a:gd name="connsiteY10" fmla="*/ 870693 h 1070549"/>
                    <a:gd name="connsiteX11" fmla="*/ 134795 w 707268"/>
                    <a:gd name="connsiteY11" fmla="*/ 822581 h 1070549"/>
                    <a:gd name="connsiteX12" fmla="*/ 181539 w 707268"/>
                    <a:gd name="connsiteY12" fmla="*/ 776940 h 1070549"/>
                    <a:gd name="connsiteX13" fmla="*/ 207718 w 707268"/>
                    <a:gd name="connsiteY13" fmla="*/ 753676 h 1070549"/>
                    <a:gd name="connsiteX14" fmla="*/ 224682 w 707268"/>
                    <a:gd name="connsiteY14" fmla="*/ 734815 h 1070549"/>
                    <a:gd name="connsiteX15" fmla="*/ 264454 w 707268"/>
                    <a:gd name="connsiteY15" fmla="*/ 695980 h 1070549"/>
                    <a:gd name="connsiteX16" fmla="*/ 285209 w 707268"/>
                    <a:gd name="connsiteY16" fmla="*/ 667515 h 1070549"/>
                    <a:gd name="connsiteX17" fmla="*/ 288770 w 707268"/>
                    <a:gd name="connsiteY17" fmla="*/ 663555 h 1070549"/>
                    <a:gd name="connsiteX18" fmla="*/ 321542 w 707268"/>
                    <a:gd name="connsiteY18" fmla="*/ 617684 h 1070549"/>
                    <a:gd name="connsiteX19" fmla="*/ 371460 w 707268"/>
                    <a:gd name="connsiteY19" fmla="*/ 549220 h 1070549"/>
                    <a:gd name="connsiteX20" fmla="*/ 400422 w 707268"/>
                    <a:gd name="connsiteY20" fmla="*/ 490895 h 1070549"/>
                    <a:gd name="connsiteX21" fmla="*/ 418715 w 707268"/>
                    <a:gd name="connsiteY21" fmla="*/ 457988 h 1070549"/>
                    <a:gd name="connsiteX22" fmla="*/ 428601 w 707268"/>
                    <a:gd name="connsiteY22" fmla="*/ 434147 h 1070549"/>
                    <a:gd name="connsiteX23" fmla="*/ 452902 w 707268"/>
                    <a:gd name="connsiteY23" fmla="*/ 385209 h 1070549"/>
                    <a:gd name="connsiteX24" fmla="*/ 505873 w 707268"/>
                    <a:gd name="connsiteY24" fmla="*/ 206858 h 1070549"/>
                    <a:gd name="connsiteX25" fmla="*/ 510969 w 707268"/>
                    <a:gd name="connsiteY25" fmla="*/ 156313 h 1070549"/>
                    <a:gd name="connsiteX26" fmla="*/ 520153 w 707268"/>
                    <a:gd name="connsiteY26" fmla="*/ 99410 h 1070549"/>
                    <a:gd name="connsiteX27" fmla="*/ 523614 w 707268"/>
                    <a:gd name="connsiteY27" fmla="*/ 30869 h 1070549"/>
                    <a:gd name="connsiteX28" fmla="*/ 526726 w 707268"/>
                    <a:gd name="connsiteY28" fmla="*/ 0 h 1070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07268" h="1070549">
                      <a:moveTo>
                        <a:pt x="526726" y="0"/>
                      </a:moveTo>
                      <a:lnTo>
                        <a:pt x="707268" y="0"/>
                      </a:lnTo>
                      <a:lnTo>
                        <a:pt x="701308" y="118028"/>
                      </a:lnTo>
                      <a:cubicBezTo>
                        <a:pt x="660980" y="515130"/>
                        <a:pt x="436254" y="857719"/>
                        <a:pt x="114107" y="1058818"/>
                      </a:cubicBezTo>
                      <a:lnTo>
                        <a:pt x="90836" y="1070549"/>
                      </a:lnTo>
                      <a:lnTo>
                        <a:pt x="0" y="913217"/>
                      </a:lnTo>
                      <a:lnTo>
                        <a:pt x="1" y="913217"/>
                      </a:lnTo>
                      <a:lnTo>
                        <a:pt x="1144" y="915197"/>
                      </a:lnTo>
                      <a:lnTo>
                        <a:pt x="14685" y="905814"/>
                      </a:lnTo>
                      <a:lnTo>
                        <a:pt x="17814" y="904236"/>
                      </a:lnTo>
                      <a:lnTo>
                        <a:pt x="65367" y="870693"/>
                      </a:lnTo>
                      <a:lnTo>
                        <a:pt x="134795" y="822581"/>
                      </a:lnTo>
                      <a:lnTo>
                        <a:pt x="181539" y="776940"/>
                      </a:lnTo>
                      <a:lnTo>
                        <a:pt x="207718" y="753676"/>
                      </a:lnTo>
                      <a:lnTo>
                        <a:pt x="224682" y="734815"/>
                      </a:lnTo>
                      <a:lnTo>
                        <a:pt x="264454" y="695980"/>
                      </a:lnTo>
                      <a:lnTo>
                        <a:pt x="285209" y="667515"/>
                      </a:lnTo>
                      <a:lnTo>
                        <a:pt x="288770" y="663555"/>
                      </a:lnTo>
                      <a:lnTo>
                        <a:pt x="321542" y="617684"/>
                      </a:lnTo>
                      <a:lnTo>
                        <a:pt x="371460" y="549220"/>
                      </a:lnTo>
                      <a:lnTo>
                        <a:pt x="400422" y="490895"/>
                      </a:lnTo>
                      <a:lnTo>
                        <a:pt x="418715" y="457988"/>
                      </a:lnTo>
                      <a:lnTo>
                        <a:pt x="428601" y="434147"/>
                      </a:lnTo>
                      <a:lnTo>
                        <a:pt x="452902" y="385209"/>
                      </a:lnTo>
                      <a:cubicBezTo>
                        <a:pt x="475466" y="327987"/>
                        <a:pt x="493285" y="268375"/>
                        <a:pt x="505873" y="206858"/>
                      </a:cubicBezTo>
                      <a:lnTo>
                        <a:pt x="510969" y="156313"/>
                      </a:lnTo>
                      <a:lnTo>
                        <a:pt x="520153" y="99410"/>
                      </a:lnTo>
                      <a:lnTo>
                        <a:pt x="523614" y="30869"/>
                      </a:lnTo>
                      <a:lnTo>
                        <a:pt x="526726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8" name="Freeform 1337">
                  <a:extLst>
                    <a:ext uri="{FF2B5EF4-FFF2-40B4-BE49-F238E27FC236}">
                      <a16:creationId xmlns:a16="http://schemas.microsoft.com/office/drawing/2014/main" id="{CB55822B-3252-A54A-A223-6B63ED1A58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96253" y="3439801"/>
                  <a:ext cx="793272" cy="1226071"/>
                </a:xfrm>
                <a:custGeom>
                  <a:avLst/>
                  <a:gdLst>
                    <a:gd name="connsiteX0" fmla="*/ 616664 w 793272"/>
                    <a:gd name="connsiteY0" fmla="*/ 0 h 1226071"/>
                    <a:gd name="connsiteX1" fmla="*/ 793272 w 793272"/>
                    <a:gd name="connsiteY1" fmla="*/ 0 h 1226071"/>
                    <a:gd name="connsiteX2" fmla="*/ 786398 w 793272"/>
                    <a:gd name="connsiteY2" fmla="*/ 136132 h 1226071"/>
                    <a:gd name="connsiteX3" fmla="*/ 116677 w 793272"/>
                    <a:gd name="connsiteY3" fmla="*/ 1209133 h 1226071"/>
                    <a:gd name="connsiteX4" fmla="*/ 90400 w 793272"/>
                    <a:gd name="connsiteY4" fmla="*/ 1223924 h 1226071"/>
                    <a:gd name="connsiteX5" fmla="*/ 91171 w 793272"/>
                    <a:gd name="connsiteY5" fmla="*/ 1225260 h 1226071"/>
                    <a:gd name="connsiteX6" fmla="*/ 89561 w 793272"/>
                    <a:gd name="connsiteY6" fmla="*/ 1226071 h 1226071"/>
                    <a:gd name="connsiteX7" fmla="*/ 0 w 793272"/>
                    <a:gd name="connsiteY7" fmla="*/ 1070948 h 1226071"/>
                    <a:gd name="connsiteX8" fmla="*/ 23285 w 793272"/>
                    <a:gd name="connsiteY8" fmla="*/ 1059209 h 1226071"/>
                    <a:gd name="connsiteX9" fmla="*/ 610702 w 793272"/>
                    <a:gd name="connsiteY9" fmla="*/ 118075 h 1226071"/>
                    <a:gd name="connsiteX10" fmla="*/ 616664 w 793272"/>
                    <a:gd name="connsiteY10" fmla="*/ 0 h 1226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93272" h="1226071">
                      <a:moveTo>
                        <a:pt x="616664" y="0"/>
                      </a:moveTo>
                      <a:lnTo>
                        <a:pt x="793272" y="0"/>
                      </a:lnTo>
                      <a:lnTo>
                        <a:pt x="786398" y="136132"/>
                      </a:lnTo>
                      <a:cubicBezTo>
                        <a:pt x="740403" y="589040"/>
                        <a:pt x="484096" y="979773"/>
                        <a:pt x="116677" y="1209133"/>
                      </a:cubicBezTo>
                      <a:lnTo>
                        <a:pt x="90400" y="1223924"/>
                      </a:lnTo>
                      <a:lnTo>
                        <a:pt x="91171" y="1225260"/>
                      </a:lnTo>
                      <a:lnTo>
                        <a:pt x="89561" y="1226071"/>
                      </a:lnTo>
                      <a:lnTo>
                        <a:pt x="0" y="1070948"/>
                      </a:lnTo>
                      <a:lnTo>
                        <a:pt x="23285" y="1059209"/>
                      </a:lnTo>
                      <a:cubicBezTo>
                        <a:pt x="345551" y="858036"/>
                        <a:pt x="570359" y="515322"/>
                        <a:pt x="610702" y="118075"/>
                      </a:cubicBezTo>
                      <a:lnTo>
                        <a:pt x="616664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9" name="Freeform 1338">
                  <a:extLst>
                    <a:ext uri="{FF2B5EF4-FFF2-40B4-BE49-F238E27FC236}">
                      <a16:creationId xmlns:a16="http://schemas.microsoft.com/office/drawing/2014/main" id="{8A9D0FD9-0AF3-BF44-871B-ED905DFE65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7593" y="3900622"/>
                  <a:ext cx="690815" cy="248378"/>
                </a:xfrm>
                <a:custGeom>
                  <a:avLst/>
                  <a:gdLst>
                    <a:gd name="connsiteX0" fmla="*/ 91823 w 690815"/>
                    <a:gd name="connsiteY0" fmla="*/ 0 h 248378"/>
                    <a:gd name="connsiteX1" fmla="*/ 160966 w 690815"/>
                    <a:gd name="connsiteY1" fmla="*/ 32257 h 248378"/>
                    <a:gd name="connsiteX2" fmla="*/ 345408 w 690815"/>
                    <a:gd name="connsiteY2" fmla="*/ 64807 h 248378"/>
                    <a:gd name="connsiteX3" fmla="*/ 529851 w 690815"/>
                    <a:gd name="connsiteY3" fmla="*/ 32257 h 248378"/>
                    <a:gd name="connsiteX4" fmla="*/ 598992 w 690815"/>
                    <a:gd name="connsiteY4" fmla="*/ 1 h 248378"/>
                    <a:gd name="connsiteX5" fmla="*/ 690815 w 690815"/>
                    <a:gd name="connsiteY5" fmla="*/ 159041 h 248378"/>
                    <a:gd name="connsiteX6" fmla="*/ 592969 w 690815"/>
                    <a:gd name="connsiteY6" fmla="*/ 204689 h 248378"/>
                    <a:gd name="connsiteX7" fmla="*/ 345408 w 690815"/>
                    <a:gd name="connsiteY7" fmla="*/ 248378 h 248378"/>
                    <a:gd name="connsiteX8" fmla="*/ 97848 w 690815"/>
                    <a:gd name="connsiteY8" fmla="*/ 204689 h 248378"/>
                    <a:gd name="connsiteX9" fmla="*/ 0 w 690815"/>
                    <a:gd name="connsiteY9" fmla="*/ 159040 h 248378"/>
                    <a:gd name="connsiteX10" fmla="*/ 91823 w 690815"/>
                    <a:gd name="connsiteY10" fmla="*/ 0 h 24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90815" h="248378">
                      <a:moveTo>
                        <a:pt x="91823" y="0"/>
                      </a:moveTo>
                      <a:lnTo>
                        <a:pt x="160966" y="32257"/>
                      </a:lnTo>
                      <a:cubicBezTo>
                        <a:pt x="218478" y="53315"/>
                        <a:pt x="280601" y="64807"/>
                        <a:pt x="345408" y="64807"/>
                      </a:cubicBezTo>
                      <a:cubicBezTo>
                        <a:pt x="410216" y="64807"/>
                        <a:pt x="472339" y="53315"/>
                        <a:pt x="529851" y="32257"/>
                      </a:cubicBezTo>
                      <a:lnTo>
                        <a:pt x="598992" y="1"/>
                      </a:lnTo>
                      <a:lnTo>
                        <a:pt x="690815" y="159041"/>
                      </a:lnTo>
                      <a:lnTo>
                        <a:pt x="592969" y="204689"/>
                      </a:lnTo>
                      <a:cubicBezTo>
                        <a:pt x="515775" y="232953"/>
                        <a:pt x="432393" y="248378"/>
                        <a:pt x="345408" y="248378"/>
                      </a:cubicBezTo>
                      <a:cubicBezTo>
                        <a:pt x="258424" y="248378"/>
                        <a:pt x="175041" y="232953"/>
                        <a:pt x="97848" y="204689"/>
                      </a:cubicBezTo>
                      <a:lnTo>
                        <a:pt x="0" y="159040"/>
                      </a:lnTo>
                      <a:lnTo>
                        <a:pt x="9182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0" name="Freeform 1339">
                  <a:extLst>
                    <a:ext uri="{FF2B5EF4-FFF2-40B4-BE49-F238E27FC236}">
                      <a16:creationId xmlns:a16="http://schemas.microsoft.com/office/drawing/2014/main" id="{00A91B9E-4BCB-6C4C-A60B-0F82C609FF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21940" y="4061882"/>
                  <a:ext cx="862121" cy="258356"/>
                </a:xfrm>
                <a:custGeom>
                  <a:avLst/>
                  <a:gdLst>
                    <a:gd name="connsiteX0" fmla="*/ 84372 w 862121"/>
                    <a:gd name="connsiteY0" fmla="*/ 0 h 258356"/>
                    <a:gd name="connsiteX1" fmla="*/ 183450 w 862121"/>
                    <a:gd name="connsiteY1" fmla="*/ 46270 h 258356"/>
                    <a:gd name="connsiteX2" fmla="*/ 431797 w 862121"/>
                    <a:gd name="connsiteY2" fmla="*/ 90143 h 258356"/>
                    <a:gd name="connsiteX3" fmla="*/ 680144 w 862121"/>
                    <a:gd name="connsiteY3" fmla="*/ 46270 h 258356"/>
                    <a:gd name="connsiteX4" fmla="*/ 778062 w 862121"/>
                    <a:gd name="connsiteY4" fmla="*/ 543 h 258356"/>
                    <a:gd name="connsiteX5" fmla="*/ 862121 w 862121"/>
                    <a:gd name="connsiteY5" fmla="*/ 146137 h 258356"/>
                    <a:gd name="connsiteX6" fmla="*/ 737499 w 862121"/>
                    <a:gd name="connsiteY6" fmla="*/ 204276 h 258356"/>
                    <a:gd name="connsiteX7" fmla="*/ 431061 w 862121"/>
                    <a:gd name="connsiteY7" fmla="*/ 258356 h 258356"/>
                    <a:gd name="connsiteX8" fmla="*/ 124624 w 862121"/>
                    <a:gd name="connsiteY8" fmla="*/ 204276 h 258356"/>
                    <a:gd name="connsiteX9" fmla="*/ 0 w 862121"/>
                    <a:gd name="connsiteY9" fmla="*/ 146136 h 258356"/>
                    <a:gd name="connsiteX10" fmla="*/ 84372 w 862121"/>
                    <a:gd name="connsiteY10" fmla="*/ 0 h 258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62121" h="258356">
                      <a:moveTo>
                        <a:pt x="84372" y="0"/>
                      </a:moveTo>
                      <a:lnTo>
                        <a:pt x="183450" y="46270"/>
                      </a:lnTo>
                      <a:cubicBezTo>
                        <a:pt x="260889" y="74653"/>
                        <a:pt x="344536" y="90143"/>
                        <a:pt x="431797" y="90143"/>
                      </a:cubicBezTo>
                      <a:cubicBezTo>
                        <a:pt x="519059" y="90143"/>
                        <a:pt x="602706" y="74653"/>
                        <a:pt x="680144" y="46270"/>
                      </a:cubicBezTo>
                      <a:lnTo>
                        <a:pt x="778062" y="543"/>
                      </a:lnTo>
                      <a:lnTo>
                        <a:pt x="862121" y="146137"/>
                      </a:lnTo>
                      <a:lnTo>
                        <a:pt x="737499" y="204276"/>
                      </a:lnTo>
                      <a:cubicBezTo>
                        <a:pt x="641947" y="239262"/>
                        <a:pt x="538734" y="258356"/>
                        <a:pt x="431061" y="258356"/>
                      </a:cubicBezTo>
                      <a:cubicBezTo>
                        <a:pt x="323389" y="258356"/>
                        <a:pt x="220176" y="239262"/>
                        <a:pt x="124624" y="204276"/>
                      </a:cubicBezTo>
                      <a:lnTo>
                        <a:pt x="0" y="146136"/>
                      </a:lnTo>
                      <a:lnTo>
                        <a:pt x="8437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1" name="Freeform 1340">
                  <a:extLst>
                    <a:ext uri="{FF2B5EF4-FFF2-40B4-BE49-F238E27FC236}">
                      <a16:creationId xmlns:a16="http://schemas.microsoft.com/office/drawing/2014/main" id="{7B71415A-1267-C945-A84E-B7CCFDCE7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29791" y="4208019"/>
                  <a:ext cx="1046419" cy="298887"/>
                </a:xfrm>
                <a:custGeom>
                  <a:avLst/>
                  <a:gdLst>
                    <a:gd name="connsiteX0" fmla="*/ 92149 w 1046419"/>
                    <a:gd name="connsiteY0" fmla="*/ 0 h 298887"/>
                    <a:gd name="connsiteX1" fmla="*/ 92149 w 1046419"/>
                    <a:gd name="connsiteY1" fmla="*/ 0 h 298887"/>
                    <a:gd name="connsiteX2" fmla="*/ 87998 w 1046419"/>
                    <a:gd name="connsiteY2" fmla="*/ 7190 h 298887"/>
                    <a:gd name="connsiteX3" fmla="*/ 214750 w 1046419"/>
                    <a:gd name="connsiteY3" fmla="*/ 66371 h 298887"/>
                    <a:gd name="connsiteX4" fmla="*/ 523946 w 1046419"/>
                    <a:gd name="connsiteY4" fmla="*/ 120982 h 298887"/>
                    <a:gd name="connsiteX5" fmla="*/ 833143 w 1046419"/>
                    <a:gd name="connsiteY5" fmla="*/ 66371 h 298887"/>
                    <a:gd name="connsiteX6" fmla="*/ 958733 w 1046419"/>
                    <a:gd name="connsiteY6" fmla="*/ 7732 h 298887"/>
                    <a:gd name="connsiteX7" fmla="*/ 954270 w 1046419"/>
                    <a:gd name="connsiteY7" fmla="*/ 1 h 298887"/>
                    <a:gd name="connsiteX8" fmla="*/ 954270 w 1046419"/>
                    <a:gd name="connsiteY8" fmla="*/ 1 h 298887"/>
                    <a:gd name="connsiteX9" fmla="*/ 1046419 w 1046419"/>
                    <a:gd name="connsiteY9" fmla="*/ 159608 h 298887"/>
                    <a:gd name="connsiteX10" fmla="*/ 918450 w 1046419"/>
                    <a:gd name="connsiteY10" fmla="*/ 224120 h 298887"/>
                    <a:gd name="connsiteX11" fmla="*/ 523209 w 1046419"/>
                    <a:gd name="connsiteY11" fmla="*/ 298887 h 298887"/>
                    <a:gd name="connsiteX12" fmla="*/ 127969 w 1046419"/>
                    <a:gd name="connsiteY12" fmla="*/ 224120 h 298887"/>
                    <a:gd name="connsiteX13" fmla="*/ 0 w 1046419"/>
                    <a:gd name="connsiteY13" fmla="*/ 159607 h 298887"/>
                    <a:gd name="connsiteX14" fmla="*/ 92149 w 1046419"/>
                    <a:gd name="connsiteY14" fmla="*/ 0 h 298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46419" h="298887">
                      <a:moveTo>
                        <a:pt x="92149" y="0"/>
                      </a:moveTo>
                      <a:lnTo>
                        <a:pt x="92149" y="0"/>
                      </a:lnTo>
                      <a:lnTo>
                        <a:pt x="87998" y="7190"/>
                      </a:lnTo>
                      <a:lnTo>
                        <a:pt x="214750" y="66371"/>
                      </a:lnTo>
                      <a:cubicBezTo>
                        <a:pt x="311162" y="101701"/>
                        <a:pt x="415304" y="120982"/>
                        <a:pt x="523946" y="120982"/>
                      </a:cubicBezTo>
                      <a:cubicBezTo>
                        <a:pt x="632588" y="120982"/>
                        <a:pt x="736730" y="101701"/>
                        <a:pt x="833143" y="66371"/>
                      </a:cubicBezTo>
                      <a:lnTo>
                        <a:pt x="958733" y="7732"/>
                      </a:lnTo>
                      <a:lnTo>
                        <a:pt x="954270" y="1"/>
                      </a:lnTo>
                      <a:lnTo>
                        <a:pt x="954270" y="1"/>
                      </a:lnTo>
                      <a:lnTo>
                        <a:pt x="1046419" y="159608"/>
                      </a:lnTo>
                      <a:lnTo>
                        <a:pt x="918450" y="224120"/>
                      </a:lnTo>
                      <a:cubicBezTo>
                        <a:pt x="796069" y="272377"/>
                        <a:pt x="662735" y="298887"/>
                        <a:pt x="523209" y="298887"/>
                      </a:cubicBezTo>
                      <a:cubicBezTo>
                        <a:pt x="383684" y="298887"/>
                        <a:pt x="250349" y="272377"/>
                        <a:pt x="127969" y="224120"/>
                      </a:cubicBezTo>
                      <a:lnTo>
                        <a:pt x="0" y="159607"/>
                      </a:lnTo>
                      <a:lnTo>
                        <a:pt x="92149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2" name="Freeform 1341">
                  <a:extLst>
                    <a:ext uri="{FF2B5EF4-FFF2-40B4-BE49-F238E27FC236}">
                      <a16:creationId xmlns:a16="http://schemas.microsoft.com/office/drawing/2014/main" id="{3E90FC6A-5882-E543-9248-5C49D786B9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8955" y="4367626"/>
                  <a:ext cx="1228090" cy="321375"/>
                </a:xfrm>
                <a:custGeom>
                  <a:avLst/>
                  <a:gdLst>
                    <a:gd name="connsiteX0" fmla="*/ 90836 w 1228090"/>
                    <a:gd name="connsiteY0" fmla="*/ 0 h 321375"/>
                    <a:gd name="connsiteX1" fmla="*/ 90836 w 1228090"/>
                    <a:gd name="connsiteY1" fmla="*/ 0 h 321375"/>
                    <a:gd name="connsiteX2" fmla="*/ 88566 w 1228090"/>
                    <a:gd name="connsiteY2" fmla="*/ 3932 h 321375"/>
                    <a:gd name="connsiteX3" fmla="*/ 242706 w 1228090"/>
                    <a:gd name="connsiteY3" fmla="*/ 75841 h 321375"/>
                    <a:gd name="connsiteX4" fmla="*/ 614046 w 1228090"/>
                    <a:gd name="connsiteY4" fmla="*/ 141375 h 321375"/>
                    <a:gd name="connsiteX5" fmla="*/ 985387 w 1228090"/>
                    <a:gd name="connsiteY5" fmla="*/ 75841 h 321375"/>
                    <a:gd name="connsiteX6" fmla="*/ 1139525 w 1228090"/>
                    <a:gd name="connsiteY6" fmla="*/ 3933 h 321375"/>
                    <a:gd name="connsiteX7" fmla="*/ 1137255 w 1228090"/>
                    <a:gd name="connsiteY7" fmla="*/ 1 h 321375"/>
                    <a:gd name="connsiteX8" fmla="*/ 1137255 w 1228090"/>
                    <a:gd name="connsiteY8" fmla="*/ 0 h 321375"/>
                    <a:gd name="connsiteX9" fmla="*/ 1228090 w 1228090"/>
                    <a:gd name="connsiteY9" fmla="*/ 157333 h 321375"/>
                    <a:gd name="connsiteX10" fmla="*/ 1076056 w 1228090"/>
                    <a:gd name="connsiteY10" fmla="*/ 233978 h 321375"/>
                    <a:gd name="connsiteX11" fmla="*/ 614045 w 1228090"/>
                    <a:gd name="connsiteY11" fmla="*/ 321375 h 321375"/>
                    <a:gd name="connsiteX12" fmla="*/ 152035 w 1228090"/>
                    <a:gd name="connsiteY12" fmla="*/ 233978 h 321375"/>
                    <a:gd name="connsiteX13" fmla="*/ 0 w 1228090"/>
                    <a:gd name="connsiteY13" fmla="*/ 157332 h 321375"/>
                    <a:gd name="connsiteX14" fmla="*/ 90836 w 1228090"/>
                    <a:gd name="connsiteY14" fmla="*/ 0 h 321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28090" h="321375">
                      <a:moveTo>
                        <a:pt x="90836" y="0"/>
                      </a:moveTo>
                      <a:lnTo>
                        <a:pt x="90836" y="0"/>
                      </a:lnTo>
                      <a:lnTo>
                        <a:pt x="88566" y="3932"/>
                      </a:lnTo>
                      <a:lnTo>
                        <a:pt x="242706" y="75841"/>
                      </a:lnTo>
                      <a:cubicBezTo>
                        <a:pt x="358496" y="118238"/>
                        <a:pt x="483569" y="141375"/>
                        <a:pt x="614046" y="141375"/>
                      </a:cubicBezTo>
                      <a:cubicBezTo>
                        <a:pt x="744524" y="141375"/>
                        <a:pt x="869597" y="118238"/>
                        <a:pt x="985387" y="75841"/>
                      </a:cubicBezTo>
                      <a:lnTo>
                        <a:pt x="1139525" y="3933"/>
                      </a:lnTo>
                      <a:lnTo>
                        <a:pt x="1137255" y="1"/>
                      </a:lnTo>
                      <a:lnTo>
                        <a:pt x="1137255" y="0"/>
                      </a:lnTo>
                      <a:lnTo>
                        <a:pt x="1228090" y="157333"/>
                      </a:lnTo>
                      <a:lnTo>
                        <a:pt x="1076056" y="233978"/>
                      </a:lnTo>
                      <a:cubicBezTo>
                        <a:pt x="933001" y="290387"/>
                        <a:pt x="777142" y="321375"/>
                        <a:pt x="614045" y="321375"/>
                      </a:cubicBezTo>
                      <a:cubicBezTo>
                        <a:pt x="450949" y="321375"/>
                        <a:pt x="295090" y="290387"/>
                        <a:pt x="152035" y="233978"/>
                      </a:cubicBezTo>
                      <a:lnTo>
                        <a:pt x="0" y="157332"/>
                      </a:lnTo>
                      <a:lnTo>
                        <a:pt x="90836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3" name="Freeform 1342">
                  <a:extLst>
                    <a:ext uri="{FF2B5EF4-FFF2-40B4-BE49-F238E27FC236}">
                      <a16:creationId xmlns:a16="http://schemas.microsoft.com/office/drawing/2014/main" id="{E92585D6-6916-2D4A-9F1A-3F8D9FA7D6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49165" y="4525356"/>
                  <a:ext cx="1407671" cy="340715"/>
                </a:xfrm>
                <a:custGeom>
                  <a:avLst/>
                  <a:gdLst>
                    <a:gd name="connsiteX0" fmla="*/ 89561 w 1407671"/>
                    <a:gd name="connsiteY0" fmla="*/ 0 h 340715"/>
                    <a:gd name="connsiteX1" fmla="*/ 241657 w 1407671"/>
                    <a:gd name="connsiteY1" fmla="*/ 76676 h 340715"/>
                    <a:gd name="connsiteX2" fmla="*/ 703836 w 1407671"/>
                    <a:gd name="connsiteY2" fmla="*/ 164106 h 340715"/>
                    <a:gd name="connsiteX3" fmla="*/ 1166016 w 1407671"/>
                    <a:gd name="connsiteY3" fmla="*/ 76676 h 340715"/>
                    <a:gd name="connsiteX4" fmla="*/ 1318110 w 1407671"/>
                    <a:gd name="connsiteY4" fmla="*/ 1 h 340715"/>
                    <a:gd name="connsiteX5" fmla="*/ 1407671 w 1407671"/>
                    <a:gd name="connsiteY5" fmla="*/ 155125 h 340715"/>
                    <a:gd name="connsiteX6" fmla="*/ 1301424 w 1407671"/>
                    <a:gd name="connsiteY6" fmla="*/ 208687 h 340715"/>
                    <a:gd name="connsiteX7" fmla="*/ 1200012 w 1407671"/>
                    <a:gd name="connsiteY7" fmla="*/ 252757 h 340715"/>
                    <a:gd name="connsiteX8" fmla="*/ 703835 w 1407671"/>
                    <a:gd name="connsiteY8" fmla="*/ 340715 h 340715"/>
                    <a:gd name="connsiteX9" fmla="*/ 207660 w 1407671"/>
                    <a:gd name="connsiteY9" fmla="*/ 252757 h 340715"/>
                    <a:gd name="connsiteX10" fmla="*/ 106256 w 1407671"/>
                    <a:gd name="connsiteY10" fmla="*/ 208691 h 340715"/>
                    <a:gd name="connsiteX11" fmla="*/ 0 w 1407671"/>
                    <a:gd name="connsiteY11" fmla="*/ 155124 h 340715"/>
                    <a:gd name="connsiteX12" fmla="*/ 89561 w 1407671"/>
                    <a:gd name="connsiteY12" fmla="*/ 0 h 340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7671" h="340715">
                      <a:moveTo>
                        <a:pt x="89561" y="0"/>
                      </a:moveTo>
                      <a:lnTo>
                        <a:pt x="241657" y="76676"/>
                      </a:lnTo>
                      <a:cubicBezTo>
                        <a:pt x="384764" y="133107"/>
                        <a:pt x="540680" y="164106"/>
                        <a:pt x="703836" y="164106"/>
                      </a:cubicBezTo>
                      <a:cubicBezTo>
                        <a:pt x="866993" y="164106"/>
                        <a:pt x="1022908" y="133107"/>
                        <a:pt x="1166016" y="76676"/>
                      </a:cubicBezTo>
                      <a:lnTo>
                        <a:pt x="1318110" y="1"/>
                      </a:lnTo>
                      <a:lnTo>
                        <a:pt x="1407671" y="155125"/>
                      </a:lnTo>
                      <a:lnTo>
                        <a:pt x="1301424" y="208687"/>
                      </a:lnTo>
                      <a:lnTo>
                        <a:pt x="1200012" y="252757"/>
                      </a:lnTo>
                      <a:cubicBezTo>
                        <a:pt x="1045363" y="309652"/>
                        <a:pt x="878227" y="340715"/>
                        <a:pt x="703835" y="340715"/>
                      </a:cubicBezTo>
                      <a:cubicBezTo>
                        <a:pt x="529444" y="340715"/>
                        <a:pt x="362309" y="309652"/>
                        <a:pt x="207660" y="252757"/>
                      </a:cubicBezTo>
                      <a:lnTo>
                        <a:pt x="106256" y="208691"/>
                      </a:lnTo>
                      <a:lnTo>
                        <a:pt x="0" y="155124"/>
                      </a:lnTo>
                      <a:lnTo>
                        <a:pt x="8956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96" name="Freeform 1195">
                <a:extLst>
                  <a:ext uri="{FF2B5EF4-FFF2-40B4-BE49-F238E27FC236}">
                    <a16:creationId xmlns:a16="http://schemas.microsoft.com/office/drawing/2014/main" id="{2A92A19D-4EDB-B448-9E23-2549C7611C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503003"/>
                <a:ext cx="14686" cy="9384"/>
              </a:xfrm>
              <a:custGeom>
                <a:avLst/>
                <a:gdLst>
                  <a:gd name="connsiteX0" fmla="*/ 1144 w 14686"/>
                  <a:gd name="connsiteY0" fmla="*/ 0 h 9384"/>
                  <a:gd name="connsiteX1" fmla="*/ 14686 w 14686"/>
                  <a:gd name="connsiteY1" fmla="*/ 9384 h 9384"/>
                  <a:gd name="connsiteX2" fmla="*/ 0 w 14686"/>
                  <a:gd name="connsiteY2" fmla="*/ 1981 h 9384"/>
                  <a:gd name="connsiteX3" fmla="*/ 1144 w 14686"/>
                  <a:gd name="connsiteY3" fmla="*/ 0 h 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6" h="9384">
                    <a:moveTo>
                      <a:pt x="1144" y="0"/>
                    </a:moveTo>
                    <a:lnTo>
                      <a:pt x="14686" y="9384"/>
                    </a:lnTo>
                    <a:lnTo>
                      <a:pt x="0" y="1981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7" name="Freeform 1196">
                <a:extLst>
                  <a:ext uri="{FF2B5EF4-FFF2-40B4-BE49-F238E27FC236}">
                    <a16:creationId xmlns:a16="http://schemas.microsoft.com/office/drawing/2014/main" id="{DAF970E0-9AFA-724C-B050-DA9EC7E501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4" y="2503004"/>
                <a:ext cx="14679" cy="9380"/>
              </a:xfrm>
              <a:custGeom>
                <a:avLst/>
                <a:gdLst>
                  <a:gd name="connsiteX0" fmla="*/ 13536 w 14679"/>
                  <a:gd name="connsiteY0" fmla="*/ 0 h 9380"/>
                  <a:gd name="connsiteX1" fmla="*/ 14679 w 14679"/>
                  <a:gd name="connsiteY1" fmla="*/ 1980 h 9380"/>
                  <a:gd name="connsiteX2" fmla="*/ 0 w 14679"/>
                  <a:gd name="connsiteY2" fmla="*/ 9380 h 9380"/>
                  <a:gd name="connsiteX3" fmla="*/ 13536 w 14679"/>
                  <a:gd name="connsiteY3" fmla="*/ 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9" h="9380">
                    <a:moveTo>
                      <a:pt x="13536" y="0"/>
                    </a:moveTo>
                    <a:lnTo>
                      <a:pt x="14679" y="1980"/>
                    </a:lnTo>
                    <a:lnTo>
                      <a:pt x="0" y="9380"/>
                    </a:lnTo>
                    <a:lnTo>
                      <a:pt x="1353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8" name="Freeform 1197">
                <a:extLst>
                  <a:ext uri="{FF2B5EF4-FFF2-40B4-BE49-F238E27FC236}">
                    <a16:creationId xmlns:a16="http://schemas.microsoft.com/office/drawing/2014/main" id="{78940947-4441-F146-8EC7-E7BFEFAA7E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2512384"/>
                <a:ext cx="50782" cy="35190"/>
              </a:xfrm>
              <a:custGeom>
                <a:avLst/>
                <a:gdLst>
                  <a:gd name="connsiteX0" fmla="*/ 50782 w 50782"/>
                  <a:gd name="connsiteY0" fmla="*/ 0 h 35190"/>
                  <a:gd name="connsiteX1" fmla="*/ 0 w 50782"/>
                  <a:gd name="connsiteY1" fmla="*/ 35190 h 35190"/>
                  <a:gd name="connsiteX2" fmla="*/ 47648 w 50782"/>
                  <a:gd name="connsiteY2" fmla="*/ 1580 h 35190"/>
                  <a:gd name="connsiteX3" fmla="*/ 50782 w 50782"/>
                  <a:gd name="connsiteY3" fmla="*/ 0 h 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2" h="35190">
                    <a:moveTo>
                      <a:pt x="50782" y="0"/>
                    </a:moveTo>
                    <a:lnTo>
                      <a:pt x="0" y="35190"/>
                    </a:lnTo>
                    <a:lnTo>
                      <a:pt x="47648" y="1580"/>
                    </a:lnTo>
                    <a:lnTo>
                      <a:pt x="507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9" name="Freeform 1198">
                <a:extLst>
                  <a:ext uri="{FF2B5EF4-FFF2-40B4-BE49-F238E27FC236}">
                    <a16:creationId xmlns:a16="http://schemas.microsoft.com/office/drawing/2014/main" id="{3D3172E0-0BCE-AB42-9BFF-6DCF881699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3" y="2512387"/>
                <a:ext cx="50681" cy="35120"/>
              </a:xfrm>
              <a:custGeom>
                <a:avLst/>
                <a:gdLst>
                  <a:gd name="connsiteX0" fmla="*/ 0 w 50681"/>
                  <a:gd name="connsiteY0" fmla="*/ 0 h 35120"/>
                  <a:gd name="connsiteX1" fmla="*/ 3128 w 50681"/>
                  <a:gd name="connsiteY1" fmla="*/ 1577 h 35120"/>
                  <a:gd name="connsiteX2" fmla="*/ 50681 w 50681"/>
                  <a:gd name="connsiteY2" fmla="*/ 35120 h 35120"/>
                  <a:gd name="connsiteX3" fmla="*/ 0 w 50681"/>
                  <a:gd name="connsiteY3" fmla="*/ 0 h 3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1" h="35120">
                    <a:moveTo>
                      <a:pt x="0" y="0"/>
                    </a:moveTo>
                    <a:lnTo>
                      <a:pt x="3128" y="1577"/>
                    </a:lnTo>
                    <a:lnTo>
                      <a:pt x="50681" y="35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0" name="Freeform 1199">
                <a:extLst>
                  <a:ext uri="{FF2B5EF4-FFF2-40B4-BE49-F238E27FC236}">
                    <a16:creationId xmlns:a16="http://schemas.microsoft.com/office/drawing/2014/main" id="{FC903363-7C72-754D-AD0B-1A44FEE065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2547508"/>
                <a:ext cx="116172" cy="93753"/>
              </a:xfrm>
              <a:custGeom>
                <a:avLst/>
                <a:gdLst>
                  <a:gd name="connsiteX0" fmla="*/ 0 w 116172"/>
                  <a:gd name="connsiteY0" fmla="*/ 0 h 93753"/>
                  <a:gd name="connsiteX1" fmla="*/ 69428 w 116172"/>
                  <a:gd name="connsiteY1" fmla="*/ 48112 h 93753"/>
                  <a:gd name="connsiteX2" fmla="*/ 116172 w 116172"/>
                  <a:gd name="connsiteY2" fmla="*/ 93753 h 93753"/>
                  <a:gd name="connsiteX3" fmla="*/ 51742 w 116172"/>
                  <a:gd name="connsiteY3" fmla="*/ 36499 h 93753"/>
                  <a:gd name="connsiteX4" fmla="*/ 0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0" y="0"/>
                    </a:moveTo>
                    <a:lnTo>
                      <a:pt x="69428" y="48112"/>
                    </a:lnTo>
                    <a:lnTo>
                      <a:pt x="116172" y="93753"/>
                    </a:lnTo>
                    <a:lnTo>
                      <a:pt x="51742" y="36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1" name="Freeform 1200">
                <a:extLst>
                  <a:ext uri="{FF2B5EF4-FFF2-40B4-BE49-F238E27FC236}">
                    <a16:creationId xmlns:a16="http://schemas.microsoft.com/office/drawing/2014/main" id="{B4515254-513C-C24B-B456-39B72FA763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2547574"/>
                <a:ext cx="116055" cy="93666"/>
              </a:xfrm>
              <a:custGeom>
                <a:avLst/>
                <a:gdLst>
                  <a:gd name="connsiteX0" fmla="*/ 116055 w 116055"/>
                  <a:gd name="connsiteY0" fmla="*/ 0 h 93666"/>
                  <a:gd name="connsiteX1" fmla="*/ 64408 w 116055"/>
                  <a:gd name="connsiteY1" fmla="*/ 36432 h 93666"/>
                  <a:gd name="connsiteX2" fmla="*/ 0 w 116055"/>
                  <a:gd name="connsiteY2" fmla="*/ 93666 h 93666"/>
                  <a:gd name="connsiteX3" fmla="*/ 46724 w 116055"/>
                  <a:gd name="connsiteY3" fmla="*/ 48045 h 93666"/>
                  <a:gd name="connsiteX4" fmla="*/ 116055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116055" y="0"/>
                    </a:moveTo>
                    <a:lnTo>
                      <a:pt x="64408" y="36432"/>
                    </a:lnTo>
                    <a:lnTo>
                      <a:pt x="0" y="93666"/>
                    </a:lnTo>
                    <a:lnTo>
                      <a:pt x="46724" y="48045"/>
                    </a:lnTo>
                    <a:lnTo>
                      <a:pt x="11605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2" name="Freeform 1201">
                <a:extLst>
                  <a:ext uri="{FF2B5EF4-FFF2-40B4-BE49-F238E27FC236}">
                    <a16:creationId xmlns:a16="http://schemas.microsoft.com/office/drawing/2014/main" id="{A61873EC-DB7D-BA42-9F16-F2CD09A7F4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20" y="2641240"/>
                <a:ext cx="43177" cy="42160"/>
              </a:xfrm>
              <a:custGeom>
                <a:avLst/>
                <a:gdLst>
                  <a:gd name="connsiteX0" fmla="*/ 43177 w 43177"/>
                  <a:gd name="connsiteY0" fmla="*/ 0 h 42160"/>
                  <a:gd name="connsiteX1" fmla="*/ 0 w 43177"/>
                  <a:gd name="connsiteY1" fmla="*/ 42160 h 42160"/>
                  <a:gd name="connsiteX2" fmla="*/ 16976 w 43177"/>
                  <a:gd name="connsiteY2" fmla="*/ 23284 h 42160"/>
                  <a:gd name="connsiteX3" fmla="*/ 43177 w 43177"/>
                  <a:gd name="connsiteY3" fmla="*/ 0 h 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7" h="42160">
                    <a:moveTo>
                      <a:pt x="43177" y="0"/>
                    </a:moveTo>
                    <a:lnTo>
                      <a:pt x="0" y="42160"/>
                    </a:lnTo>
                    <a:lnTo>
                      <a:pt x="16976" y="23284"/>
                    </a:lnTo>
                    <a:lnTo>
                      <a:pt x="431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3" name="Freeform 1202">
                <a:extLst>
                  <a:ext uri="{FF2B5EF4-FFF2-40B4-BE49-F238E27FC236}">
                    <a16:creationId xmlns:a16="http://schemas.microsoft.com/office/drawing/2014/main" id="{FCFC515F-B0F3-264F-A908-67154C2102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2641260"/>
                <a:ext cx="43141" cy="42124"/>
              </a:xfrm>
              <a:custGeom>
                <a:avLst/>
                <a:gdLst>
                  <a:gd name="connsiteX0" fmla="*/ 0 w 43141"/>
                  <a:gd name="connsiteY0" fmla="*/ 0 h 42124"/>
                  <a:gd name="connsiteX1" fmla="*/ 26179 w 43141"/>
                  <a:gd name="connsiteY1" fmla="*/ 23264 h 42124"/>
                  <a:gd name="connsiteX2" fmla="*/ 43141 w 43141"/>
                  <a:gd name="connsiteY2" fmla="*/ 42124 h 42124"/>
                  <a:gd name="connsiteX3" fmla="*/ 0 w 43141"/>
                  <a:gd name="connsiteY3" fmla="*/ 0 h 4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1" h="42124">
                    <a:moveTo>
                      <a:pt x="0" y="0"/>
                    </a:moveTo>
                    <a:lnTo>
                      <a:pt x="26179" y="23264"/>
                    </a:lnTo>
                    <a:lnTo>
                      <a:pt x="43141" y="42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4" name="Freeform 1203">
                <a:extLst>
                  <a:ext uri="{FF2B5EF4-FFF2-40B4-BE49-F238E27FC236}">
                    <a16:creationId xmlns:a16="http://schemas.microsoft.com/office/drawing/2014/main" id="{F909B1AC-70EC-E849-8DAF-2D8F44C4C2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7" y="2683385"/>
                <a:ext cx="60532" cy="67305"/>
              </a:xfrm>
              <a:custGeom>
                <a:avLst/>
                <a:gdLst>
                  <a:gd name="connsiteX0" fmla="*/ 0 w 60532"/>
                  <a:gd name="connsiteY0" fmla="*/ 0 h 67305"/>
                  <a:gd name="connsiteX1" fmla="*/ 39774 w 60532"/>
                  <a:gd name="connsiteY1" fmla="*/ 38836 h 67305"/>
                  <a:gd name="connsiteX2" fmla="*/ 60532 w 60532"/>
                  <a:gd name="connsiteY2" fmla="*/ 67305 h 67305"/>
                  <a:gd name="connsiteX3" fmla="*/ 0 w 60532"/>
                  <a:gd name="connsiteY3" fmla="*/ 0 h 6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32" h="67305">
                    <a:moveTo>
                      <a:pt x="0" y="0"/>
                    </a:moveTo>
                    <a:lnTo>
                      <a:pt x="39774" y="38836"/>
                    </a:lnTo>
                    <a:lnTo>
                      <a:pt x="60532" y="67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5" name="Freeform 1204">
                <a:extLst>
                  <a:ext uri="{FF2B5EF4-FFF2-40B4-BE49-F238E27FC236}">
                    <a16:creationId xmlns:a16="http://schemas.microsoft.com/office/drawing/2014/main" id="{14B3EB83-FC9A-CE47-B35C-521053E60F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3" y="2683401"/>
                <a:ext cx="60507" cy="67277"/>
              </a:xfrm>
              <a:custGeom>
                <a:avLst/>
                <a:gdLst>
                  <a:gd name="connsiteX0" fmla="*/ 60507 w 60507"/>
                  <a:gd name="connsiteY0" fmla="*/ 0 h 67277"/>
                  <a:gd name="connsiteX1" fmla="*/ 0 w 60507"/>
                  <a:gd name="connsiteY1" fmla="*/ 67277 h 67277"/>
                  <a:gd name="connsiteX2" fmla="*/ 20749 w 60507"/>
                  <a:gd name="connsiteY2" fmla="*/ 38820 h 67277"/>
                  <a:gd name="connsiteX3" fmla="*/ 60507 w 60507"/>
                  <a:gd name="connsiteY3" fmla="*/ 0 h 6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7" h="67277">
                    <a:moveTo>
                      <a:pt x="60507" y="0"/>
                    </a:moveTo>
                    <a:lnTo>
                      <a:pt x="0" y="67277"/>
                    </a:lnTo>
                    <a:lnTo>
                      <a:pt x="20749" y="38820"/>
                    </a:lnTo>
                    <a:lnTo>
                      <a:pt x="6050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6" name="Freeform 1205">
                <a:extLst>
                  <a:ext uri="{FF2B5EF4-FFF2-40B4-BE49-F238E27FC236}">
                    <a16:creationId xmlns:a16="http://schemas.microsoft.com/office/drawing/2014/main" id="{1BA9D6BA-8CCB-B04F-BDCE-E39013D0CE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92" y="2750678"/>
                <a:ext cx="36421" cy="49953"/>
              </a:xfrm>
              <a:custGeom>
                <a:avLst/>
                <a:gdLst>
                  <a:gd name="connsiteX0" fmla="*/ 36421 w 36421"/>
                  <a:gd name="connsiteY0" fmla="*/ 0 h 49953"/>
                  <a:gd name="connsiteX1" fmla="*/ 0 w 36421"/>
                  <a:gd name="connsiteY1" fmla="*/ 49953 h 49953"/>
                  <a:gd name="connsiteX2" fmla="*/ 32852 w 36421"/>
                  <a:gd name="connsiteY2" fmla="*/ 3969 h 49953"/>
                  <a:gd name="connsiteX3" fmla="*/ 36421 w 36421"/>
                  <a:gd name="connsiteY3" fmla="*/ 0 h 4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1" h="49953">
                    <a:moveTo>
                      <a:pt x="36421" y="0"/>
                    </a:moveTo>
                    <a:lnTo>
                      <a:pt x="0" y="49953"/>
                    </a:lnTo>
                    <a:lnTo>
                      <a:pt x="32852" y="3969"/>
                    </a:lnTo>
                    <a:lnTo>
                      <a:pt x="364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7" name="Freeform 1206">
                <a:extLst>
                  <a:ext uri="{FF2B5EF4-FFF2-40B4-BE49-F238E27FC236}">
                    <a16:creationId xmlns:a16="http://schemas.microsoft.com/office/drawing/2014/main" id="{D41F5B49-DD77-AC41-9C56-1A20E157DE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9" y="2750690"/>
                <a:ext cx="36313" cy="49805"/>
              </a:xfrm>
              <a:custGeom>
                <a:avLst/>
                <a:gdLst>
                  <a:gd name="connsiteX0" fmla="*/ 0 w 36313"/>
                  <a:gd name="connsiteY0" fmla="*/ 0 h 49805"/>
                  <a:gd name="connsiteX1" fmla="*/ 3558 w 36313"/>
                  <a:gd name="connsiteY1" fmla="*/ 3957 h 49805"/>
                  <a:gd name="connsiteX2" fmla="*/ 36313 w 36313"/>
                  <a:gd name="connsiteY2" fmla="*/ 49805 h 49805"/>
                  <a:gd name="connsiteX3" fmla="*/ 0 w 36313"/>
                  <a:gd name="connsiteY3" fmla="*/ 0 h 49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13" h="49805">
                    <a:moveTo>
                      <a:pt x="0" y="0"/>
                    </a:moveTo>
                    <a:lnTo>
                      <a:pt x="3558" y="3957"/>
                    </a:lnTo>
                    <a:lnTo>
                      <a:pt x="36313" y="49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8" name="Freeform 1207">
                <a:extLst>
                  <a:ext uri="{FF2B5EF4-FFF2-40B4-BE49-F238E27FC236}">
                    <a16:creationId xmlns:a16="http://schemas.microsoft.com/office/drawing/2014/main" id="{CD16D71E-8C78-9141-9CB5-CA584BBEC8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12" y="2800495"/>
                <a:ext cx="78899" cy="126815"/>
              </a:xfrm>
              <a:custGeom>
                <a:avLst/>
                <a:gdLst>
                  <a:gd name="connsiteX0" fmla="*/ 0 w 78899"/>
                  <a:gd name="connsiteY0" fmla="*/ 0 h 126815"/>
                  <a:gd name="connsiteX1" fmla="*/ 49935 w 78899"/>
                  <a:gd name="connsiteY1" fmla="*/ 68487 h 126815"/>
                  <a:gd name="connsiteX2" fmla="*/ 78899 w 78899"/>
                  <a:gd name="connsiteY2" fmla="*/ 126815 h 126815"/>
                  <a:gd name="connsiteX3" fmla="*/ 37868 w 78899"/>
                  <a:gd name="connsiteY3" fmla="*/ 53005 h 126815"/>
                  <a:gd name="connsiteX4" fmla="*/ 0 w 78899"/>
                  <a:gd name="connsiteY4" fmla="*/ 0 h 12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99" h="126815">
                    <a:moveTo>
                      <a:pt x="0" y="0"/>
                    </a:moveTo>
                    <a:lnTo>
                      <a:pt x="49935" y="68487"/>
                    </a:lnTo>
                    <a:lnTo>
                      <a:pt x="78899" y="126815"/>
                    </a:lnTo>
                    <a:lnTo>
                      <a:pt x="37868" y="53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9" name="Freeform 1208">
                <a:extLst>
                  <a:ext uri="{FF2B5EF4-FFF2-40B4-BE49-F238E27FC236}">
                    <a16:creationId xmlns:a16="http://schemas.microsoft.com/office/drawing/2014/main" id="{9E68E9B2-0211-0149-B747-EED1149083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09" y="2800630"/>
                <a:ext cx="78783" cy="126646"/>
              </a:xfrm>
              <a:custGeom>
                <a:avLst/>
                <a:gdLst>
                  <a:gd name="connsiteX0" fmla="*/ 78783 w 78783"/>
                  <a:gd name="connsiteY0" fmla="*/ 0 h 126646"/>
                  <a:gd name="connsiteX1" fmla="*/ 41012 w 78783"/>
                  <a:gd name="connsiteY1" fmla="*/ 52869 h 126646"/>
                  <a:gd name="connsiteX2" fmla="*/ 0 w 78783"/>
                  <a:gd name="connsiteY2" fmla="*/ 126646 h 126646"/>
                  <a:gd name="connsiteX3" fmla="*/ 28947 w 78783"/>
                  <a:gd name="connsiteY3" fmla="*/ 68351 h 126646"/>
                  <a:gd name="connsiteX4" fmla="*/ 78783 w 78783"/>
                  <a:gd name="connsiteY4" fmla="*/ 0 h 1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83" h="126646">
                    <a:moveTo>
                      <a:pt x="78783" y="0"/>
                    </a:moveTo>
                    <a:lnTo>
                      <a:pt x="41012" y="52869"/>
                    </a:lnTo>
                    <a:lnTo>
                      <a:pt x="0" y="126646"/>
                    </a:lnTo>
                    <a:lnTo>
                      <a:pt x="28947" y="68351"/>
                    </a:lnTo>
                    <a:lnTo>
                      <a:pt x="7878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0" name="Freeform 1209">
                <a:extLst>
                  <a:ext uri="{FF2B5EF4-FFF2-40B4-BE49-F238E27FC236}">
                    <a16:creationId xmlns:a16="http://schemas.microsoft.com/office/drawing/2014/main" id="{A01A8465-D045-D146-A36E-5FB99AECF5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3" y="2927277"/>
                <a:ext cx="28206" cy="56801"/>
              </a:xfrm>
              <a:custGeom>
                <a:avLst/>
                <a:gdLst>
                  <a:gd name="connsiteX0" fmla="*/ 28206 w 28206"/>
                  <a:gd name="connsiteY0" fmla="*/ 0 h 56801"/>
                  <a:gd name="connsiteX1" fmla="*/ 0 w 28206"/>
                  <a:gd name="connsiteY1" fmla="*/ 56801 h 56801"/>
                  <a:gd name="connsiteX2" fmla="*/ 9896 w 28206"/>
                  <a:gd name="connsiteY2" fmla="*/ 32937 h 56801"/>
                  <a:gd name="connsiteX3" fmla="*/ 28206 w 28206"/>
                  <a:gd name="connsiteY3" fmla="*/ 0 h 5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6" h="56801">
                    <a:moveTo>
                      <a:pt x="28206" y="0"/>
                    </a:moveTo>
                    <a:lnTo>
                      <a:pt x="0" y="56801"/>
                    </a:lnTo>
                    <a:lnTo>
                      <a:pt x="9896" y="32937"/>
                    </a:lnTo>
                    <a:lnTo>
                      <a:pt x="2820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1" name="Freeform 1210">
                <a:extLst>
                  <a:ext uri="{FF2B5EF4-FFF2-40B4-BE49-F238E27FC236}">
                    <a16:creationId xmlns:a16="http://schemas.microsoft.com/office/drawing/2014/main" id="{7942E60B-D55B-724C-BFA8-87E3B6383B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11" y="2927310"/>
                <a:ext cx="28176" cy="56741"/>
              </a:xfrm>
              <a:custGeom>
                <a:avLst/>
                <a:gdLst>
                  <a:gd name="connsiteX0" fmla="*/ 0 w 28176"/>
                  <a:gd name="connsiteY0" fmla="*/ 0 h 56741"/>
                  <a:gd name="connsiteX1" fmla="*/ 18291 w 28176"/>
                  <a:gd name="connsiteY1" fmla="*/ 32904 h 56741"/>
                  <a:gd name="connsiteX2" fmla="*/ 28176 w 28176"/>
                  <a:gd name="connsiteY2" fmla="*/ 56741 h 56741"/>
                  <a:gd name="connsiteX3" fmla="*/ 0 w 28176"/>
                  <a:gd name="connsiteY3" fmla="*/ 0 h 5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6" h="56741">
                    <a:moveTo>
                      <a:pt x="0" y="0"/>
                    </a:moveTo>
                    <a:lnTo>
                      <a:pt x="18291" y="32904"/>
                    </a:lnTo>
                    <a:lnTo>
                      <a:pt x="28176" y="567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2" name="Freeform 1211">
                <a:extLst>
                  <a:ext uri="{FF2B5EF4-FFF2-40B4-BE49-F238E27FC236}">
                    <a16:creationId xmlns:a16="http://schemas.microsoft.com/office/drawing/2014/main" id="{F7BB2BC5-EC18-5B47-A566-BCF33FB8D0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7" y="2984050"/>
                <a:ext cx="82369" cy="277840"/>
              </a:xfrm>
              <a:custGeom>
                <a:avLst/>
                <a:gdLst>
                  <a:gd name="connsiteX0" fmla="*/ 0 w 82369"/>
                  <a:gd name="connsiteY0" fmla="*/ 0 h 277840"/>
                  <a:gd name="connsiteX1" fmla="*/ 24302 w 82369"/>
                  <a:gd name="connsiteY1" fmla="*/ 48941 h 277840"/>
                  <a:gd name="connsiteX2" fmla="*/ 77273 w 82369"/>
                  <a:gd name="connsiteY2" fmla="*/ 227292 h 277840"/>
                  <a:gd name="connsiteX3" fmla="*/ 82369 w 82369"/>
                  <a:gd name="connsiteY3" fmla="*/ 277840 h 277840"/>
                  <a:gd name="connsiteX4" fmla="*/ 71367 w 82369"/>
                  <a:gd name="connsiteY4" fmla="*/ 209680 h 277840"/>
                  <a:gd name="connsiteX5" fmla="*/ 37263 w 82369"/>
                  <a:gd name="connsiteY5" fmla="*/ 89863 h 277840"/>
                  <a:gd name="connsiteX6" fmla="*/ 0 w 82369"/>
                  <a:gd name="connsiteY6" fmla="*/ 0 h 27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9" h="277840">
                    <a:moveTo>
                      <a:pt x="0" y="0"/>
                    </a:moveTo>
                    <a:lnTo>
                      <a:pt x="24302" y="48941"/>
                    </a:lnTo>
                    <a:cubicBezTo>
                      <a:pt x="46866" y="106163"/>
                      <a:pt x="64685" y="165775"/>
                      <a:pt x="77273" y="227292"/>
                    </a:cubicBezTo>
                    <a:lnTo>
                      <a:pt x="82369" y="277840"/>
                    </a:lnTo>
                    <a:lnTo>
                      <a:pt x="71367" y="209680"/>
                    </a:lnTo>
                    <a:cubicBezTo>
                      <a:pt x="62270" y="168819"/>
                      <a:pt x="50854" y="128832"/>
                      <a:pt x="37263" y="898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3" name="Freeform 1212">
                <a:extLst>
                  <a:ext uri="{FF2B5EF4-FFF2-40B4-BE49-F238E27FC236}">
                    <a16:creationId xmlns:a16="http://schemas.microsoft.com/office/drawing/2014/main" id="{495CC6CC-A961-A749-887B-89CD3D12FA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1" y="2984078"/>
                <a:ext cx="82352" cy="277771"/>
              </a:xfrm>
              <a:custGeom>
                <a:avLst/>
                <a:gdLst>
                  <a:gd name="connsiteX0" fmla="*/ 82352 w 82352"/>
                  <a:gd name="connsiteY0" fmla="*/ 0 h 277771"/>
                  <a:gd name="connsiteX1" fmla="*/ 45099 w 82352"/>
                  <a:gd name="connsiteY1" fmla="*/ 89836 h 277771"/>
                  <a:gd name="connsiteX2" fmla="*/ 10996 w 82352"/>
                  <a:gd name="connsiteY2" fmla="*/ 209653 h 277771"/>
                  <a:gd name="connsiteX3" fmla="*/ 0 w 82352"/>
                  <a:gd name="connsiteY3" fmla="*/ 277771 h 277771"/>
                  <a:gd name="connsiteX4" fmla="*/ 5092 w 82352"/>
                  <a:gd name="connsiteY4" fmla="*/ 227265 h 277771"/>
                  <a:gd name="connsiteX5" fmla="*/ 58063 w 82352"/>
                  <a:gd name="connsiteY5" fmla="*/ 48914 h 277771"/>
                  <a:gd name="connsiteX6" fmla="*/ 82352 w 82352"/>
                  <a:gd name="connsiteY6" fmla="*/ 0 h 27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52" h="277771">
                    <a:moveTo>
                      <a:pt x="82352" y="0"/>
                    </a:moveTo>
                    <a:lnTo>
                      <a:pt x="45099" y="89836"/>
                    </a:lnTo>
                    <a:cubicBezTo>
                      <a:pt x="31509" y="128805"/>
                      <a:pt x="20092" y="168792"/>
                      <a:pt x="10996" y="209653"/>
                    </a:cubicBezTo>
                    <a:lnTo>
                      <a:pt x="0" y="277771"/>
                    </a:lnTo>
                    <a:lnTo>
                      <a:pt x="5092" y="227265"/>
                    </a:lnTo>
                    <a:cubicBezTo>
                      <a:pt x="17680" y="165748"/>
                      <a:pt x="35499" y="106136"/>
                      <a:pt x="58063" y="48914"/>
                    </a:cubicBezTo>
                    <a:lnTo>
                      <a:pt x="8235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4" name="Freeform 1213">
                <a:extLst>
                  <a:ext uri="{FF2B5EF4-FFF2-40B4-BE49-F238E27FC236}">
                    <a16:creationId xmlns:a16="http://schemas.microsoft.com/office/drawing/2014/main" id="{7E6819FD-D1E5-B044-9C79-199E76F9FA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261849"/>
                <a:ext cx="12654" cy="125529"/>
              </a:xfrm>
              <a:custGeom>
                <a:avLst/>
                <a:gdLst>
                  <a:gd name="connsiteX0" fmla="*/ 12654 w 12654"/>
                  <a:gd name="connsiteY0" fmla="*/ 0 h 125529"/>
                  <a:gd name="connsiteX1" fmla="*/ 0 w 12654"/>
                  <a:gd name="connsiteY1" fmla="*/ 125529 h 125529"/>
                  <a:gd name="connsiteX2" fmla="*/ 3463 w 12654"/>
                  <a:gd name="connsiteY2" fmla="*/ 56943 h 125529"/>
                  <a:gd name="connsiteX3" fmla="*/ 12654 w 12654"/>
                  <a:gd name="connsiteY3" fmla="*/ 0 h 12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4" h="125529">
                    <a:moveTo>
                      <a:pt x="12654" y="0"/>
                    </a:moveTo>
                    <a:lnTo>
                      <a:pt x="0" y="125529"/>
                    </a:lnTo>
                    <a:lnTo>
                      <a:pt x="3463" y="56943"/>
                    </a:lnTo>
                    <a:lnTo>
                      <a:pt x="1265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5" name="Freeform 1214">
                <a:extLst>
                  <a:ext uri="{FF2B5EF4-FFF2-40B4-BE49-F238E27FC236}">
                    <a16:creationId xmlns:a16="http://schemas.microsoft.com/office/drawing/2014/main" id="{C7D9A756-6D4D-D04D-AFEA-C56F289D33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261891"/>
                <a:ext cx="12645" cy="125441"/>
              </a:xfrm>
              <a:custGeom>
                <a:avLst/>
                <a:gdLst>
                  <a:gd name="connsiteX0" fmla="*/ 0 w 12645"/>
                  <a:gd name="connsiteY0" fmla="*/ 0 h 125441"/>
                  <a:gd name="connsiteX1" fmla="*/ 9184 w 12645"/>
                  <a:gd name="connsiteY1" fmla="*/ 56901 h 125441"/>
                  <a:gd name="connsiteX2" fmla="*/ 12645 w 12645"/>
                  <a:gd name="connsiteY2" fmla="*/ 125441 h 125441"/>
                  <a:gd name="connsiteX3" fmla="*/ 0 w 12645"/>
                  <a:gd name="connsiteY3" fmla="*/ 0 h 12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1">
                    <a:moveTo>
                      <a:pt x="0" y="0"/>
                    </a:moveTo>
                    <a:lnTo>
                      <a:pt x="9184" y="56901"/>
                    </a:lnTo>
                    <a:lnTo>
                      <a:pt x="12645" y="125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6" name="Freeform 1215">
                <a:extLst>
                  <a:ext uri="{FF2B5EF4-FFF2-40B4-BE49-F238E27FC236}">
                    <a16:creationId xmlns:a16="http://schemas.microsoft.com/office/drawing/2014/main" id="{E11C85AD-CF27-6246-A833-BCCE791515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470623"/>
                <a:ext cx="12655" cy="125532"/>
              </a:xfrm>
              <a:custGeom>
                <a:avLst/>
                <a:gdLst>
                  <a:gd name="connsiteX0" fmla="*/ 0 w 12655"/>
                  <a:gd name="connsiteY0" fmla="*/ 0 h 125532"/>
                  <a:gd name="connsiteX1" fmla="*/ 12655 w 12655"/>
                  <a:gd name="connsiteY1" fmla="*/ 125532 h 125532"/>
                  <a:gd name="connsiteX2" fmla="*/ 3463 w 12655"/>
                  <a:gd name="connsiteY2" fmla="*/ 68587 h 125532"/>
                  <a:gd name="connsiteX3" fmla="*/ 0 w 12655"/>
                  <a:gd name="connsiteY3" fmla="*/ 0 h 12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" h="125532">
                    <a:moveTo>
                      <a:pt x="0" y="0"/>
                    </a:moveTo>
                    <a:lnTo>
                      <a:pt x="12655" y="125532"/>
                    </a:lnTo>
                    <a:lnTo>
                      <a:pt x="3463" y="68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7" name="Freeform 1216">
                <a:extLst>
                  <a:ext uri="{FF2B5EF4-FFF2-40B4-BE49-F238E27FC236}">
                    <a16:creationId xmlns:a16="http://schemas.microsoft.com/office/drawing/2014/main" id="{F4098934-8ECB-CD41-B880-44892B8471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470669"/>
                <a:ext cx="12645" cy="125444"/>
              </a:xfrm>
              <a:custGeom>
                <a:avLst/>
                <a:gdLst>
                  <a:gd name="connsiteX0" fmla="*/ 12645 w 12645"/>
                  <a:gd name="connsiteY0" fmla="*/ 0 h 125444"/>
                  <a:gd name="connsiteX1" fmla="*/ 9184 w 12645"/>
                  <a:gd name="connsiteY1" fmla="*/ 68541 h 125444"/>
                  <a:gd name="connsiteX2" fmla="*/ 0 w 12645"/>
                  <a:gd name="connsiteY2" fmla="*/ 125444 h 125444"/>
                  <a:gd name="connsiteX3" fmla="*/ 12645 w 12645"/>
                  <a:gd name="connsiteY3" fmla="*/ 0 h 12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4">
                    <a:moveTo>
                      <a:pt x="12645" y="0"/>
                    </a:moveTo>
                    <a:lnTo>
                      <a:pt x="9184" y="68541"/>
                    </a:lnTo>
                    <a:lnTo>
                      <a:pt x="0" y="125444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8" name="Freeform 1217">
                <a:extLst>
                  <a:ext uri="{FF2B5EF4-FFF2-40B4-BE49-F238E27FC236}">
                    <a16:creationId xmlns:a16="http://schemas.microsoft.com/office/drawing/2014/main" id="{8C1CA0C1-C2E6-D245-86C5-C89EB0070A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8" y="3596113"/>
                <a:ext cx="82368" cy="277834"/>
              </a:xfrm>
              <a:custGeom>
                <a:avLst/>
                <a:gdLst>
                  <a:gd name="connsiteX0" fmla="*/ 82368 w 82368"/>
                  <a:gd name="connsiteY0" fmla="*/ 0 h 277834"/>
                  <a:gd name="connsiteX1" fmla="*/ 77272 w 82368"/>
                  <a:gd name="connsiteY1" fmla="*/ 50545 h 277834"/>
                  <a:gd name="connsiteX2" fmla="*/ 24301 w 82368"/>
                  <a:gd name="connsiteY2" fmla="*/ 228896 h 277834"/>
                  <a:gd name="connsiteX3" fmla="*/ 0 w 82368"/>
                  <a:gd name="connsiteY3" fmla="*/ 277834 h 277834"/>
                  <a:gd name="connsiteX4" fmla="*/ 37262 w 82368"/>
                  <a:gd name="connsiteY4" fmla="*/ 187975 h 277834"/>
                  <a:gd name="connsiteX5" fmla="*/ 71366 w 82368"/>
                  <a:gd name="connsiteY5" fmla="*/ 68158 h 277834"/>
                  <a:gd name="connsiteX6" fmla="*/ 82368 w 82368"/>
                  <a:gd name="connsiteY6" fmla="*/ 0 h 277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8" h="277834">
                    <a:moveTo>
                      <a:pt x="82368" y="0"/>
                    </a:moveTo>
                    <a:lnTo>
                      <a:pt x="77272" y="50545"/>
                    </a:lnTo>
                    <a:cubicBezTo>
                      <a:pt x="64684" y="112062"/>
                      <a:pt x="46865" y="171674"/>
                      <a:pt x="24301" y="228896"/>
                    </a:cubicBezTo>
                    <a:lnTo>
                      <a:pt x="0" y="277834"/>
                    </a:lnTo>
                    <a:lnTo>
                      <a:pt x="37262" y="187975"/>
                    </a:lnTo>
                    <a:cubicBezTo>
                      <a:pt x="50853" y="149007"/>
                      <a:pt x="62269" y="109019"/>
                      <a:pt x="71366" y="68158"/>
                    </a:cubicBezTo>
                    <a:lnTo>
                      <a:pt x="823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9" name="Freeform 1218">
                <a:extLst>
                  <a:ext uri="{FF2B5EF4-FFF2-40B4-BE49-F238E27FC236}">
                    <a16:creationId xmlns:a16="http://schemas.microsoft.com/office/drawing/2014/main" id="{8BC58DD0-6F7E-3942-A02F-BC73E59BD1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2" y="3596156"/>
                <a:ext cx="82349" cy="277765"/>
              </a:xfrm>
              <a:custGeom>
                <a:avLst/>
                <a:gdLst>
                  <a:gd name="connsiteX0" fmla="*/ 0 w 82349"/>
                  <a:gd name="connsiteY0" fmla="*/ 0 h 277765"/>
                  <a:gd name="connsiteX1" fmla="*/ 10995 w 82349"/>
                  <a:gd name="connsiteY1" fmla="*/ 68116 h 277765"/>
                  <a:gd name="connsiteX2" fmla="*/ 45098 w 82349"/>
                  <a:gd name="connsiteY2" fmla="*/ 187933 h 277765"/>
                  <a:gd name="connsiteX3" fmla="*/ 82349 w 82349"/>
                  <a:gd name="connsiteY3" fmla="*/ 277765 h 277765"/>
                  <a:gd name="connsiteX4" fmla="*/ 58062 w 82349"/>
                  <a:gd name="connsiteY4" fmla="*/ 228854 h 277765"/>
                  <a:gd name="connsiteX5" fmla="*/ 5091 w 82349"/>
                  <a:gd name="connsiteY5" fmla="*/ 50503 h 277765"/>
                  <a:gd name="connsiteX6" fmla="*/ 0 w 82349"/>
                  <a:gd name="connsiteY6" fmla="*/ 0 h 2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49" h="277765">
                    <a:moveTo>
                      <a:pt x="0" y="0"/>
                    </a:moveTo>
                    <a:lnTo>
                      <a:pt x="10995" y="68116"/>
                    </a:lnTo>
                    <a:cubicBezTo>
                      <a:pt x="20091" y="108977"/>
                      <a:pt x="31508" y="148965"/>
                      <a:pt x="45098" y="187933"/>
                    </a:cubicBezTo>
                    <a:lnTo>
                      <a:pt x="82349" y="277765"/>
                    </a:lnTo>
                    <a:lnTo>
                      <a:pt x="58062" y="228854"/>
                    </a:lnTo>
                    <a:cubicBezTo>
                      <a:pt x="35498" y="171632"/>
                      <a:pt x="17679" y="112020"/>
                      <a:pt x="5091" y="505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0" name="Freeform 1219">
                <a:extLst>
                  <a:ext uri="{FF2B5EF4-FFF2-40B4-BE49-F238E27FC236}">
                    <a16:creationId xmlns:a16="http://schemas.microsoft.com/office/drawing/2014/main" id="{07412A9A-2CFD-CE4B-BD79-F139A9C36F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1" y="3873921"/>
                <a:ext cx="28209" cy="56809"/>
              </a:xfrm>
              <a:custGeom>
                <a:avLst/>
                <a:gdLst>
                  <a:gd name="connsiteX0" fmla="*/ 0 w 28209"/>
                  <a:gd name="connsiteY0" fmla="*/ 0 h 56809"/>
                  <a:gd name="connsiteX1" fmla="*/ 28209 w 28209"/>
                  <a:gd name="connsiteY1" fmla="*/ 56809 h 56809"/>
                  <a:gd name="connsiteX2" fmla="*/ 9898 w 28209"/>
                  <a:gd name="connsiteY2" fmla="*/ 23868 h 56809"/>
                  <a:gd name="connsiteX3" fmla="*/ 0 w 28209"/>
                  <a:gd name="connsiteY3" fmla="*/ 0 h 5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9" h="56809">
                    <a:moveTo>
                      <a:pt x="0" y="0"/>
                    </a:moveTo>
                    <a:lnTo>
                      <a:pt x="28209" y="56809"/>
                    </a:lnTo>
                    <a:lnTo>
                      <a:pt x="9898" y="2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1" name="Freeform 1220">
                <a:extLst>
                  <a:ext uri="{FF2B5EF4-FFF2-40B4-BE49-F238E27FC236}">
                    <a16:creationId xmlns:a16="http://schemas.microsoft.com/office/drawing/2014/main" id="{14A587B0-E963-4A4B-BE30-390B904840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09" y="3873947"/>
                <a:ext cx="28179" cy="56748"/>
              </a:xfrm>
              <a:custGeom>
                <a:avLst/>
                <a:gdLst>
                  <a:gd name="connsiteX0" fmla="*/ 28179 w 28179"/>
                  <a:gd name="connsiteY0" fmla="*/ 0 h 56748"/>
                  <a:gd name="connsiteX1" fmla="*/ 18293 w 28179"/>
                  <a:gd name="connsiteY1" fmla="*/ 23841 h 56748"/>
                  <a:gd name="connsiteX2" fmla="*/ 0 w 28179"/>
                  <a:gd name="connsiteY2" fmla="*/ 56748 h 56748"/>
                  <a:gd name="connsiteX3" fmla="*/ 28179 w 28179"/>
                  <a:gd name="connsiteY3" fmla="*/ 0 h 5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9" h="56748">
                    <a:moveTo>
                      <a:pt x="28179" y="0"/>
                    </a:moveTo>
                    <a:lnTo>
                      <a:pt x="18293" y="23841"/>
                    </a:lnTo>
                    <a:lnTo>
                      <a:pt x="0" y="56748"/>
                    </a:lnTo>
                    <a:lnTo>
                      <a:pt x="28179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2" name="Freeform 1221">
                <a:extLst>
                  <a:ext uri="{FF2B5EF4-FFF2-40B4-BE49-F238E27FC236}">
                    <a16:creationId xmlns:a16="http://schemas.microsoft.com/office/drawing/2014/main" id="{4C063DCF-E0A6-594B-A3CE-4538CB2301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29" y="3930696"/>
                <a:ext cx="78880" cy="126789"/>
              </a:xfrm>
              <a:custGeom>
                <a:avLst/>
                <a:gdLst>
                  <a:gd name="connsiteX0" fmla="*/ 78880 w 78880"/>
                  <a:gd name="connsiteY0" fmla="*/ 0 h 126789"/>
                  <a:gd name="connsiteX1" fmla="*/ 49918 w 78880"/>
                  <a:gd name="connsiteY1" fmla="*/ 58325 h 126789"/>
                  <a:gd name="connsiteX2" fmla="*/ 0 w 78880"/>
                  <a:gd name="connsiteY2" fmla="*/ 126789 h 126789"/>
                  <a:gd name="connsiteX3" fmla="*/ 37851 w 78880"/>
                  <a:gd name="connsiteY3" fmla="*/ 73807 h 126789"/>
                  <a:gd name="connsiteX4" fmla="*/ 78880 w 78880"/>
                  <a:gd name="connsiteY4" fmla="*/ 0 h 12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80" h="126789">
                    <a:moveTo>
                      <a:pt x="78880" y="0"/>
                    </a:moveTo>
                    <a:lnTo>
                      <a:pt x="49918" y="58325"/>
                    </a:lnTo>
                    <a:lnTo>
                      <a:pt x="0" y="126789"/>
                    </a:lnTo>
                    <a:lnTo>
                      <a:pt x="37851" y="73807"/>
                    </a:lnTo>
                    <a:lnTo>
                      <a:pt x="788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3" name="Freeform 1222">
                <a:extLst>
                  <a:ext uri="{FF2B5EF4-FFF2-40B4-BE49-F238E27FC236}">
                    <a16:creationId xmlns:a16="http://schemas.microsoft.com/office/drawing/2014/main" id="{AFDEC3F3-F968-4640-8AC5-79C41A7D8C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10" y="3930730"/>
                <a:ext cx="78765" cy="126619"/>
              </a:xfrm>
              <a:custGeom>
                <a:avLst/>
                <a:gdLst>
                  <a:gd name="connsiteX0" fmla="*/ 0 w 78765"/>
                  <a:gd name="connsiteY0" fmla="*/ 0 h 126619"/>
                  <a:gd name="connsiteX1" fmla="*/ 41011 w 78765"/>
                  <a:gd name="connsiteY1" fmla="*/ 73773 h 126619"/>
                  <a:gd name="connsiteX2" fmla="*/ 78765 w 78765"/>
                  <a:gd name="connsiteY2" fmla="*/ 126619 h 126619"/>
                  <a:gd name="connsiteX3" fmla="*/ 28946 w 78765"/>
                  <a:gd name="connsiteY3" fmla="*/ 58291 h 126619"/>
                  <a:gd name="connsiteX4" fmla="*/ 0 w 78765"/>
                  <a:gd name="connsiteY4" fmla="*/ 0 h 12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5" h="126619">
                    <a:moveTo>
                      <a:pt x="0" y="0"/>
                    </a:moveTo>
                    <a:lnTo>
                      <a:pt x="41011" y="73773"/>
                    </a:lnTo>
                    <a:lnTo>
                      <a:pt x="78765" y="126619"/>
                    </a:lnTo>
                    <a:lnTo>
                      <a:pt x="28946" y="58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4" name="Freeform 1223">
                <a:extLst>
                  <a:ext uri="{FF2B5EF4-FFF2-40B4-BE49-F238E27FC236}">
                    <a16:creationId xmlns:a16="http://schemas.microsoft.com/office/drawing/2014/main" id="{50A9E40B-FDB3-1549-89A1-C605A6F993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75" y="4057349"/>
                <a:ext cx="36441" cy="49979"/>
              </a:xfrm>
              <a:custGeom>
                <a:avLst/>
                <a:gdLst>
                  <a:gd name="connsiteX0" fmla="*/ 0 w 36441"/>
                  <a:gd name="connsiteY0" fmla="*/ 0 h 49979"/>
                  <a:gd name="connsiteX1" fmla="*/ 36441 w 36441"/>
                  <a:gd name="connsiteY1" fmla="*/ 49979 h 49979"/>
                  <a:gd name="connsiteX2" fmla="*/ 32869 w 36441"/>
                  <a:gd name="connsiteY2" fmla="*/ 46007 h 49979"/>
                  <a:gd name="connsiteX3" fmla="*/ 0 w 36441"/>
                  <a:gd name="connsiteY3" fmla="*/ 0 h 4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41" h="49979">
                    <a:moveTo>
                      <a:pt x="0" y="0"/>
                    </a:moveTo>
                    <a:lnTo>
                      <a:pt x="36441" y="49979"/>
                    </a:lnTo>
                    <a:lnTo>
                      <a:pt x="32869" y="46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5" name="Freeform 1224">
                <a:extLst>
                  <a:ext uri="{FF2B5EF4-FFF2-40B4-BE49-F238E27FC236}">
                    <a16:creationId xmlns:a16="http://schemas.microsoft.com/office/drawing/2014/main" id="{A62CBA60-C2B7-BD40-AF07-1B9515D206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6" y="4057485"/>
                <a:ext cx="36333" cy="49831"/>
              </a:xfrm>
              <a:custGeom>
                <a:avLst/>
                <a:gdLst>
                  <a:gd name="connsiteX0" fmla="*/ 36333 w 36333"/>
                  <a:gd name="connsiteY0" fmla="*/ 0 h 49831"/>
                  <a:gd name="connsiteX1" fmla="*/ 3561 w 36333"/>
                  <a:gd name="connsiteY1" fmla="*/ 45871 h 49831"/>
                  <a:gd name="connsiteX2" fmla="*/ 0 w 36333"/>
                  <a:gd name="connsiteY2" fmla="*/ 49831 h 49831"/>
                  <a:gd name="connsiteX3" fmla="*/ 36333 w 36333"/>
                  <a:gd name="connsiteY3" fmla="*/ 0 h 4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3" h="49831">
                    <a:moveTo>
                      <a:pt x="36333" y="0"/>
                    </a:moveTo>
                    <a:lnTo>
                      <a:pt x="3561" y="45871"/>
                    </a:lnTo>
                    <a:lnTo>
                      <a:pt x="0" y="49831"/>
                    </a:lnTo>
                    <a:lnTo>
                      <a:pt x="3633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6" name="Freeform 1225">
                <a:extLst>
                  <a:ext uri="{FF2B5EF4-FFF2-40B4-BE49-F238E27FC236}">
                    <a16:creationId xmlns:a16="http://schemas.microsoft.com/office/drawing/2014/main" id="{8FF95CBD-FAE4-4844-A19B-D79AFFA4EB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9" y="4107315"/>
                <a:ext cx="60527" cy="67300"/>
              </a:xfrm>
              <a:custGeom>
                <a:avLst/>
                <a:gdLst>
                  <a:gd name="connsiteX0" fmla="*/ 60527 w 60527"/>
                  <a:gd name="connsiteY0" fmla="*/ 0 h 67300"/>
                  <a:gd name="connsiteX1" fmla="*/ 39772 w 60527"/>
                  <a:gd name="connsiteY1" fmla="*/ 28465 h 67300"/>
                  <a:gd name="connsiteX2" fmla="*/ 0 w 60527"/>
                  <a:gd name="connsiteY2" fmla="*/ 67300 h 67300"/>
                  <a:gd name="connsiteX3" fmla="*/ 60527 w 60527"/>
                  <a:gd name="connsiteY3" fmla="*/ 0 h 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27" h="67300">
                    <a:moveTo>
                      <a:pt x="60527" y="0"/>
                    </a:moveTo>
                    <a:lnTo>
                      <a:pt x="39772" y="28465"/>
                    </a:lnTo>
                    <a:lnTo>
                      <a:pt x="0" y="67300"/>
                    </a:lnTo>
                    <a:lnTo>
                      <a:pt x="60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7" name="Freeform 1226">
                <a:extLst>
                  <a:ext uri="{FF2B5EF4-FFF2-40B4-BE49-F238E27FC236}">
                    <a16:creationId xmlns:a16="http://schemas.microsoft.com/office/drawing/2014/main" id="{0BAC570C-F146-9742-A0C5-C74B100BF9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6" y="4107327"/>
                <a:ext cx="60502" cy="67272"/>
              </a:xfrm>
              <a:custGeom>
                <a:avLst/>
                <a:gdLst>
                  <a:gd name="connsiteX0" fmla="*/ 0 w 60502"/>
                  <a:gd name="connsiteY0" fmla="*/ 0 h 67272"/>
                  <a:gd name="connsiteX1" fmla="*/ 60502 w 60502"/>
                  <a:gd name="connsiteY1" fmla="*/ 67272 h 67272"/>
                  <a:gd name="connsiteX2" fmla="*/ 20746 w 60502"/>
                  <a:gd name="connsiteY2" fmla="*/ 28453 h 67272"/>
                  <a:gd name="connsiteX3" fmla="*/ 0 w 60502"/>
                  <a:gd name="connsiteY3" fmla="*/ 0 h 6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2" h="67272">
                    <a:moveTo>
                      <a:pt x="0" y="0"/>
                    </a:moveTo>
                    <a:lnTo>
                      <a:pt x="60502" y="67272"/>
                    </a:lnTo>
                    <a:lnTo>
                      <a:pt x="20746" y="284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8" name="Freeform 1227">
                <a:extLst>
                  <a:ext uri="{FF2B5EF4-FFF2-40B4-BE49-F238E27FC236}">
                    <a16:creationId xmlns:a16="http://schemas.microsoft.com/office/drawing/2014/main" id="{BE34AA24-6E65-FA47-A615-B5FEA32103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18" y="4174600"/>
                <a:ext cx="43179" cy="42161"/>
              </a:xfrm>
              <a:custGeom>
                <a:avLst/>
                <a:gdLst>
                  <a:gd name="connsiteX0" fmla="*/ 0 w 43179"/>
                  <a:gd name="connsiteY0" fmla="*/ 0 h 42161"/>
                  <a:gd name="connsiteX1" fmla="*/ 43179 w 43179"/>
                  <a:gd name="connsiteY1" fmla="*/ 42161 h 42161"/>
                  <a:gd name="connsiteX2" fmla="*/ 16978 w 43179"/>
                  <a:gd name="connsiteY2" fmla="*/ 18877 h 42161"/>
                  <a:gd name="connsiteX3" fmla="*/ 0 w 43179"/>
                  <a:gd name="connsiteY3" fmla="*/ 0 h 4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9" h="42161">
                    <a:moveTo>
                      <a:pt x="0" y="0"/>
                    </a:moveTo>
                    <a:lnTo>
                      <a:pt x="43179" y="42161"/>
                    </a:lnTo>
                    <a:lnTo>
                      <a:pt x="16978" y="18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9" name="Freeform 1228">
                <a:extLst>
                  <a:ext uri="{FF2B5EF4-FFF2-40B4-BE49-F238E27FC236}">
                    <a16:creationId xmlns:a16="http://schemas.microsoft.com/office/drawing/2014/main" id="{FB70469D-43AE-0344-9183-1EA39CAAD0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4174616"/>
                <a:ext cx="43143" cy="42125"/>
              </a:xfrm>
              <a:custGeom>
                <a:avLst/>
                <a:gdLst>
                  <a:gd name="connsiteX0" fmla="*/ 43143 w 43143"/>
                  <a:gd name="connsiteY0" fmla="*/ 0 h 42125"/>
                  <a:gd name="connsiteX1" fmla="*/ 26179 w 43143"/>
                  <a:gd name="connsiteY1" fmla="*/ 18861 h 42125"/>
                  <a:gd name="connsiteX2" fmla="*/ 0 w 43143"/>
                  <a:gd name="connsiteY2" fmla="*/ 42125 h 42125"/>
                  <a:gd name="connsiteX3" fmla="*/ 43143 w 43143"/>
                  <a:gd name="connsiteY3" fmla="*/ 0 h 4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" h="42125">
                    <a:moveTo>
                      <a:pt x="43143" y="0"/>
                    </a:moveTo>
                    <a:lnTo>
                      <a:pt x="26179" y="18861"/>
                    </a:lnTo>
                    <a:lnTo>
                      <a:pt x="0" y="42125"/>
                    </a:lnTo>
                    <a:lnTo>
                      <a:pt x="431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0" name="Freeform 1229">
                <a:extLst>
                  <a:ext uri="{FF2B5EF4-FFF2-40B4-BE49-F238E27FC236}">
                    <a16:creationId xmlns:a16="http://schemas.microsoft.com/office/drawing/2014/main" id="{CABAF472-B208-4A48-97D9-71165C5B39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4208018"/>
                <a:ext cx="870735" cy="120982"/>
              </a:xfrm>
              <a:custGeom>
                <a:avLst/>
                <a:gdLst>
                  <a:gd name="connsiteX0" fmla="*/ 4151 w 870735"/>
                  <a:gd name="connsiteY0" fmla="*/ 0 h 120982"/>
                  <a:gd name="connsiteX1" fmla="*/ 128775 w 870735"/>
                  <a:gd name="connsiteY1" fmla="*/ 58140 h 120982"/>
                  <a:gd name="connsiteX2" fmla="*/ 435212 w 870735"/>
                  <a:gd name="connsiteY2" fmla="*/ 112220 h 120982"/>
                  <a:gd name="connsiteX3" fmla="*/ 741650 w 870735"/>
                  <a:gd name="connsiteY3" fmla="*/ 58140 h 120982"/>
                  <a:gd name="connsiteX4" fmla="*/ 866272 w 870735"/>
                  <a:gd name="connsiteY4" fmla="*/ 1 h 120982"/>
                  <a:gd name="connsiteX5" fmla="*/ 870735 w 870735"/>
                  <a:gd name="connsiteY5" fmla="*/ 7732 h 120982"/>
                  <a:gd name="connsiteX6" fmla="*/ 745145 w 870735"/>
                  <a:gd name="connsiteY6" fmla="*/ 66371 h 120982"/>
                  <a:gd name="connsiteX7" fmla="*/ 435948 w 870735"/>
                  <a:gd name="connsiteY7" fmla="*/ 120982 h 120982"/>
                  <a:gd name="connsiteX8" fmla="*/ 126752 w 870735"/>
                  <a:gd name="connsiteY8" fmla="*/ 66371 h 120982"/>
                  <a:gd name="connsiteX9" fmla="*/ 0 w 870735"/>
                  <a:gd name="connsiteY9" fmla="*/ 7190 h 120982"/>
                  <a:gd name="connsiteX10" fmla="*/ 4151 w 870735"/>
                  <a:gd name="connsiteY10" fmla="*/ 0 h 12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735" h="120982">
                    <a:moveTo>
                      <a:pt x="4151" y="0"/>
                    </a:moveTo>
                    <a:lnTo>
                      <a:pt x="128775" y="58140"/>
                    </a:lnTo>
                    <a:cubicBezTo>
                      <a:pt x="224327" y="93126"/>
                      <a:pt x="327540" y="112220"/>
                      <a:pt x="435212" y="112220"/>
                    </a:cubicBezTo>
                    <a:cubicBezTo>
                      <a:pt x="542885" y="112220"/>
                      <a:pt x="646098" y="93126"/>
                      <a:pt x="741650" y="58140"/>
                    </a:cubicBezTo>
                    <a:lnTo>
                      <a:pt x="866272" y="1"/>
                    </a:lnTo>
                    <a:lnTo>
                      <a:pt x="870735" y="7732"/>
                    </a:lnTo>
                    <a:lnTo>
                      <a:pt x="745145" y="66371"/>
                    </a:lnTo>
                    <a:cubicBezTo>
                      <a:pt x="648732" y="101701"/>
                      <a:pt x="544590" y="120982"/>
                      <a:pt x="435948" y="120982"/>
                    </a:cubicBezTo>
                    <a:cubicBezTo>
                      <a:pt x="327306" y="120982"/>
                      <a:pt x="223164" y="101701"/>
                      <a:pt x="126752" y="66371"/>
                    </a:cubicBezTo>
                    <a:lnTo>
                      <a:pt x="0" y="7190"/>
                    </a:lnTo>
                    <a:lnTo>
                      <a:pt x="415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1" name="Freeform 1230">
                <a:extLst>
                  <a:ext uri="{FF2B5EF4-FFF2-40B4-BE49-F238E27FC236}">
                    <a16:creationId xmlns:a16="http://schemas.microsoft.com/office/drawing/2014/main" id="{129DF7CA-0D5D-7F45-96AC-B21800DE06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4216741"/>
                <a:ext cx="116172" cy="93753"/>
              </a:xfrm>
              <a:custGeom>
                <a:avLst/>
                <a:gdLst>
                  <a:gd name="connsiteX0" fmla="*/ 116172 w 116172"/>
                  <a:gd name="connsiteY0" fmla="*/ 0 h 93753"/>
                  <a:gd name="connsiteX1" fmla="*/ 69428 w 116172"/>
                  <a:gd name="connsiteY1" fmla="*/ 45641 h 93753"/>
                  <a:gd name="connsiteX2" fmla="*/ 0 w 116172"/>
                  <a:gd name="connsiteY2" fmla="*/ 93753 h 93753"/>
                  <a:gd name="connsiteX3" fmla="*/ 51742 w 116172"/>
                  <a:gd name="connsiteY3" fmla="*/ 57254 h 93753"/>
                  <a:gd name="connsiteX4" fmla="*/ 116172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116172" y="0"/>
                    </a:moveTo>
                    <a:lnTo>
                      <a:pt x="69428" y="45641"/>
                    </a:lnTo>
                    <a:lnTo>
                      <a:pt x="0" y="93753"/>
                    </a:lnTo>
                    <a:lnTo>
                      <a:pt x="51742" y="57254"/>
                    </a:lnTo>
                    <a:lnTo>
                      <a:pt x="11617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2" name="Freeform 1231">
                <a:extLst>
                  <a:ext uri="{FF2B5EF4-FFF2-40B4-BE49-F238E27FC236}">
                    <a16:creationId xmlns:a16="http://schemas.microsoft.com/office/drawing/2014/main" id="{3A0FD46F-7180-3F43-B8AE-1D6D73AB69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4216760"/>
                <a:ext cx="116055" cy="93666"/>
              </a:xfrm>
              <a:custGeom>
                <a:avLst/>
                <a:gdLst>
                  <a:gd name="connsiteX0" fmla="*/ 0 w 116055"/>
                  <a:gd name="connsiteY0" fmla="*/ 0 h 93666"/>
                  <a:gd name="connsiteX1" fmla="*/ 64408 w 116055"/>
                  <a:gd name="connsiteY1" fmla="*/ 57234 h 93666"/>
                  <a:gd name="connsiteX2" fmla="*/ 116055 w 116055"/>
                  <a:gd name="connsiteY2" fmla="*/ 93666 h 93666"/>
                  <a:gd name="connsiteX3" fmla="*/ 46724 w 116055"/>
                  <a:gd name="connsiteY3" fmla="*/ 45621 h 93666"/>
                  <a:gd name="connsiteX4" fmla="*/ 0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0" y="0"/>
                    </a:moveTo>
                    <a:lnTo>
                      <a:pt x="64408" y="57234"/>
                    </a:lnTo>
                    <a:lnTo>
                      <a:pt x="116055" y="93666"/>
                    </a:lnTo>
                    <a:lnTo>
                      <a:pt x="46724" y="45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3" name="Freeform 1232">
                <a:extLst>
                  <a:ext uri="{FF2B5EF4-FFF2-40B4-BE49-F238E27FC236}">
                    <a16:creationId xmlns:a16="http://schemas.microsoft.com/office/drawing/2014/main" id="{39F46AD7-C47E-9A40-8DE6-2B76706060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4310427"/>
                <a:ext cx="50783" cy="35191"/>
              </a:xfrm>
              <a:custGeom>
                <a:avLst/>
                <a:gdLst>
                  <a:gd name="connsiteX0" fmla="*/ 0 w 50783"/>
                  <a:gd name="connsiteY0" fmla="*/ 0 h 35191"/>
                  <a:gd name="connsiteX1" fmla="*/ 50783 w 50783"/>
                  <a:gd name="connsiteY1" fmla="*/ 35191 h 35191"/>
                  <a:gd name="connsiteX2" fmla="*/ 47648 w 50783"/>
                  <a:gd name="connsiteY2" fmla="*/ 33610 h 35191"/>
                  <a:gd name="connsiteX3" fmla="*/ 0 w 50783"/>
                  <a:gd name="connsiteY3" fmla="*/ 0 h 3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3" h="35191">
                    <a:moveTo>
                      <a:pt x="0" y="0"/>
                    </a:moveTo>
                    <a:lnTo>
                      <a:pt x="50783" y="35191"/>
                    </a:lnTo>
                    <a:lnTo>
                      <a:pt x="47648" y="336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4" name="Freeform 1233">
                <a:extLst>
                  <a:ext uri="{FF2B5EF4-FFF2-40B4-BE49-F238E27FC236}">
                    <a16:creationId xmlns:a16="http://schemas.microsoft.com/office/drawing/2014/main" id="{1B8F48EA-B8DB-F946-AEB2-7FB7FFBB7E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2" y="4310494"/>
                <a:ext cx="50682" cy="35121"/>
              </a:xfrm>
              <a:custGeom>
                <a:avLst/>
                <a:gdLst>
                  <a:gd name="connsiteX0" fmla="*/ 50682 w 50682"/>
                  <a:gd name="connsiteY0" fmla="*/ 0 h 35121"/>
                  <a:gd name="connsiteX1" fmla="*/ 3129 w 50682"/>
                  <a:gd name="connsiteY1" fmla="*/ 33543 h 35121"/>
                  <a:gd name="connsiteX2" fmla="*/ 0 w 50682"/>
                  <a:gd name="connsiteY2" fmla="*/ 35121 h 35121"/>
                  <a:gd name="connsiteX3" fmla="*/ 50682 w 50682"/>
                  <a:gd name="connsiteY3" fmla="*/ 0 h 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2" h="35121">
                    <a:moveTo>
                      <a:pt x="50682" y="0"/>
                    </a:moveTo>
                    <a:lnTo>
                      <a:pt x="3129" y="33543"/>
                    </a:lnTo>
                    <a:lnTo>
                      <a:pt x="0" y="35121"/>
                    </a:lnTo>
                    <a:lnTo>
                      <a:pt x="50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5" name="Freeform 1234">
                <a:extLst>
                  <a:ext uri="{FF2B5EF4-FFF2-40B4-BE49-F238E27FC236}">
                    <a16:creationId xmlns:a16="http://schemas.microsoft.com/office/drawing/2014/main" id="{17C3CF40-E185-994D-A59F-ACE22FA32F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8" y="4345615"/>
                <a:ext cx="14684" cy="9383"/>
              </a:xfrm>
              <a:custGeom>
                <a:avLst/>
                <a:gdLst>
                  <a:gd name="connsiteX0" fmla="*/ 14684 w 14684"/>
                  <a:gd name="connsiteY0" fmla="*/ 0 h 9383"/>
                  <a:gd name="connsiteX1" fmla="*/ 1143 w 14684"/>
                  <a:gd name="connsiteY1" fmla="*/ 9383 h 9383"/>
                  <a:gd name="connsiteX2" fmla="*/ 0 w 14684"/>
                  <a:gd name="connsiteY2" fmla="*/ 7403 h 9383"/>
                  <a:gd name="connsiteX3" fmla="*/ 14684 w 14684"/>
                  <a:gd name="connsiteY3" fmla="*/ 0 h 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4" h="9383">
                    <a:moveTo>
                      <a:pt x="14684" y="0"/>
                    </a:moveTo>
                    <a:lnTo>
                      <a:pt x="1143" y="9383"/>
                    </a:lnTo>
                    <a:lnTo>
                      <a:pt x="0" y="7403"/>
                    </a:lnTo>
                    <a:lnTo>
                      <a:pt x="1468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6" name="Freeform 1235">
                <a:extLst>
                  <a:ext uri="{FF2B5EF4-FFF2-40B4-BE49-F238E27FC236}">
                    <a16:creationId xmlns:a16="http://schemas.microsoft.com/office/drawing/2014/main" id="{8A88CB8A-4328-A341-A053-2BF37CAFDF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5" y="4345618"/>
                <a:ext cx="14678" cy="9379"/>
              </a:xfrm>
              <a:custGeom>
                <a:avLst/>
                <a:gdLst>
                  <a:gd name="connsiteX0" fmla="*/ 0 w 14678"/>
                  <a:gd name="connsiteY0" fmla="*/ 0 h 9379"/>
                  <a:gd name="connsiteX1" fmla="*/ 14678 w 14678"/>
                  <a:gd name="connsiteY1" fmla="*/ 7400 h 9379"/>
                  <a:gd name="connsiteX2" fmla="*/ 13535 w 14678"/>
                  <a:gd name="connsiteY2" fmla="*/ 9379 h 9379"/>
                  <a:gd name="connsiteX3" fmla="*/ 0 w 14678"/>
                  <a:gd name="connsiteY3" fmla="*/ 0 h 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8" h="9379">
                    <a:moveTo>
                      <a:pt x="0" y="0"/>
                    </a:moveTo>
                    <a:lnTo>
                      <a:pt x="14678" y="7400"/>
                    </a:lnTo>
                    <a:lnTo>
                      <a:pt x="13535" y="9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7" name="Freeform 1236">
                <a:extLst>
                  <a:ext uri="{FF2B5EF4-FFF2-40B4-BE49-F238E27FC236}">
                    <a16:creationId xmlns:a16="http://schemas.microsoft.com/office/drawing/2014/main" id="{B856A6FD-D475-6F45-B0F0-CD5D4FCDD3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4367626"/>
                <a:ext cx="1050959" cy="141375"/>
              </a:xfrm>
              <a:custGeom>
                <a:avLst/>
                <a:gdLst>
                  <a:gd name="connsiteX0" fmla="*/ 2270 w 1050959"/>
                  <a:gd name="connsiteY0" fmla="*/ 0 h 141375"/>
                  <a:gd name="connsiteX1" fmla="*/ 130239 w 1050959"/>
                  <a:gd name="connsiteY1" fmla="*/ 64513 h 141375"/>
                  <a:gd name="connsiteX2" fmla="*/ 525479 w 1050959"/>
                  <a:gd name="connsiteY2" fmla="*/ 139280 h 141375"/>
                  <a:gd name="connsiteX3" fmla="*/ 920720 w 1050959"/>
                  <a:gd name="connsiteY3" fmla="*/ 64513 h 141375"/>
                  <a:gd name="connsiteX4" fmla="*/ 1048689 w 1050959"/>
                  <a:gd name="connsiteY4" fmla="*/ 1 h 141375"/>
                  <a:gd name="connsiteX5" fmla="*/ 1050959 w 1050959"/>
                  <a:gd name="connsiteY5" fmla="*/ 3933 h 141375"/>
                  <a:gd name="connsiteX6" fmla="*/ 896821 w 1050959"/>
                  <a:gd name="connsiteY6" fmla="*/ 75841 h 141375"/>
                  <a:gd name="connsiteX7" fmla="*/ 525480 w 1050959"/>
                  <a:gd name="connsiteY7" fmla="*/ 141375 h 141375"/>
                  <a:gd name="connsiteX8" fmla="*/ 154140 w 1050959"/>
                  <a:gd name="connsiteY8" fmla="*/ 75841 h 141375"/>
                  <a:gd name="connsiteX9" fmla="*/ 0 w 1050959"/>
                  <a:gd name="connsiteY9" fmla="*/ 3932 h 141375"/>
                  <a:gd name="connsiteX10" fmla="*/ 2270 w 1050959"/>
                  <a:gd name="connsiteY10" fmla="*/ 0 h 1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0959" h="141375">
                    <a:moveTo>
                      <a:pt x="2270" y="0"/>
                    </a:moveTo>
                    <a:lnTo>
                      <a:pt x="130239" y="64513"/>
                    </a:lnTo>
                    <a:cubicBezTo>
                      <a:pt x="252619" y="112770"/>
                      <a:pt x="385954" y="139280"/>
                      <a:pt x="525479" y="139280"/>
                    </a:cubicBezTo>
                    <a:cubicBezTo>
                      <a:pt x="665005" y="139280"/>
                      <a:pt x="798339" y="112770"/>
                      <a:pt x="920720" y="64513"/>
                    </a:cubicBezTo>
                    <a:lnTo>
                      <a:pt x="1048689" y="1"/>
                    </a:lnTo>
                    <a:lnTo>
                      <a:pt x="1050959" y="3933"/>
                    </a:lnTo>
                    <a:lnTo>
                      <a:pt x="896821" y="75841"/>
                    </a:lnTo>
                    <a:cubicBezTo>
                      <a:pt x="781031" y="118238"/>
                      <a:pt x="655958" y="141375"/>
                      <a:pt x="525480" y="141375"/>
                    </a:cubicBezTo>
                    <a:cubicBezTo>
                      <a:pt x="395003" y="141375"/>
                      <a:pt x="269930" y="118238"/>
                      <a:pt x="154140" y="75841"/>
                    </a:cubicBezTo>
                    <a:lnTo>
                      <a:pt x="0" y="3932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8" name="Freeform 1237">
                <a:extLst>
                  <a:ext uri="{FF2B5EF4-FFF2-40B4-BE49-F238E27FC236}">
                    <a16:creationId xmlns:a16="http://schemas.microsoft.com/office/drawing/2014/main" id="{C3170587-A8F4-3646-A03C-359F07282B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5421" y="4734042"/>
                <a:ext cx="1195168" cy="134958"/>
              </a:xfrm>
              <a:custGeom>
                <a:avLst/>
                <a:gdLst>
                  <a:gd name="connsiteX0" fmla="*/ 1195168 w 1195168"/>
                  <a:gd name="connsiteY0" fmla="*/ 0 h 134958"/>
                  <a:gd name="connsiteX1" fmla="*/ 1125592 w 1195168"/>
                  <a:gd name="connsiteY1" fmla="*/ 35075 h 134958"/>
                  <a:gd name="connsiteX2" fmla="*/ 597580 w 1195168"/>
                  <a:gd name="connsiteY2" fmla="*/ 134958 h 134958"/>
                  <a:gd name="connsiteX3" fmla="*/ 69569 w 1195168"/>
                  <a:gd name="connsiteY3" fmla="*/ 35075 h 134958"/>
                  <a:gd name="connsiteX4" fmla="*/ 0 w 1195168"/>
                  <a:gd name="connsiteY4" fmla="*/ 4 h 134958"/>
                  <a:gd name="connsiteX5" fmla="*/ 101404 w 1195168"/>
                  <a:gd name="connsiteY5" fmla="*/ 44070 h 134958"/>
                  <a:gd name="connsiteX6" fmla="*/ 597579 w 1195168"/>
                  <a:gd name="connsiteY6" fmla="*/ 132028 h 134958"/>
                  <a:gd name="connsiteX7" fmla="*/ 1093756 w 1195168"/>
                  <a:gd name="connsiteY7" fmla="*/ 44070 h 134958"/>
                  <a:gd name="connsiteX8" fmla="*/ 1195168 w 1195168"/>
                  <a:gd name="connsiteY8" fmla="*/ 0 h 1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5168" h="134958">
                    <a:moveTo>
                      <a:pt x="1195168" y="0"/>
                    </a:moveTo>
                    <a:lnTo>
                      <a:pt x="1125592" y="35075"/>
                    </a:lnTo>
                    <a:cubicBezTo>
                      <a:pt x="962101" y="99543"/>
                      <a:pt x="783977" y="134958"/>
                      <a:pt x="597580" y="134958"/>
                    </a:cubicBezTo>
                    <a:cubicBezTo>
                      <a:pt x="411184" y="134958"/>
                      <a:pt x="233060" y="99543"/>
                      <a:pt x="69569" y="35075"/>
                    </a:cubicBezTo>
                    <a:lnTo>
                      <a:pt x="0" y="4"/>
                    </a:lnTo>
                    <a:lnTo>
                      <a:pt x="101404" y="44070"/>
                    </a:lnTo>
                    <a:cubicBezTo>
                      <a:pt x="256053" y="100965"/>
                      <a:pt x="423188" y="132028"/>
                      <a:pt x="597579" y="132028"/>
                    </a:cubicBezTo>
                    <a:cubicBezTo>
                      <a:pt x="771971" y="132028"/>
                      <a:pt x="939107" y="100965"/>
                      <a:pt x="1093756" y="44070"/>
                    </a:cubicBezTo>
                    <a:lnTo>
                      <a:pt x="11951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9" name="Freeform 1238">
                <a:extLst>
                  <a:ext uri="{FF2B5EF4-FFF2-40B4-BE49-F238E27FC236}">
                    <a16:creationId xmlns:a16="http://schemas.microsoft.com/office/drawing/2014/main" id="{755AF601-2869-FC41-AFD0-4AE35F4E29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503003"/>
                <a:ext cx="14686" cy="9384"/>
              </a:xfrm>
              <a:custGeom>
                <a:avLst/>
                <a:gdLst>
                  <a:gd name="connsiteX0" fmla="*/ 1144 w 14686"/>
                  <a:gd name="connsiteY0" fmla="*/ 0 h 9384"/>
                  <a:gd name="connsiteX1" fmla="*/ 14686 w 14686"/>
                  <a:gd name="connsiteY1" fmla="*/ 9384 h 9384"/>
                  <a:gd name="connsiteX2" fmla="*/ 0 w 14686"/>
                  <a:gd name="connsiteY2" fmla="*/ 1981 h 9384"/>
                  <a:gd name="connsiteX3" fmla="*/ 1144 w 14686"/>
                  <a:gd name="connsiteY3" fmla="*/ 0 h 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6" h="9384">
                    <a:moveTo>
                      <a:pt x="1144" y="0"/>
                    </a:moveTo>
                    <a:lnTo>
                      <a:pt x="14686" y="9384"/>
                    </a:lnTo>
                    <a:lnTo>
                      <a:pt x="0" y="1981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0" name="Freeform 1239">
                <a:extLst>
                  <a:ext uri="{FF2B5EF4-FFF2-40B4-BE49-F238E27FC236}">
                    <a16:creationId xmlns:a16="http://schemas.microsoft.com/office/drawing/2014/main" id="{047837B8-3D83-D842-9F52-1E0D5FA29E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4" y="2503004"/>
                <a:ext cx="14679" cy="9380"/>
              </a:xfrm>
              <a:custGeom>
                <a:avLst/>
                <a:gdLst>
                  <a:gd name="connsiteX0" fmla="*/ 13536 w 14679"/>
                  <a:gd name="connsiteY0" fmla="*/ 0 h 9380"/>
                  <a:gd name="connsiteX1" fmla="*/ 14679 w 14679"/>
                  <a:gd name="connsiteY1" fmla="*/ 1980 h 9380"/>
                  <a:gd name="connsiteX2" fmla="*/ 0 w 14679"/>
                  <a:gd name="connsiteY2" fmla="*/ 9380 h 9380"/>
                  <a:gd name="connsiteX3" fmla="*/ 13536 w 14679"/>
                  <a:gd name="connsiteY3" fmla="*/ 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9" h="9380">
                    <a:moveTo>
                      <a:pt x="13536" y="0"/>
                    </a:moveTo>
                    <a:lnTo>
                      <a:pt x="14679" y="1980"/>
                    </a:lnTo>
                    <a:lnTo>
                      <a:pt x="0" y="9380"/>
                    </a:lnTo>
                    <a:lnTo>
                      <a:pt x="1353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1" name="Freeform 1240">
                <a:extLst>
                  <a:ext uri="{FF2B5EF4-FFF2-40B4-BE49-F238E27FC236}">
                    <a16:creationId xmlns:a16="http://schemas.microsoft.com/office/drawing/2014/main" id="{314BF18E-B827-5E4E-A0D3-A545BEACAB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2512384"/>
                <a:ext cx="50782" cy="35190"/>
              </a:xfrm>
              <a:custGeom>
                <a:avLst/>
                <a:gdLst>
                  <a:gd name="connsiteX0" fmla="*/ 50782 w 50782"/>
                  <a:gd name="connsiteY0" fmla="*/ 0 h 35190"/>
                  <a:gd name="connsiteX1" fmla="*/ 0 w 50782"/>
                  <a:gd name="connsiteY1" fmla="*/ 35190 h 35190"/>
                  <a:gd name="connsiteX2" fmla="*/ 47648 w 50782"/>
                  <a:gd name="connsiteY2" fmla="*/ 1580 h 35190"/>
                  <a:gd name="connsiteX3" fmla="*/ 50782 w 50782"/>
                  <a:gd name="connsiteY3" fmla="*/ 0 h 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2" h="35190">
                    <a:moveTo>
                      <a:pt x="50782" y="0"/>
                    </a:moveTo>
                    <a:lnTo>
                      <a:pt x="0" y="35190"/>
                    </a:lnTo>
                    <a:lnTo>
                      <a:pt x="47648" y="1580"/>
                    </a:lnTo>
                    <a:lnTo>
                      <a:pt x="507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2" name="Freeform 1241">
                <a:extLst>
                  <a:ext uri="{FF2B5EF4-FFF2-40B4-BE49-F238E27FC236}">
                    <a16:creationId xmlns:a16="http://schemas.microsoft.com/office/drawing/2014/main" id="{AA5EC409-25D2-1E44-B6F7-9F3D2D57A5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3" y="2512387"/>
                <a:ext cx="50681" cy="35120"/>
              </a:xfrm>
              <a:custGeom>
                <a:avLst/>
                <a:gdLst>
                  <a:gd name="connsiteX0" fmla="*/ 0 w 50681"/>
                  <a:gd name="connsiteY0" fmla="*/ 0 h 35120"/>
                  <a:gd name="connsiteX1" fmla="*/ 3128 w 50681"/>
                  <a:gd name="connsiteY1" fmla="*/ 1577 h 35120"/>
                  <a:gd name="connsiteX2" fmla="*/ 50681 w 50681"/>
                  <a:gd name="connsiteY2" fmla="*/ 35120 h 35120"/>
                  <a:gd name="connsiteX3" fmla="*/ 0 w 50681"/>
                  <a:gd name="connsiteY3" fmla="*/ 0 h 3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1" h="35120">
                    <a:moveTo>
                      <a:pt x="0" y="0"/>
                    </a:moveTo>
                    <a:lnTo>
                      <a:pt x="3128" y="1577"/>
                    </a:lnTo>
                    <a:lnTo>
                      <a:pt x="50681" y="35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3" name="Freeform 1242">
                <a:extLst>
                  <a:ext uri="{FF2B5EF4-FFF2-40B4-BE49-F238E27FC236}">
                    <a16:creationId xmlns:a16="http://schemas.microsoft.com/office/drawing/2014/main" id="{E708832F-A713-264A-B3DB-4897037115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2547508"/>
                <a:ext cx="116172" cy="93753"/>
              </a:xfrm>
              <a:custGeom>
                <a:avLst/>
                <a:gdLst>
                  <a:gd name="connsiteX0" fmla="*/ 0 w 116172"/>
                  <a:gd name="connsiteY0" fmla="*/ 0 h 93753"/>
                  <a:gd name="connsiteX1" fmla="*/ 69428 w 116172"/>
                  <a:gd name="connsiteY1" fmla="*/ 48112 h 93753"/>
                  <a:gd name="connsiteX2" fmla="*/ 116172 w 116172"/>
                  <a:gd name="connsiteY2" fmla="*/ 93753 h 93753"/>
                  <a:gd name="connsiteX3" fmla="*/ 51742 w 116172"/>
                  <a:gd name="connsiteY3" fmla="*/ 36499 h 93753"/>
                  <a:gd name="connsiteX4" fmla="*/ 0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0" y="0"/>
                    </a:moveTo>
                    <a:lnTo>
                      <a:pt x="69428" y="48112"/>
                    </a:lnTo>
                    <a:lnTo>
                      <a:pt x="116172" y="93753"/>
                    </a:lnTo>
                    <a:lnTo>
                      <a:pt x="51742" y="36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4" name="Freeform 1243">
                <a:extLst>
                  <a:ext uri="{FF2B5EF4-FFF2-40B4-BE49-F238E27FC236}">
                    <a16:creationId xmlns:a16="http://schemas.microsoft.com/office/drawing/2014/main" id="{A64E6A2E-6BC3-C046-9EA0-7C19588F5B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2547574"/>
                <a:ext cx="116055" cy="93666"/>
              </a:xfrm>
              <a:custGeom>
                <a:avLst/>
                <a:gdLst>
                  <a:gd name="connsiteX0" fmla="*/ 116055 w 116055"/>
                  <a:gd name="connsiteY0" fmla="*/ 0 h 93666"/>
                  <a:gd name="connsiteX1" fmla="*/ 64408 w 116055"/>
                  <a:gd name="connsiteY1" fmla="*/ 36432 h 93666"/>
                  <a:gd name="connsiteX2" fmla="*/ 0 w 116055"/>
                  <a:gd name="connsiteY2" fmla="*/ 93666 h 93666"/>
                  <a:gd name="connsiteX3" fmla="*/ 46724 w 116055"/>
                  <a:gd name="connsiteY3" fmla="*/ 48045 h 93666"/>
                  <a:gd name="connsiteX4" fmla="*/ 116055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116055" y="0"/>
                    </a:moveTo>
                    <a:lnTo>
                      <a:pt x="64408" y="36432"/>
                    </a:lnTo>
                    <a:lnTo>
                      <a:pt x="0" y="93666"/>
                    </a:lnTo>
                    <a:lnTo>
                      <a:pt x="46724" y="48045"/>
                    </a:lnTo>
                    <a:lnTo>
                      <a:pt x="11605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5" name="Freeform 1244">
                <a:extLst>
                  <a:ext uri="{FF2B5EF4-FFF2-40B4-BE49-F238E27FC236}">
                    <a16:creationId xmlns:a16="http://schemas.microsoft.com/office/drawing/2014/main" id="{7DEE67D6-343A-2541-A7C7-528D8FA278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20" y="2641240"/>
                <a:ext cx="43177" cy="42160"/>
              </a:xfrm>
              <a:custGeom>
                <a:avLst/>
                <a:gdLst>
                  <a:gd name="connsiteX0" fmla="*/ 43177 w 43177"/>
                  <a:gd name="connsiteY0" fmla="*/ 0 h 42160"/>
                  <a:gd name="connsiteX1" fmla="*/ 0 w 43177"/>
                  <a:gd name="connsiteY1" fmla="*/ 42160 h 42160"/>
                  <a:gd name="connsiteX2" fmla="*/ 16976 w 43177"/>
                  <a:gd name="connsiteY2" fmla="*/ 23284 h 42160"/>
                  <a:gd name="connsiteX3" fmla="*/ 43177 w 43177"/>
                  <a:gd name="connsiteY3" fmla="*/ 0 h 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7" h="42160">
                    <a:moveTo>
                      <a:pt x="43177" y="0"/>
                    </a:moveTo>
                    <a:lnTo>
                      <a:pt x="0" y="42160"/>
                    </a:lnTo>
                    <a:lnTo>
                      <a:pt x="16976" y="23284"/>
                    </a:lnTo>
                    <a:lnTo>
                      <a:pt x="431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6" name="Freeform 1245">
                <a:extLst>
                  <a:ext uri="{FF2B5EF4-FFF2-40B4-BE49-F238E27FC236}">
                    <a16:creationId xmlns:a16="http://schemas.microsoft.com/office/drawing/2014/main" id="{B331F6EC-C2C5-6F48-BDC2-43ECF1755A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2641260"/>
                <a:ext cx="43141" cy="42124"/>
              </a:xfrm>
              <a:custGeom>
                <a:avLst/>
                <a:gdLst>
                  <a:gd name="connsiteX0" fmla="*/ 0 w 43141"/>
                  <a:gd name="connsiteY0" fmla="*/ 0 h 42124"/>
                  <a:gd name="connsiteX1" fmla="*/ 26179 w 43141"/>
                  <a:gd name="connsiteY1" fmla="*/ 23264 h 42124"/>
                  <a:gd name="connsiteX2" fmla="*/ 43141 w 43141"/>
                  <a:gd name="connsiteY2" fmla="*/ 42124 h 42124"/>
                  <a:gd name="connsiteX3" fmla="*/ 0 w 43141"/>
                  <a:gd name="connsiteY3" fmla="*/ 0 h 4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1" h="42124">
                    <a:moveTo>
                      <a:pt x="0" y="0"/>
                    </a:moveTo>
                    <a:lnTo>
                      <a:pt x="26179" y="23264"/>
                    </a:lnTo>
                    <a:lnTo>
                      <a:pt x="43141" y="42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7" name="Freeform 1246">
                <a:extLst>
                  <a:ext uri="{FF2B5EF4-FFF2-40B4-BE49-F238E27FC236}">
                    <a16:creationId xmlns:a16="http://schemas.microsoft.com/office/drawing/2014/main" id="{BD05BF1B-F482-DF48-9996-7A2A250069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7" y="2683385"/>
                <a:ext cx="60532" cy="67305"/>
              </a:xfrm>
              <a:custGeom>
                <a:avLst/>
                <a:gdLst>
                  <a:gd name="connsiteX0" fmla="*/ 0 w 60532"/>
                  <a:gd name="connsiteY0" fmla="*/ 0 h 67305"/>
                  <a:gd name="connsiteX1" fmla="*/ 39774 w 60532"/>
                  <a:gd name="connsiteY1" fmla="*/ 38836 h 67305"/>
                  <a:gd name="connsiteX2" fmla="*/ 60532 w 60532"/>
                  <a:gd name="connsiteY2" fmla="*/ 67305 h 67305"/>
                  <a:gd name="connsiteX3" fmla="*/ 0 w 60532"/>
                  <a:gd name="connsiteY3" fmla="*/ 0 h 6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32" h="67305">
                    <a:moveTo>
                      <a:pt x="0" y="0"/>
                    </a:moveTo>
                    <a:lnTo>
                      <a:pt x="39774" y="38836"/>
                    </a:lnTo>
                    <a:lnTo>
                      <a:pt x="60532" y="67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8" name="Freeform 1247">
                <a:extLst>
                  <a:ext uri="{FF2B5EF4-FFF2-40B4-BE49-F238E27FC236}">
                    <a16:creationId xmlns:a16="http://schemas.microsoft.com/office/drawing/2014/main" id="{0CCCAB64-6A2B-3F42-850E-5A169E4B41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3" y="2683401"/>
                <a:ext cx="60507" cy="67277"/>
              </a:xfrm>
              <a:custGeom>
                <a:avLst/>
                <a:gdLst>
                  <a:gd name="connsiteX0" fmla="*/ 60507 w 60507"/>
                  <a:gd name="connsiteY0" fmla="*/ 0 h 67277"/>
                  <a:gd name="connsiteX1" fmla="*/ 0 w 60507"/>
                  <a:gd name="connsiteY1" fmla="*/ 67277 h 67277"/>
                  <a:gd name="connsiteX2" fmla="*/ 20749 w 60507"/>
                  <a:gd name="connsiteY2" fmla="*/ 38820 h 67277"/>
                  <a:gd name="connsiteX3" fmla="*/ 60507 w 60507"/>
                  <a:gd name="connsiteY3" fmla="*/ 0 h 6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7" h="67277">
                    <a:moveTo>
                      <a:pt x="60507" y="0"/>
                    </a:moveTo>
                    <a:lnTo>
                      <a:pt x="0" y="67277"/>
                    </a:lnTo>
                    <a:lnTo>
                      <a:pt x="20749" y="38820"/>
                    </a:lnTo>
                    <a:lnTo>
                      <a:pt x="6050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9" name="Freeform 1248">
                <a:extLst>
                  <a:ext uri="{FF2B5EF4-FFF2-40B4-BE49-F238E27FC236}">
                    <a16:creationId xmlns:a16="http://schemas.microsoft.com/office/drawing/2014/main" id="{588C508E-4688-F84E-90DA-83CF0572AF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92" y="2750678"/>
                <a:ext cx="36421" cy="49953"/>
              </a:xfrm>
              <a:custGeom>
                <a:avLst/>
                <a:gdLst>
                  <a:gd name="connsiteX0" fmla="*/ 36421 w 36421"/>
                  <a:gd name="connsiteY0" fmla="*/ 0 h 49953"/>
                  <a:gd name="connsiteX1" fmla="*/ 0 w 36421"/>
                  <a:gd name="connsiteY1" fmla="*/ 49953 h 49953"/>
                  <a:gd name="connsiteX2" fmla="*/ 32852 w 36421"/>
                  <a:gd name="connsiteY2" fmla="*/ 3969 h 49953"/>
                  <a:gd name="connsiteX3" fmla="*/ 36421 w 36421"/>
                  <a:gd name="connsiteY3" fmla="*/ 0 h 4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1" h="49953">
                    <a:moveTo>
                      <a:pt x="36421" y="0"/>
                    </a:moveTo>
                    <a:lnTo>
                      <a:pt x="0" y="49953"/>
                    </a:lnTo>
                    <a:lnTo>
                      <a:pt x="32852" y="3969"/>
                    </a:lnTo>
                    <a:lnTo>
                      <a:pt x="364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0" name="Freeform 1249">
                <a:extLst>
                  <a:ext uri="{FF2B5EF4-FFF2-40B4-BE49-F238E27FC236}">
                    <a16:creationId xmlns:a16="http://schemas.microsoft.com/office/drawing/2014/main" id="{8490578C-E387-F045-8A7C-1D5B99679D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9" y="2750690"/>
                <a:ext cx="36313" cy="49805"/>
              </a:xfrm>
              <a:custGeom>
                <a:avLst/>
                <a:gdLst>
                  <a:gd name="connsiteX0" fmla="*/ 0 w 36313"/>
                  <a:gd name="connsiteY0" fmla="*/ 0 h 49805"/>
                  <a:gd name="connsiteX1" fmla="*/ 3558 w 36313"/>
                  <a:gd name="connsiteY1" fmla="*/ 3957 h 49805"/>
                  <a:gd name="connsiteX2" fmla="*/ 36313 w 36313"/>
                  <a:gd name="connsiteY2" fmla="*/ 49805 h 49805"/>
                  <a:gd name="connsiteX3" fmla="*/ 0 w 36313"/>
                  <a:gd name="connsiteY3" fmla="*/ 0 h 49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13" h="49805">
                    <a:moveTo>
                      <a:pt x="0" y="0"/>
                    </a:moveTo>
                    <a:lnTo>
                      <a:pt x="3558" y="3957"/>
                    </a:lnTo>
                    <a:lnTo>
                      <a:pt x="36313" y="49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1" name="Freeform 1250">
                <a:extLst>
                  <a:ext uri="{FF2B5EF4-FFF2-40B4-BE49-F238E27FC236}">
                    <a16:creationId xmlns:a16="http://schemas.microsoft.com/office/drawing/2014/main" id="{16F3C251-B277-224F-BCD4-42A2E8D883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12" y="2800495"/>
                <a:ext cx="78899" cy="126815"/>
              </a:xfrm>
              <a:custGeom>
                <a:avLst/>
                <a:gdLst>
                  <a:gd name="connsiteX0" fmla="*/ 0 w 78899"/>
                  <a:gd name="connsiteY0" fmla="*/ 0 h 126815"/>
                  <a:gd name="connsiteX1" fmla="*/ 49935 w 78899"/>
                  <a:gd name="connsiteY1" fmla="*/ 68487 h 126815"/>
                  <a:gd name="connsiteX2" fmla="*/ 78899 w 78899"/>
                  <a:gd name="connsiteY2" fmla="*/ 126815 h 126815"/>
                  <a:gd name="connsiteX3" fmla="*/ 37868 w 78899"/>
                  <a:gd name="connsiteY3" fmla="*/ 53005 h 126815"/>
                  <a:gd name="connsiteX4" fmla="*/ 0 w 78899"/>
                  <a:gd name="connsiteY4" fmla="*/ 0 h 12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99" h="126815">
                    <a:moveTo>
                      <a:pt x="0" y="0"/>
                    </a:moveTo>
                    <a:lnTo>
                      <a:pt x="49935" y="68487"/>
                    </a:lnTo>
                    <a:lnTo>
                      <a:pt x="78899" y="126815"/>
                    </a:lnTo>
                    <a:lnTo>
                      <a:pt x="37868" y="53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2" name="Freeform 1251">
                <a:extLst>
                  <a:ext uri="{FF2B5EF4-FFF2-40B4-BE49-F238E27FC236}">
                    <a16:creationId xmlns:a16="http://schemas.microsoft.com/office/drawing/2014/main" id="{598710D9-1978-5543-85B8-01F83E8FDE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09" y="2800630"/>
                <a:ext cx="78783" cy="126646"/>
              </a:xfrm>
              <a:custGeom>
                <a:avLst/>
                <a:gdLst>
                  <a:gd name="connsiteX0" fmla="*/ 78783 w 78783"/>
                  <a:gd name="connsiteY0" fmla="*/ 0 h 126646"/>
                  <a:gd name="connsiteX1" fmla="*/ 41012 w 78783"/>
                  <a:gd name="connsiteY1" fmla="*/ 52869 h 126646"/>
                  <a:gd name="connsiteX2" fmla="*/ 0 w 78783"/>
                  <a:gd name="connsiteY2" fmla="*/ 126646 h 126646"/>
                  <a:gd name="connsiteX3" fmla="*/ 28947 w 78783"/>
                  <a:gd name="connsiteY3" fmla="*/ 68351 h 126646"/>
                  <a:gd name="connsiteX4" fmla="*/ 78783 w 78783"/>
                  <a:gd name="connsiteY4" fmla="*/ 0 h 1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83" h="126646">
                    <a:moveTo>
                      <a:pt x="78783" y="0"/>
                    </a:moveTo>
                    <a:lnTo>
                      <a:pt x="41012" y="52869"/>
                    </a:lnTo>
                    <a:lnTo>
                      <a:pt x="0" y="126646"/>
                    </a:lnTo>
                    <a:lnTo>
                      <a:pt x="28947" y="68351"/>
                    </a:lnTo>
                    <a:lnTo>
                      <a:pt x="7878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3" name="Freeform 1252">
                <a:extLst>
                  <a:ext uri="{FF2B5EF4-FFF2-40B4-BE49-F238E27FC236}">
                    <a16:creationId xmlns:a16="http://schemas.microsoft.com/office/drawing/2014/main" id="{3B0E5E1E-DC75-3B4C-AC87-6E9A034160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3" y="2927277"/>
                <a:ext cx="28206" cy="56801"/>
              </a:xfrm>
              <a:custGeom>
                <a:avLst/>
                <a:gdLst>
                  <a:gd name="connsiteX0" fmla="*/ 28206 w 28206"/>
                  <a:gd name="connsiteY0" fmla="*/ 0 h 56801"/>
                  <a:gd name="connsiteX1" fmla="*/ 0 w 28206"/>
                  <a:gd name="connsiteY1" fmla="*/ 56801 h 56801"/>
                  <a:gd name="connsiteX2" fmla="*/ 9896 w 28206"/>
                  <a:gd name="connsiteY2" fmla="*/ 32937 h 56801"/>
                  <a:gd name="connsiteX3" fmla="*/ 28206 w 28206"/>
                  <a:gd name="connsiteY3" fmla="*/ 0 h 5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6" h="56801">
                    <a:moveTo>
                      <a:pt x="28206" y="0"/>
                    </a:moveTo>
                    <a:lnTo>
                      <a:pt x="0" y="56801"/>
                    </a:lnTo>
                    <a:lnTo>
                      <a:pt x="9896" y="32937"/>
                    </a:lnTo>
                    <a:lnTo>
                      <a:pt x="2820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4" name="Freeform 1253">
                <a:extLst>
                  <a:ext uri="{FF2B5EF4-FFF2-40B4-BE49-F238E27FC236}">
                    <a16:creationId xmlns:a16="http://schemas.microsoft.com/office/drawing/2014/main" id="{50458731-419A-954D-B36B-1D6A85E011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11" y="2927310"/>
                <a:ext cx="28176" cy="56741"/>
              </a:xfrm>
              <a:custGeom>
                <a:avLst/>
                <a:gdLst>
                  <a:gd name="connsiteX0" fmla="*/ 0 w 28176"/>
                  <a:gd name="connsiteY0" fmla="*/ 0 h 56741"/>
                  <a:gd name="connsiteX1" fmla="*/ 18291 w 28176"/>
                  <a:gd name="connsiteY1" fmla="*/ 32904 h 56741"/>
                  <a:gd name="connsiteX2" fmla="*/ 28176 w 28176"/>
                  <a:gd name="connsiteY2" fmla="*/ 56741 h 56741"/>
                  <a:gd name="connsiteX3" fmla="*/ 0 w 28176"/>
                  <a:gd name="connsiteY3" fmla="*/ 0 h 5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6" h="56741">
                    <a:moveTo>
                      <a:pt x="0" y="0"/>
                    </a:moveTo>
                    <a:lnTo>
                      <a:pt x="18291" y="32904"/>
                    </a:lnTo>
                    <a:lnTo>
                      <a:pt x="28176" y="567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5" name="Freeform 1254">
                <a:extLst>
                  <a:ext uri="{FF2B5EF4-FFF2-40B4-BE49-F238E27FC236}">
                    <a16:creationId xmlns:a16="http://schemas.microsoft.com/office/drawing/2014/main" id="{EFA2C9A7-C173-C848-A579-EA1EFD4BF8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7" y="2984050"/>
                <a:ext cx="82369" cy="277840"/>
              </a:xfrm>
              <a:custGeom>
                <a:avLst/>
                <a:gdLst>
                  <a:gd name="connsiteX0" fmla="*/ 0 w 82369"/>
                  <a:gd name="connsiteY0" fmla="*/ 0 h 277840"/>
                  <a:gd name="connsiteX1" fmla="*/ 24302 w 82369"/>
                  <a:gd name="connsiteY1" fmla="*/ 48941 h 277840"/>
                  <a:gd name="connsiteX2" fmla="*/ 77273 w 82369"/>
                  <a:gd name="connsiteY2" fmla="*/ 227292 h 277840"/>
                  <a:gd name="connsiteX3" fmla="*/ 82369 w 82369"/>
                  <a:gd name="connsiteY3" fmla="*/ 277840 h 277840"/>
                  <a:gd name="connsiteX4" fmla="*/ 71367 w 82369"/>
                  <a:gd name="connsiteY4" fmla="*/ 209680 h 277840"/>
                  <a:gd name="connsiteX5" fmla="*/ 37263 w 82369"/>
                  <a:gd name="connsiteY5" fmla="*/ 89863 h 277840"/>
                  <a:gd name="connsiteX6" fmla="*/ 0 w 82369"/>
                  <a:gd name="connsiteY6" fmla="*/ 0 h 27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9" h="277840">
                    <a:moveTo>
                      <a:pt x="0" y="0"/>
                    </a:moveTo>
                    <a:lnTo>
                      <a:pt x="24302" y="48941"/>
                    </a:lnTo>
                    <a:cubicBezTo>
                      <a:pt x="46866" y="106163"/>
                      <a:pt x="64685" y="165775"/>
                      <a:pt x="77273" y="227292"/>
                    </a:cubicBezTo>
                    <a:lnTo>
                      <a:pt x="82369" y="277840"/>
                    </a:lnTo>
                    <a:lnTo>
                      <a:pt x="71367" y="209680"/>
                    </a:lnTo>
                    <a:cubicBezTo>
                      <a:pt x="62270" y="168819"/>
                      <a:pt x="50854" y="128832"/>
                      <a:pt x="37263" y="898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6" name="Freeform 1255">
                <a:extLst>
                  <a:ext uri="{FF2B5EF4-FFF2-40B4-BE49-F238E27FC236}">
                    <a16:creationId xmlns:a16="http://schemas.microsoft.com/office/drawing/2014/main" id="{2418C253-9F1E-D442-A475-CA923566F7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1" y="2984078"/>
                <a:ext cx="82352" cy="277771"/>
              </a:xfrm>
              <a:custGeom>
                <a:avLst/>
                <a:gdLst>
                  <a:gd name="connsiteX0" fmla="*/ 82352 w 82352"/>
                  <a:gd name="connsiteY0" fmla="*/ 0 h 277771"/>
                  <a:gd name="connsiteX1" fmla="*/ 45099 w 82352"/>
                  <a:gd name="connsiteY1" fmla="*/ 89836 h 277771"/>
                  <a:gd name="connsiteX2" fmla="*/ 10996 w 82352"/>
                  <a:gd name="connsiteY2" fmla="*/ 209653 h 277771"/>
                  <a:gd name="connsiteX3" fmla="*/ 0 w 82352"/>
                  <a:gd name="connsiteY3" fmla="*/ 277771 h 277771"/>
                  <a:gd name="connsiteX4" fmla="*/ 5092 w 82352"/>
                  <a:gd name="connsiteY4" fmla="*/ 227265 h 277771"/>
                  <a:gd name="connsiteX5" fmla="*/ 58063 w 82352"/>
                  <a:gd name="connsiteY5" fmla="*/ 48914 h 277771"/>
                  <a:gd name="connsiteX6" fmla="*/ 82352 w 82352"/>
                  <a:gd name="connsiteY6" fmla="*/ 0 h 27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52" h="277771">
                    <a:moveTo>
                      <a:pt x="82352" y="0"/>
                    </a:moveTo>
                    <a:lnTo>
                      <a:pt x="45099" y="89836"/>
                    </a:lnTo>
                    <a:cubicBezTo>
                      <a:pt x="31509" y="128805"/>
                      <a:pt x="20092" y="168792"/>
                      <a:pt x="10996" y="209653"/>
                    </a:cubicBezTo>
                    <a:lnTo>
                      <a:pt x="0" y="277771"/>
                    </a:lnTo>
                    <a:lnTo>
                      <a:pt x="5092" y="227265"/>
                    </a:lnTo>
                    <a:cubicBezTo>
                      <a:pt x="17680" y="165748"/>
                      <a:pt x="35499" y="106136"/>
                      <a:pt x="58063" y="48914"/>
                    </a:cubicBezTo>
                    <a:lnTo>
                      <a:pt x="8235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7" name="Freeform 1256">
                <a:extLst>
                  <a:ext uri="{FF2B5EF4-FFF2-40B4-BE49-F238E27FC236}">
                    <a16:creationId xmlns:a16="http://schemas.microsoft.com/office/drawing/2014/main" id="{36897E83-D325-1A4F-9EAA-B95E76C023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261849"/>
                <a:ext cx="12654" cy="125529"/>
              </a:xfrm>
              <a:custGeom>
                <a:avLst/>
                <a:gdLst>
                  <a:gd name="connsiteX0" fmla="*/ 12654 w 12654"/>
                  <a:gd name="connsiteY0" fmla="*/ 0 h 125529"/>
                  <a:gd name="connsiteX1" fmla="*/ 0 w 12654"/>
                  <a:gd name="connsiteY1" fmla="*/ 125529 h 125529"/>
                  <a:gd name="connsiteX2" fmla="*/ 3463 w 12654"/>
                  <a:gd name="connsiteY2" fmla="*/ 56943 h 125529"/>
                  <a:gd name="connsiteX3" fmla="*/ 12654 w 12654"/>
                  <a:gd name="connsiteY3" fmla="*/ 0 h 12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4" h="125529">
                    <a:moveTo>
                      <a:pt x="12654" y="0"/>
                    </a:moveTo>
                    <a:lnTo>
                      <a:pt x="0" y="125529"/>
                    </a:lnTo>
                    <a:lnTo>
                      <a:pt x="3463" y="56943"/>
                    </a:lnTo>
                    <a:lnTo>
                      <a:pt x="1265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8" name="Freeform 1257">
                <a:extLst>
                  <a:ext uri="{FF2B5EF4-FFF2-40B4-BE49-F238E27FC236}">
                    <a16:creationId xmlns:a16="http://schemas.microsoft.com/office/drawing/2014/main" id="{096A9506-7F17-1C4C-A02F-1188890744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261891"/>
                <a:ext cx="12645" cy="125441"/>
              </a:xfrm>
              <a:custGeom>
                <a:avLst/>
                <a:gdLst>
                  <a:gd name="connsiteX0" fmla="*/ 0 w 12645"/>
                  <a:gd name="connsiteY0" fmla="*/ 0 h 125441"/>
                  <a:gd name="connsiteX1" fmla="*/ 9184 w 12645"/>
                  <a:gd name="connsiteY1" fmla="*/ 56901 h 125441"/>
                  <a:gd name="connsiteX2" fmla="*/ 12645 w 12645"/>
                  <a:gd name="connsiteY2" fmla="*/ 125441 h 125441"/>
                  <a:gd name="connsiteX3" fmla="*/ 0 w 12645"/>
                  <a:gd name="connsiteY3" fmla="*/ 0 h 12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1">
                    <a:moveTo>
                      <a:pt x="0" y="0"/>
                    </a:moveTo>
                    <a:lnTo>
                      <a:pt x="9184" y="56901"/>
                    </a:lnTo>
                    <a:lnTo>
                      <a:pt x="12645" y="125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9" name="Freeform 1258">
                <a:extLst>
                  <a:ext uri="{FF2B5EF4-FFF2-40B4-BE49-F238E27FC236}">
                    <a16:creationId xmlns:a16="http://schemas.microsoft.com/office/drawing/2014/main" id="{0E25CC51-9318-5C48-811E-155EB6ED02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470623"/>
                <a:ext cx="12655" cy="125532"/>
              </a:xfrm>
              <a:custGeom>
                <a:avLst/>
                <a:gdLst>
                  <a:gd name="connsiteX0" fmla="*/ 0 w 12655"/>
                  <a:gd name="connsiteY0" fmla="*/ 0 h 125532"/>
                  <a:gd name="connsiteX1" fmla="*/ 12655 w 12655"/>
                  <a:gd name="connsiteY1" fmla="*/ 125532 h 125532"/>
                  <a:gd name="connsiteX2" fmla="*/ 3463 w 12655"/>
                  <a:gd name="connsiteY2" fmla="*/ 68587 h 125532"/>
                  <a:gd name="connsiteX3" fmla="*/ 0 w 12655"/>
                  <a:gd name="connsiteY3" fmla="*/ 0 h 12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" h="125532">
                    <a:moveTo>
                      <a:pt x="0" y="0"/>
                    </a:moveTo>
                    <a:lnTo>
                      <a:pt x="12655" y="125532"/>
                    </a:lnTo>
                    <a:lnTo>
                      <a:pt x="3463" y="68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0" name="Freeform 1259">
                <a:extLst>
                  <a:ext uri="{FF2B5EF4-FFF2-40B4-BE49-F238E27FC236}">
                    <a16:creationId xmlns:a16="http://schemas.microsoft.com/office/drawing/2014/main" id="{EAA9FEB2-2F2A-E443-9A16-84ADDE5E59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470669"/>
                <a:ext cx="12645" cy="125444"/>
              </a:xfrm>
              <a:custGeom>
                <a:avLst/>
                <a:gdLst>
                  <a:gd name="connsiteX0" fmla="*/ 12645 w 12645"/>
                  <a:gd name="connsiteY0" fmla="*/ 0 h 125444"/>
                  <a:gd name="connsiteX1" fmla="*/ 9184 w 12645"/>
                  <a:gd name="connsiteY1" fmla="*/ 68541 h 125444"/>
                  <a:gd name="connsiteX2" fmla="*/ 0 w 12645"/>
                  <a:gd name="connsiteY2" fmla="*/ 125444 h 125444"/>
                  <a:gd name="connsiteX3" fmla="*/ 12645 w 12645"/>
                  <a:gd name="connsiteY3" fmla="*/ 0 h 12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4">
                    <a:moveTo>
                      <a:pt x="12645" y="0"/>
                    </a:moveTo>
                    <a:lnTo>
                      <a:pt x="9184" y="68541"/>
                    </a:lnTo>
                    <a:lnTo>
                      <a:pt x="0" y="125444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1" name="Freeform 1260">
                <a:extLst>
                  <a:ext uri="{FF2B5EF4-FFF2-40B4-BE49-F238E27FC236}">
                    <a16:creationId xmlns:a16="http://schemas.microsoft.com/office/drawing/2014/main" id="{97AE3F4F-FB42-634D-BBF5-09C45BBA86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8" y="3596113"/>
                <a:ext cx="82368" cy="277834"/>
              </a:xfrm>
              <a:custGeom>
                <a:avLst/>
                <a:gdLst>
                  <a:gd name="connsiteX0" fmla="*/ 82368 w 82368"/>
                  <a:gd name="connsiteY0" fmla="*/ 0 h 277834"/>
                  <a:gd name="connsiteX1" fmla="*/ 77272 w 82368"/>
                  <a:gd name="connsiteY1" fmla="*/ 50545 h 277834"/>
                  <a:gd name="connsiteX2" fmla="*/ 24301 w 82368"/>
                  <a:gd name="connsiteY2" fmla="*/ 228896 h 277834"/>
                  <a:gd name="connsiteX3" fmla="*/ 0 w 82368"/>
                  <a:gd name="connsiteY3" fmla="*/ 277834 h 277834"/>
                  <a:gd name="connsiteX4" fmla="*/ 37262 w 82368"/>
                  <a:gd name="connsiteY4" fmla="*/ 187975 h 277834"/>
                  <a:gd name="connsiteX5" fmla="*/ 71366 w 82368"/>
                  <a:gd name="connsiteY5" fmla="*/ 68158 h 277834"/>
                  <a:gd name="connsiteX6" fmla="*/ 82368 w 82368"/>
                  <a:gd name="connsiteY6" fmla="*/ 0 h 277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8" h="277834">
                    <a:moveTo>
                      <a:pt x="82368" y="0"/>
                    </a:moveTo>
                    <a:lnTo>
                      <a:pt x="77272" y="50545"/>
                    </a:lnTo>
                    <a:cubicBezTo>
                      <a:pt x="64684" y="112062"/>
                      <a:pt x="46865" y="171674"/>
                      <a:pt x="24301" y="228896"/>
                    </a:cubicBezTo>
                    <a:lnTo>
                      <a:pt x="0" y="277834"/>
                    </a:lnTo>
                    <a:lnTo>
                      <a:pt x="37262" y="187975"/>
                    </a:lnTo>
                    <a:cubicBezTo>
                      <a:pt x="50853" y="149007"/>
                      <a:pt x="62269" y="109019"/>
                      <a:pt x="71366" y="68158"/>
                    </a:cubicBezTo>
                    <a:lnTo>
                      <a:pt x="823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2" name="Freeform 1261">
                <a:extLst>
                  <a:ext uri="{FF2B5EF4-FFF2-40B4-BE49-F238E27FC236}">
                    <a16:creationId xmlns:a16="http://schemas.microsoft.com/office/drawing/2014/main" id="{3C0092EC-0F6F-1240-A468-3045E5B5B8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2" y="3596156"/>
                <a:ext cx="82349" cy="277765"/>
              </a:xfrm>
              <a:custGeom>
                <a:avLst/>
                <a:gdLst>
                  <a:gd name="connsiteX0" fmla="*/ 0 w 82349"/>
                  <a:gd name="connsiteY0" fmla="*/ 0 h 277765"/>
                  <a:gd name="connsiteX1" fmla="*/ 10995 w 82349"/>
                  <a:gd name="connsiteY1" fmla="*/ 68116 h 277765"/>
                  <a:gd name="connsiteX2" fmla="*/ 45098 w 82349"/>
                  <a:gd name="connsiteY2" fmla="*/ 187933 h 277765"/>
                  <a:gd name="connsiteX3" fmla="*/ 82349 w 82349"/>
                  <a:gd name="connsiteY3" fmla="*/ 277765 h 277765"/>
                  <a:gd name="connsiteX4" fmla="*/ 58062 w 82349"/>
                  <a:gd name="connsiteY4" fmla="*/ 228854 h 277765"/>
                  <a:gd name="connsiteX5" fmla="*/ 5091 w 82349"/>
                  <a:gd name="connsiteY5" fmla="*/ 50503 h 277765"/>
                  <a:gd name="connsiteX6" fmla="*/ 0 w 82349"/>
                  <a:gd name="connsiteY6" fmla="*/ 0 h 2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49" h="277765">
                    <a:moveTo>
                      <a:pt x="0" y="0"/>
                    </a:moveTo>
                    <a:lnTo>
                      <a:pt x="10995" y="68116"/>
                    </a:lnTo>
                    <a:cubicBezTo>
                      <a:pt x="20091" y="108977"/>
                      <a:pt x="31508" y="148965"/>
                      <a:pt x="45098" y="187933"/>
                    </a:cubicBezTo>
                    <a:lnTo>
                      <a:pt x="82349" y="277765"/>
                    </a:lnTo>
                    <a:lnTo>
                      <a:pt x="58062" y="228854"/>
                    </a:lnTo>
                    <a:cubicBezTo>
                      <a:pt x="35498" y="171632"/>
                      <a:pt x="17679" y="112020"/>
                      <a:pt x="5091" y="505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3" name="Freeform 1262">
                <a:extLst>
                  <a:ext uri="{FF2B5EF4-FFF2-40B4-BE49-F238E27FC236}">
                    <a16:creationId xmlns:a16="http://schemas.microsoft.com/office/drawing/2014/main" id="{16321FDA-D8BF-F44C-836C-A92B012350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1" y="3873921"/>
                <a:ext cx="28209" cy="56809"/>
              </a:xfrm>
              <a:custGeom>
                <a:avLst/>
                <a:gdLst>
                  <a:gd name="connsiteX0" fmla="*/ 0 w 28209"/>
                  <a:gd name="connsiteY0" fmla="*/ 0 h 56809"/>
                  <a:gd name="connsiteX1" fmla="*/ 28209 w 28209"/>
                  <a:gd name="connsiteY1" fmla="*/ 56809 h 56809"/>
                  <a:gd name="connsiteX2" fmla="*/ 9898 w 28209"/>
                  <a:gd name="connsiteY2" fmla="*/ 23868 h 56809"/>
                  <a:gd name="connsiteX3" fmla="*/ 0 w 28209"/>
                  <a:gd name="connsiteY3" fmla="*/ 0 h 5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9" h="56809">
                    <a:moveTo>
                      <a:pt x="0" y="0"/>
                    </a:moveTo>
                    <a:lnTo>
                      <a:pt x="28209" y="56809"/>
                    </a:lnTo>
                    <a:lnTo>
                      <a:pt x="9898" y="2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4" name="Freeform 1263">
                <a:extLst>
                  <a:ext uri="{FF2B5EF4-FFF2-40B4-BE49-F238E27FC236}">
                    <a16:creationId xmlns:a16="http://schemas.microsoft.com/office/drawing/2014/main" id="{148E0323-46CE-CF40-B890-FDC90C32D9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09" y="3873947"/>
                <a:ext cx="28179" cy="56748"/>
              </a:xfrm>
              <a:custGeom>
                <a:avLst/>
                <a:gdLst>
                  <a:gd name="connsiteX0" fmla="*/ 28179 w 28179"/>
                  <a:gd name="connsiteY0" fmla="*/ 0 h 56748"/>
                  <a:gd name="connsiteX1" fmla="*/ 18293 w 28179"/>
                  <a:gd name="connsiteY1" fmla="*/ 23841 h 56748"/>
                  <a:gd name="connsiteX2" fmla="*/ 0 w 28179"/>
                  <a:gd name="connsiteY2" fmla="*/ 56748 h 56748"/>
                  <a:gd name="connsiteX3" fmla="*/ 28179 w 28179"/>
                  <a:gd name="connsiteY3" fmla="*/ 0 h 5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9" h="56748">
                    <a:moveTo>
                      <a:pt x="28179" y="0"/>
                    </a:moveTo>
                    <a:lnTo>
                      <a:pt x="18293" y="23841"/>
                    </a:lnTo>
                    <a:lnTo>
                      <a:pt x="0" y="56748"/>
                    </a:lnTo>
                    <a:lnTo>
                      <a:pt x="28179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5" name="Freeform 1264">
                <a:extLst>
                  <a:ext uri="{FF2B5EF4-FFF2-40B4-BE49-F238E27FC236}">
                    <a16:creationId xmlns:a16="http://schemas.microsoft.com/office/drawing/2014/main" id="{8B649692-FC9A-D346-962A-91D4754228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29" y="3930696"/>
                <a:ext cx="78880" cy="126789"/>
              </a:xfrm>
              <a:custGeom>
                <a:avLst/>
                <a:gdLst>
                  <a:gd name="connsiteX0" fmla="*/ 78880 w 78880"/>
                  <a:gd name="connsiteY0" fmla="*/ 0 h 126789"/>
                  <a:gd name="connsiteX1" fmla="*/ 49918 w 78880"/>
                  <a:gd name="connsiteY1" fmla="*/ 58325 h 126789"/>
                  <a:gd name="connsiteX2" fmla="*/ 0 w 78880"/>
                  <a:gd name="connsiteY2" fmla="*/ 126789 h 126789"/>
                  <a:gd name="connsiteX3" fmla="*/ 37851 w 78880"/>
                  <a:gd name="connsiteY3" fmla="*/ 73807 h 126789"/>
                  <a:gd name="connsiteX4" fmla="*/ 78880 w 78880"/>
                  <a:gd name="connsiteY4" fmla="*/ 0 h 12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80" h="126789">
                    <a:moveTo>
                      <a:pt x="78880" y="0"/>
                    </a:moveTo>
                    <a:lnTo>
                      <a:pt x="49918" y="58325"/>
                    </a:lnTo>
                    <a:lnTo>
                      <a:pt x="0" y="126789"/>
                    </a:lnTo>
                    <a:lnTo>
                      <a:pt x="37851" y="73807"/>
                    </a:lnTo>
                    <a:lnTo>
                      <a:pt x="788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6" name="Freeform 1265">
                <a:extLst>
                  <a:ext uri="{FF2B5EF4-FFF2-40B4-BE49-F238E27FC236}">
                    <a16:creationId xmlns:a16="http://schemas.microsoft.com/office/drawing/2014/main" id="{0573244E-9195-FD4A-A313-D4F1BE1091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10" y="3930730"/>
                <a:ext cx="78765" cy="126619"/>
              </a:xfrm>
              <a:custGeom>
                <a:avLst/>
                <a:gdLst>
                  <a:gd name="connsiteX0" fmla="*/ 0 w 78765"/>
                  <a:gd name="connsiteY0" fmla="*/ 0 h 126619"/>
                  <a:gd name="connsiteX1" fmla="*/ 41011 w 78765"/>
                  <a:gd name="connsiteY1" fmla="*/ 73773 h 126619"/>
                  <a:gd name="connsiteX2" fmla="*/ 78765 w 78765"/>
                  <a:gd name="connsiteY2" fmla="*/ 126619 h 126619"/>
                  <a:gd name="connsiteX3" fmla="*/ 28946 w 78765"/>
                  <a:gd name="connsiteY3" fmla="*/ 58291 h 126619"/>
                  <a:gd name="connsiteX4" fmla="*/ 0 w 78765"/>
                  <a:gd name="connsiteY4" fmla="*/ 0 h 12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5" h="126619">
                    <a:moveTo>
                      <a:pt x="0" y="0"/>
                    </a:moveTo>
                    <a:lnTo>
                      <a:pt x="41011" y="73773"/>
                    </a:lnTo>
                    <a:lnTo>
                      <a:pt x="78765" y="126619"/>
                    </a:lnTo>
                    <a:lnTo>
                      <a:pt x="28946" y="58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7" name="Freeform 1266">
                <a:extLst>
                  <a:ext uri="{FF2B5EF4-FFF2-40B4-BE49-F238E27FC236}">
                    <a16:creationId xmlns:a16="http://schemas.microsoft.com/office/drawing/2014/main" id="{792C4A20-8AC6-E94E-8B62-6FAFC185AE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75" y="4057349"/>
                <a:ext cx="36441" cy="49979"/>
              </a:xfrm>
              <a:custGeom>
                <a:avLst/>
                <a:gdLst>
                  <a:gd name="connsiteX0" fmla="*/ 0 w 36441"/>
                  <a:gd name="connsiteY0" fmla="*/ 0 h 49979"/>
                  <a:gd name="connsiteX1" fmla="*/ 36441 w 36441"/>
                  <a:gd name="connsiteY1" fmla="*/ 49979 h 49979"/>
                  <a:gd name="connsiteX2" fmla="*/ 32869 w 36441"/>
                  <a:gd name="connsiteY2" fmla="*/ 46007 h 49979"/>
                  <a:gd name="connsiteX3" fmla="*/ 0 w 36441"/>
                  <a:gd name="connsiteY3" fmla="*/ 0 h 4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41" h="49979">
                    <a:moveTo>
                      <a:pt x="0" y="0"/>
                    </a:moveTo>
                    <a:lnTo>
                      <a:pt x="36441" y="49979"/>
                    </a:lnTo>
                    <a:lnTo>
                      <a:pt x="32869" y="46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8" name="Freeform 1267">
                <a:extLst>
                  <a:ext uri="{FF2B5EF4-FFF2-40B4-BE49-F238E27FC236}">
                    <a16:creationId xmlns:a16="http://schemas.microsoft.com/office/drawing/2014/main" id="{F0775B2A-2B68-2549-972A-81D10C199F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6" y="4057485"/>
                <a:ext cx="36333" cy="49831"/>
              </a:xfrm>
              <a:custGeom>
                <a:avLst/>
                <a:gdLst>
                  <a:gd name="connsiteX0" fmla="*/ 36333 w 36333"/>
                  <a:gd name="connsiteY0" fmla="*/ 0 h 49831"/>
                  <a:gd name="connsiteX1" fmla="*/ 3561 w 36333"/>
                  <a:gd name="connsiteY1" fmla="*/ 45871 h 49831"/>
                  <a:gd name="connsiteX2" fmla="*/ 0 w 36333"/>
                  <a:gd name="connsiteY2" fmla="*/ 49831 h 49831"/>
                  <a:gd name="connsiteX3" fmla="*/ 36333 w 36333"/>
                  <a:gd name="connsiteY3" fmla="*/ 0 h 4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3" h="49831">
                    <a:moveTo>
                      <a:pt x="36333" y="0"/>
                    </a:moveTo>
                    <a:lnTo>
                      <a:pt x="3561" y="45871"/>
                    </a:lnTo>
                    <a:lnTo>
                      <a:pt x="0" y="49831"/>
                    </a:lnTo>
                    <a:lnTo>
                      <a:pt x="3633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9" name="Freeform 1268">
                <a:extLst>
                  <a:ext uri="{FF2B5EF4-FFF2-40B4-BE49-F238E27FC236}">
                    <a16:creationId xmlns:a16="http://schemas.microsoft.com/office/drawing/2014/main" id="{FD487E1F-FC21-544D-9714-AC5C16EDDC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9" y="4107315"/>
                <a:ext cx="60527" cy="67300"/>
              </a:xfrm>
              <a:custGeom>
                <a:avLst/>
                <a:gdLst>
                  <a:gd name="connsiteX0" fmla="*/ 60527 w 60527"/>
                  <a:gd name="connsiteY0" fmla="*/ 0 h 67300"/>
                  <a:gd name="connsiteX1" fmla="*/ 39772 w 60527"/>
                  <a:gd name="connsiteY1" fmla="*/ 28465 h 67300"/>
                  <a:gd name="connsiteX2" fmla="*/ 0 w 60527"/>
                  <a:gd name="connsiteY2" fmla="*/ 67300 h 67300"/>
                  <a:gd name="connsiteX3" fmla="*/ 60527 w 60527"/>
                  <a:gd name="connsiteY3" fmla="*/ 0 h 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27" h="67300">
                    <a:moveTo>
                      <a:pt x="60527" y="0"/>
                    </a:moveTo>
                    <a:lnTo>
                      <a:pt x="39772" y="28465"/>
                    </a:lnTo>
                    <a:lnTo>
                      <a:pt x="0" y="67300"/>
                    </a:lnTo>
                    <a:lnTo>
                      <a:pt x="60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0" name="Freeform 1269">
                <a:extLst>
                  <a:ext uri="{FF2B5EF4-FFF2-40B4-BE49-F238E27FC236}">
                    <a16:creationId xmlns:a16="http://schemas.microsoft.com/office/drawing/2014/main" id="{D220DCA4-9978-F24A-944E-9FC0C6710F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6" y="4107327"/>
                <a:ext cx="60502" cy="67272"/>
              </a:xfrm>
              <a:custGeom>
                <a:avLst/>
                <a:gdLst>
                  <a:gd name="connsiteX0" fmla="*/ 0 w 60502"/>
                  <a:gd name="connsiteY0" fmla="*/ 0 h 67272"/>
                  <a:gd name="connsiteX1" fmla="*/ 60502 w 60502"/>
                  <a:gd name="connsiteY1" fmla="*/ 67272 h 67272"/>
                  <a:gd name="connsiteX2" fmla="*/ 20746 w 60502"/>
                  <a:gd name="connsiteY2" fmla="*/ 28453 h 67272"/>
                  <a:gd name="connsiteX3" fmla="*/ 0 w 60502"/>
                  <a:gd name="connsiteY3" fmla="*/ 0 h 6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2" h="67272">
                    <a:moveTo>
                      <a:pt x="0" y="0"/>
                    </a:moveTo>
                    <a:lnTo>
                      <a:pt x="60502" y="67272"/>
                    </a:lnTo>
                    <a:lnTo>
                      <a:pt x="20746" y="284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1" name="Freeform 1270">
                <a:extLst>
                  <a:ext uri="{FF2B5EF4-FFF2-40B4-BE49-F238E27FC236}">
                    <a16:creationId xmlns:a16="http://schemas.microsoft.com/office/drawing/2014/main" id="{ACB58A98-A502-CE4B-B634-6B641C1844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18" y="4174600"/>
                <a:ext cx="43179" cy="42161"/>
              </a:xfrm>
              <a:custGeom>
                <a:avLst/>
                <a:gdLst>
                  <a:gd name="connsiteX0" fmla="*/ 0 w 43179"/>
                  <a:gd name="connsiteY0" fmla="*/ 0 h 42161"/>
                  <a:gd name="connsiteX1" fmla="*/ 43179 w 43179"/>
                  <a:gd name="connsiteY1" fmla="*/ 42161 h 42161"/>
                  <a:gd name="connsiteX2" fmla="*/ 16978 w 43179"/>
                  <a:gd name="connsiteY2" fmla="*/ 18877 h 42161"/>
                  <a:gd name="connsiteX3" fmla="*/ 0 w 43179"/>
                  <a:gd name="connsiteY3" fmla="*/ 0 h 4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9" h="42161">
                    <a:moveTo>
                      <a:pt x="0" y="0"/>
                    </a:moveTo>
                    <a:lnTo>
                      <a:pt x="43179" y="42161"/>
                    </a:lnTo>
                    <a:lnTo>
                      <a:pt x="16978" y="18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2" name="Freeform 1271">
                <a:extLst>
                  <a:ext uri="{FF2B5EF4-FFF2-40B4-BE49-F238E27FC236}">
                    <a16:creationId xmlns:a16="http://schemas.microsoft.com/office/drawing/2014/main" id="{62F80A62-3E19-9348-9727-3D565C6C53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4174616"/>
                <a:ext cx="43143" cy="42125"/>
              </a:xfrm>
              <a:custGeom>
                <a:avLst/>
                <a:gdLst>
                  <a:gd name="connsiteX0" fmla="*/ 43143 w 43143"/>
                  <a:gd name="connsiteY0" fmla="*/ 0 h 42125"/>
                  <a:gd name="connsiteX1" fmla="*/ 26179 w 43143"/>
                  <a:gd name="connsiteY1" fmla="*/ 18861 h 42125"/>
                  <a:gd name="connsiteX2" fmla="*/ 0 w 43143"/>
                  <a:gd name="connsiteY2" fmla="*/ 42125 h 42125"/>
                  <a:gd name="connsiteX3" fmla="*/ 43143 w 43143"/>
                  <a:gd name="connsiteY3" fmla="*/ 0 h 4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" h="42125">
                    <a:moveTo>
                      <a:pt x="43143" y="0"/>
                    </a:moveTo>
                    <a:lnTo>
                      <a:pt x="26179" y="18861"/>
                    </a:lnTo>
                    <a:lnTo>
                      <a:pt x="0" y="42125"/>
                    </a:lnTo>
                    <a:lnTo>
                      <a:pt x="431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3" name="Freeform 1272">
                <a:extLst>
                  <a:ext uri="{FF2B5EF4-FFF2-40B4-BE49-F238E27FC236}">
                    <a16:creationId xmlns:a16="http://schemas.microsoft.com/office/drawing/2014/main" id="{A2D5B48E-C332-7C40-A369-BE3F6940AE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4208018"/>
                <a:ext cx="870735" cy="120982"/>
              </a:xfrm>
              <a:custGeom>
                <a:avLst/>
                <a:gdLst>
                  <a:gd name="connsiteX0" fmla="*/ 4151 w 870735"/>
                  <a:gd name="connsiteY0" fmla="*/ 0 h 120982"/>
                  <a:gd name="connsiteX1" fmla="*/ 128775 w 870735"/>
                  <a:gd name="connsiteY1" fmla="*/ 58140 h 120982"/>
                  <a:gd name="connsiteX2" fmla="*/ 435212 w 870735"/>
                  <a:gd name="connsiteY2" fmla="*/ 112220 h 120982"/>
                  <a:gd name="connsiteX3" fmla="*/ 741650 w 870735"/>
                  <a:gd name="connsiteY3" fmla="*/ 58140 h 120982"/>
                  <a:gd name="connsiteX4" fmla="*/ 866272 w 870735"/>
                  <a:gd name="connsiteY4" fmla="*/ 1 h 120982"/>
                  <a:gd name="connsiteX5" fmla="*/ 870735 w 870735"/>
                  <a:gd name="connsiteY5" fmla="*/ 7732 h 120982"/>
                  <a:gd name="connsiteX6" fmla="*/ 745145 w 870735"/>
                  <a:gd name="connsiteY6" fmla="*/ 66371 h 120982"/>
                  <a:gd name="connsiteX7" fmla="*/ 435948 w 870735"/>
                  <a:gd name="connsiteY7" fmla="*/ 120982 h 120982"/>
                  <a:gd name="connsiteX8" fmla="*/ 126752 w 870735"/>
                  <a:gd name="connsiteY8" fmla="*/ 66371 h 120982"/>
                  <a:gd name="connsiteX9" fmla="*/ 0 w 870735"/>
                  <a:gd name="connsiteY9" fmla="*/ 7190 h 120982"/>
                  <a:gd name="connsiteX10" fmla="*/ 4151 w 870735"/>
                  <a:gd name="connsiteY10" fmla="*/ 0 h 12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735" h="120982">
                    <a:moveTo>
                      <a:pt x="4151" y="0"/>
                    </a:moveTo>
                    <a:lnTo>
                      <a:pt x="128775" y="58140"/>
                    </a:lnTo>
                    <a:cubicBezTo>
                      <a:pt x="224327" y="93126"/>
                      <a:pt x="327540" y="112220"/>
                      <a:pt x="435212" y="112220"/>
                    </a:cubicBezTo>
                    <a:cubicBezTo>
                      <a:pt x="542885" y="112220"/>
                      <a:pt x="646098" y="93126"/>
                      <a:pt x="741650" y="58140"/>
                    </a:cubicBezTo>
                    <a:lnTo>
                      <a:pt x="866272" y="1"/>
                    </a:lnTo>
                    <a:lnTo>
                      <a:pt x="870735" y="7732"/>
                    </a:lnTo>
                    <a:lnTo>
                      <a:pt x="745145" y="66371"/>
                    </a:lnTo>
                    <a:cubicBezTo>
                      <a:pt x="648732" y="101701"/>
                      <a:pt x="544590" y="120982"/>
                      <a:pt x="435948" y="120982"/>
                    </a:cubicBezTo>
                    <a:cubicBezTo>
                      <a:pt x="327306" y="120982"/>
                      <a:pt x="223164" y="101701"/>
                      <a:pt x="126752" y="66371"/>
                    </a:cubicBezTo>
                    <a:lnTo>
                      <a:pt x="0" y="7190"/>
                    </a:lnTo>
                    <a:lnTo>
                      <a:pt x="415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4" name="Freeform 1273">
                <a:extLst>
                  <a:ext uri="{FF2B5EF4-FFF2-40B4-BE49-F238E27FC236}">
                    <a16:creationId xmlns:a16="http://schemas.microsoft.com/office/drawing/2014/main" id="{C09DF6C2-1CFB-5446-8B28-7BA52A235A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4216741"/>
                <a:ext cx="116172" cy="93753"/>
              </a:xfrm>
              <a:custGeom>
                <a:avLst/>
                <a:gdLst>
                  <a:gd name="connsiteX0" fmla="*/ 116172 w 116172"/>
                  <a:gd name="connsiteY0" fmla="*/ 0 h 93753"/>
                  <a:gd name="connsiteX1" fmla="*/ 69428 w 116172"/>
                  <a:gd name="connsiteY1" fmla="*/ 45641 h 93753"/>
                  <a:gd name="connsiteX2" fmla="*/ 0 w 116172"/>
                  <a:gd name="connsiteY2" fmla="*/ 93753 h 93753"/>
                  <a:gd name="connsiteX3" fmla="*/ 51742 w 116172"/>
                  <a:gd name="connsiteY3" fmla="*/ 57254 h 93753"/>
                  <a:gd name="connsiteX4" fmla="*/ 116172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116172" y="0"/>
                    </a:moveTo>
                    <a:lnTo>
                      <a:pt x="69428" y="45641"/>
                    </a:lnTo>
                    <a:lnTo>
                      <a:pt x="0" y="93753"/>
                    </a:lnTo>
                    <a:lnTo>
                      <a:pt x="51742" y="57254"/>
                    </a:lnTo>
                    <a:lnTo>
                      <a:pt x="11617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5" name="Freeform 1274">
                <a:extLst>
                  <a:ext uri="{FF2B5EF4-FFF2-40B4-BE49-F238E27FC236}">
                    <a16:creationId xmlns:a16="http://schemas.microsoft.com/office/drawing/2014/main" id="{433A0F7C-B45D-8340-A21A-4221D62BDE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4216760"/>
                <a:ext cx="116055" cy="93666"/>
              </a:xfrm>
              <a:custGeom>
                <a:avLst/>
                <a:gdLst>
                  <a:gd name="connsiteX0" fmla="*/ 0 w 116055"/>
                  <a:gd name="connsiteY0" fmla="*/ 0 h 93666"/>
                  <a:gd name="connsiteX1" fmla="*/ 64408 w 116055"/>
                  <a:gd name="connsiteY1" fmla="*/ 57234 h 93666"/>
                  <a:gd name="connsiteX2" fmla="*/ 116055 w 116055"/>
                  <a:gd name="connsiteY2" fmla="*/ 93666 h 93666"/>
                  <a:gd name="connsiteX3" fmla="*/ 46724 w 116055"/>
                  <a:gd name="connsiteY3" fmla="*/ 45621 h 93666"/>
                  <a:gd name="connsiteX4" fmla="*/ 0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0" y="0"/>
                    </a:moveTo>
                    <a:lnTo>
                      <a:pt x="64408" y="57234"/>
                    </a:lnTo>
                    <a:lnTo>
                      <a:pt x="116055" y="93666"/>
                    </a:lnTo>
                    <a:lnTo>
                      <a:pt x="46724" y="45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6" name="Freeform 1275">
                <a:extLst>
                  <a:ext uri="{FF2B5EF4-FFF2-40B4-BE49-F238E27FC236}">
                    <a16:creationId xmlns:a16="http://schemas.microsoft.com/office/drawing/2014/main" id="{BF1FA86A-04C3-FF4D-93C8-F1233DA170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4310427"/>
                <a:ext cx="50783" cy="35191"/>
              </a:xfrm>
              <a:custGeom>
                <a:avLst/>
                <a:gdLst>
                  <a:gd name="connsiteX0" fmla="*/ 0 w 50783"/>
                  <a:gd name="connsiteY0" fmla="*/ 0 h 35191"/>
                  <a:gd name="connsiteX1" fmla="*/ 50783 w 50783"/>
                  <a:gd name="connsiteY1" fmla="*/ 35191 h 35191"/>
                  <a:gd name="connsiteX2" fmla="*/ 47648 w 50783"/>
                  <a:gd name="connsiteY2" fmla="*/ 33610 h 35191"/>
                  <a:gd name="connsiteX3" fmla="*/ 0 w 50783"/>
                  <a:gd name="connsiteY3" fmla="*/ 0 h 3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3" h="35191">
                    <a:moveTo>
                      <a:pt x="0" y="0"/>
                    </a:moveTo>
                    <a:lnTo>
                      <a:pt x="50783" y="35191"/>
                    </a:lnTo>
                    <a:lnTo>
                      <a:pt x="47648" y="336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7" name="Freeform 1276">
                <a:extLst>
                  <a:ext uri="{FF2B5EF4-FFF2-40B4-BE49-F238E27FC236}">
                    <a16:creationId xmlns:a16="http://schemas.microsoft.com/office/drawing/2014/main" id="{DBDC4981-3842-0440-84EC-9645D6F4D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2" y="4310494"/>
                <a:ext cx="50682" cy="35121"/>
              </a:xfrm>
              <a:custGeom>
                <a:avLst/>
                <a:gdLst>
                  <a:gd name="connsiteX0" fmla="*/ 50682 w 50682"/>
                  <a:gd name="connsiteY0" fmla="*/ 0 h 35121"/>
                  <a:gd name="connsiteX1" fmla="*/ 3129 w 50682"/>
                  <a:gd name="connsiteY1" fmla="*/ 33543 h 35121"/>
                  <a:gd name="connsiteX2" fmla="*/ 0 w 50682"/>
                  <a:gd name="connsiteY2" fmla="*/ 35121 h 35121"/>
                  <a:gd name="connsiteX3" fmla="*/ 50682 w 50682"/>
                  <a:gd name="connsiteY3" fmla="*/ 0 h 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2" h="35121">
                    <a:moveTo>
                      <a:pt x="50682" y="0"/>
                    </a:moveTo>
                    <a:lnTo>
                      <a:pt x="3129" y="33543"/>
                    </a:lnTo>
                    <a:lnTo>
                      <a:pt x="0" y="35121"/>
                    </a:lnTo>
                    <a:lnTo>
                      <a:pt x="50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8" name="Freeform 1277">
                <a:extLst>
                  <a:ext uri="{FF2B5EF4-FFF2-40B4-BE49-F238E27FC236}">
                    <a16:creationId xmlns:a16="http://schemas.microsoft.com/office/drawing/2014/main" id="{8D5BD67C-EB00-8E4D-AA03-68A64D8B91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8" y="4345615"/>
                <a:ext cx="14684" cy="9383"/>
              </a:xfrm>
              <a:custGeom>
                <a:avLst/>
                <a:gdLst>
                  <a:gd name="connsiteX0" fmla="*/ 14684 w 14684"/>
                  <a:gd name="connsiteY0" fmla="*/ 0 h 9383"/>
                  <a:gd name="connsiteX1" fmla="*/ 1143 w 14684"/>
                  <a:gd name="connsiteY1" fmla="*/ 9383 h 9383"/>
                  <a:gd name="connsiteX2" fmla="*/ 0 w 14684"/>
                  <a:gd name="connsiteY2" fmla="*/ 7403 h 9383"/>
                  <a:gd name="connsiteX3" fmla="*/ 14684 w 14684"/>
                  <a:gd name="connsiteY3" fmla="*/ 0 h 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4" h="9383">
                    <a:moveTo>
                      <a:pt x="14684" y="0"/>
                    </a:moveTo>
                    <a:lnTo>
                      <a:pt x="1143" y="9383"/>
                    </a:lnTo>
                    <a:lnTo>
                      <a:pt x="0" y="7403"/>
                    </a:lnTo>
                    <a:lnTo>
                      <a:pt x="1468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9" name="Freeform 1278">
                <a:extLst>
                  <a:ext uri="{FF2B5EF4-FFF2-40B4-BE49-F238E27FC236}">
                    <a16:creationId xmlns:a16="http://schemas.microsoft.com/office/drawing/2014/main" id="{5C16D98B-8337-AE4E-AD5D-7552DA8F66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5" y="4345618"/>
                <a:ext cx="14678" cy="9379"/>
              </a:xfrm>
              <a:custGeom>
                <a:avLst/>
                <a:gdLst>
                  <a:gd name="connsiteX0" fmla="*/ 0 w 14678"/>
                  <a:gd name="connsiteY0" fmla="*/ 0 h 9379"/>
                  <a:gd name="connsiteX1" fmla="*/ 14678 w 14678"/>
                  <a:gd name="connsiteY1" fmla="*/ 7400 h 9379"/>
                  <a:gd name="connsiteX2" fmla="*/ 13535 w 14678"/>
                  <a:gd name="connsiteY2" fmla="*/ 9379 h 9379"/>
                  <a:gd name="connsiteX3" fmla="*/ 0 w 14678"/>
                  <a:gd name="connsiteY3" fmla="*/ 0 h 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8" h="9379">
                    <a:moveTo>
                      <a:pt x="0" y="0"/>
                    </a:moveTo>
                    <a:lnTo>
                      <a:pt x="14678" y="7400"/>
                    </a:lnTo>
                    <a:lnTo>
                      <a:pt x="13535" y="9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0" name="Freeform 1279">
                <a:extLst>
                  <a:ext uri="{FF2B5EF4-FFF2-40B4-BE49-F238E27FC236}">
                    <a16:creationId xmlns:a16="http://schemas.microsoft.com/office/drawing/2014/main" id="{8DE9F85C-95AE-9C4E-9701-AB2CD17AEF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4367626"/>
                <a:ext cx="1050959" cy="141375"/>
              </a:xfrm>
              <a:custGeom>
                <a:avLst/>
                <a:gdLst>
                  <a:gd name="connsiteX0" fmla="*/ 2270 w 1050959"/>
                  <a:gd name="connsiteY0" fmla="*/ 0 h 141375"/>
                  <a:gd name="connsiteX1" fmla="*/ 130239 w 1050959"/>
                  <a:gd name="connsiteY1" fmla="*/ 64513 h 141375"/>
                  <a:gd name="connsiteX2" fmla="*/ 525479 w 1050959"/>
                  <a:gd name="connsiteY2" fmla="*/ 139280 h 141375"/>
                  <a:gd name="connsiteX3" fmla="*/ 920720 w 1050959"/>
                  <a:gd name="connsiteY3" fmla="*/ 64513 h 141375"/>
                  <a:gd name="connsiteX4" fmla="*/ 1048689 w 1050959"/>
                  <a:gd name="connsiteY4" fmla="*/ 1 h 141375"/>
                  <a:gd name="connsiteX5" fmla="*/ 1050959 w 1050959"/>
                  <a:gd name="connsiteY5" fmla="*/ 3933 h 141375"/>
                  <a:gd name="connsiteX6" fmla="*/ 896821 w 1050959"/>
                  <a:gd name="connsiteY6" fmla="*/ 75841 h 141375"/>
                  <a:gd name="connsiteX7" fmla="*/ 525480 w 1050959"/>
                  <a:gd name="connsiteY7" fmla="*/ 141375 h 141375"/>
                  <a:gd name="connsiteX8" fmla="*/ 154140 w 1050959"/>
                  <a:gd name="connsiteY8" fmla="*/ 75841 h 141375"/>
                  <a:gd name="connsiteX9" fmla="*/ 0 w 1050959"/>
                  <a:gd name="connsiteY9" fmla="*/ 3932 h 141375"/>
                  <a:gd name="connsiteX10" fmla="*/ 2270 w 1050959"/>
                  <a:gd name="connsiteY10" fmla="*/ 0 h 1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0959" h="141375">
                    <a:moveTo>
                      <a:pt x="2270" y="0"/>
                    </a:moveTo>
                    <a:lnTo>
                      <a:pt x="130239" y="64513"/>
                    </a:lnTo>
                    <a:cubicBezTo>
                      <a:pt x="252619" y="112770"/>
                      <a:pt x="385954" y="139280"/>
                      <a:pt x="525479" y="139280"/>
                    </a:cubicBezTo>
                    <a:cubicBezTo>
                      <a:pt x="665005" y="139280"/>
                      <a:pt x="798339" y="112770"/>
                      <a:pt x="920720" y="64513"/>
                    </a:cubicBezTo>
                    <a:lnTo>
                      <a:pt x="1048689" y="1"/>
                    </a:lnTo>
                    <a:lnTo>
                      <a:pt x="1050959" y="3933"/>
                    </a:lnTo>
                    <a:lnTo>
                      <a:pt x="896821" y="75841"/>
                    </a:lnTo>
                    <a:cubicBezTo>
                      <a:pt x="781031" y="118238"/>
                      <a:pt x="655958" y="141375"/>
                      <a:pt x="525480" y="141375"/>
                    </a:cubicBezTo>
                    <a:cubicBezTo>
                      <a:pt x="395003" y="141375"/>
                      <a:pt x="269930" y="118238"/>
                      <a:pt x="154140" y="75841"/>
                    </a:cubicBezTo>
                    <a:lnTo>
                      <a:pt x="0" y="3932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1" name="Freeform 1280">
                <a:extLst>
                  <a:ext uri="{FF2B5EF4-FFF2-40B4-BE49-F238E27FC236}">
                    <a16:creationId xmlns:a16="http://schemas.microsoft.com/office/drawing/2014/main" id="{8BEF005C-0D67-FD4C-8287-F9464B921F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5421" y="4734042"/>
                <a:ext cx="1195168" cy="134958"/>
              </a:xfrm>
              <a:custGeom>
                <a:avLst/>
                <a:gdLst>
                  <a:gd name="connsiteX0" fmla="*/ 1195168 w 1195168"/>
                  <a:gd name="connsiteY0" fmla="*/ 0 h 134958"/>
                  <a:gd name="connsiteX1" fmla="*/ 1125592 w 1195168"/>
                  <a:gd name="connsiteY1" fmla="*/ 35075 h 134958"/>
                  <a:gd name="connsiteX2" fmla="*/ 597580 w 1195168"/>
                  <a:gd name="connsiteY2" fmla="*/ 134958 h 134958"/>
                  <a:gd name="connsiteX3" fmla="*/ 69569 w 1195168"/>
                  <a:gd name="connsiteY3" fmla="*/ 35075 h 134958"/>
                  <a:gd name="connsiteX4" fmla="*/ 0 w 1195168"/>
                  <a:gd name="connsiteY4" fmla="*/ 4 h 134958"/>
                  <a:gd name="connsiteX5" fmla="*/ 101404 w 1195168"/>
                  <a:gd name="connsiteY5" fmla="*/ 44070 h 134958"/>
                  <a:gd name="connsiteX6" fmla="*/ 597579 w 1195168"/>
                  <a:gd name="connsiteY6" fmla="*/ 132028 h 134958"/>
                  <a:gd name="connsiteX7" fmla="*/ 1093756 w 1195168"/>
                  <a:gd name="connsiteY7" fmla="*/ 44070 h 134958"/>
                  <a:gd name="connsiteX8" fmla="*/ 1195168 w 1195168"/>
                  <a:gd name="connsiteY8" fmla="*/ 0 h 1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5168" h="134958">
                    <a:moveTo>
                      <a:pt x="1195168" y="0"/>
                    </a:moveTo>
                    <a:lnTo>
                      <a:pt x="1125592" y="35075"/>
                    </a:lnTo>
                    <a:cubicBezTo>
                      <a:pt x="962101" y="99543"/>
                      <a:pt x="783977" y="134958"/>
                      <a:pt x="597580" y="134958"/>
                    </a:cubicBezTo>
                    <a:cubicBezTo>
                      <a:pt x="411184" y="134958"/>
                      <a:pt x="233060" y="99543"/>
                      <a:pt x="69569" y="35075"/>
                    </a:cubicBezTo>
                    <a:lnTo>
                      <a:pt x="0" y="4"/>
                    </a:lnTo>
                    <a:lnTo>
                      <a:pt x="101404" y="44070"/>
                    </a:lnTo>
                    <a:cubicBezTo>
                      <a:pt x="256053" y="100965"/>
                      <a:pt x="423188" y="132028"/>
                      <a:pt x="597579" y="132028"/>
                    </a:cubicBezTo>
                    <a:cubicBezTo>
                      <a:pt x="771971" y="132028"/>
                      <a:pt x="939107" y="100965"/>
                      <a:pt x="1093756" y="44070"/>
                    </a:cubicBezTo>
                    <a:lnTo>
                      <a:pt x="11951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2" name="TextBox 1281">
                <a:extLst>
                  <a:ext uri="{FF2B5EF4-FFF2-40B4-BE49-F238E27FC236}">
                    <a16:creationId xmlns:a16="http://schemas.microsoft.com/office/drawing/2014/main" id="{4A7909D5-3D5F-D44A-B257-916965795B12}"/>
                  </a:ext>
                </a:extLst>
              </p:cNvPr>
              <p:cNvSpPr txBox="1"/>
              <p:nvPr/>
            </p:nvSpPr>
            <p:spPr>
              <a:xfrm rot="3600000">
                <a:off x="5337567" y="3031250"/>
                <a:ext cx="352425" cy="174407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1283" name="TextBox 1282">
                <a:extLst>
                  <a:ext uri="{FF2B5EF4-FFF2-40B4-BE49-F238E27FC236}">
                    <a16:creationId xmlns:a16="http://schemas.microsoft.com/office/drawing/2014/main" id="{C56A5CB6-DE39-2549-B2A3-B47DC27C8BEE}"/>
                  </a:ext>
                </a:extLst>
              </p:cNvPr>
              <p:cNvSpPr txBox="1"/>
              <p:nvPr/>
            </p:nvSpPr>
            <p:spPr>
              <a:xfrm rot="18000000">
                <a:off x="4221052" y="3026691"/>
                <a:ext cx="352425" cy="174407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1284" name="TextBox 1283">
                <a:extLst>
                  <a:ext uri="{FF2B5EF4-FFF2-40B4-BE49-F238E27FC236}">
                    <a16:creationId xmlns:a16="http://schemas.microsoft.com/office/drawing/2014/main" id="{BB781B06-2817-234E-9253-C643CB359F07}"/>
                  </a:ext>
                </a:extLst>
              </p:cNvPr>
              <p:cNvSpPr txBox="1"/>
              <p:nvPr/>
            </p:nvSpPr>
            <p:spPr>
              <a:xfrm rot="7200000">
                <a:off x="5335214" y="3663258"/>
                <a:ext cx="352425" cy="174407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1285" name="TextBox 1284">
                <a:extLst>
                  <a:ext uri="{FF2B5EF4-FFF2-40B4-BE49-F238E27FC236}">
                    <a16:creationId xmlns:a16="http://schemas.microsoft.com/office/drawing/2014/main" id="{E49694ED-7EC6-B54C-9634-18AF6B6A0EAD}"/>
                  </a:ext>
                </a:extLst>
              </p:cNvPr>
              <p:cNvSpPr txBox="1"/>
              <p:nvPr/>
            </p:nvSpPr>
            <p:spPr>
              <a:xfrm rot="14400000">
                <a:off x="4224093" y="3665891"/>
                <a:ext cx="352425" cy="174407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1286" name="TextBox 1285">
                <a:extLst>
                  <a:ext uri="{FF2B5EF4-FFF2-40B4-BE49-F238E27FC236}">
                    <a16:creationId xmlns:a16="http://schemas.microsoft.com/office/drawing/2014/main" id="{EA72F06E-2BAB-2C49-9652-94A43D2EF937}"/>
                  </a:ext>
                </a:extLst>
              </p:cNvPr>
              <p:cNvSpPr txBox="1"/>
              <p:nvPr/>
            </p:nvSpPr>
            <p:spPr>
              <a:xfrm rot="10800000">
                <a:off x="4735011" y="3962296"/>
                <a:ext cx="435980" cy="215444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1287" name="TextBox 1286">
                <a:extLst>
                  <a:ext uri="{FF2B5EF4-FFF2-40B4-BE49-F238E27FC236}">
                    <a16:creationId xmlns:a16="http://schemas.microsoft.com/office/drawing/2014/main" id="{19E367FE-7078-C24E-AB8C-E1CFC567CD10}"/>
                  </a:ext>
                </a:extLst>
              </p:cNvPr>
              <p:cNvSpPr txBox="1"/>
              <p:nvPr/>
            </p:nvSpPr>
            <p:spPr>
              <a:xfrm rot="10800000">
                <a:off x="4735011" y="4141702"/>
                <a:ext cx="435980" cy="215444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1288" name="TextBox 1287">
                <a:extLst>
                  <a:ext uri="{FF2B5EF4-FFF2-40B4-BE49-F238E27FC236}">
                    <a16:creationId xmlns:a16="http://schemas.microsoft.com/office/drawing/2014/main" id="{18BD04D0-CCD7-F149-B0AB-3C061F50C052}"/>
                  </a:ext>
                </a:extLst>
              </p:cNvPr>
              <p:cNvSpPr txBox="1"/>
              <p:nvPr/>
            </p:nvSpPr>
            <p:spPr>
              <a:xfrm rot="10800000">
                <a:off x="4735011" y="4317250"/>
                <a:ext cx="435980" cy="215444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1289" name="TextBox 1288">
                <a:extLst>
                  <a:ext uri="{FF2B5EF4-FFF2-40B4-BE49-F238E27FC236}">
                    <a16:creationId xmlns:a16="http://schemas.microsoft.com/office/drawing/2014/main" id="{2F4D6426-5748-0F4F-85BD-A33CE18D6501}"/>
                  </a:ext>
                </a:extLst>
              </p:cNvPr>
              <p:cNvSpPr txBox="1"/>
              <p:nvPr/>
            </p:nvSpPr>
            <p:spPr>
              <a:xfrm rot="10800000">
                <a:off x="4690116" y="4498586"/>
                <a:ext cx="525770" cy="215444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1290" name="TextBox 1289">
                <a:extLst>
                  <a:ext uri="{FF2B5EF4-FFF2-40B4-BE49-F238E27FC236}">
                    <a16:creationId xmlns:a16="http://schemas.microsoft.com/office/drawing/2014/main" id="{36EAAC60-9FFC-B248-9A5A-873D6B3D78B7}"/>
                  </a:ext>
                </a:extLst>
              </p:cNvPr>
              <p:cNvSpPr txBox="1"/>
              <p:nvPr/>
            </p:nvSpPr>
            <p:spPr>
              <a:xfrm rot="3600000">
                <a:off x="5498648" y="2930833"/>
                <a:ext cx="316375" cy="215444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1291" name="TextBox 1290">
                <a:extLst>
                  <a:ext uri="{FF2B5EF4-FFF2-40B4-BE49-F238E27FC236}">
                    <a16:creationId xmlns:a16="http://schemas.microsoft.com/office/drawing/2014/main" id="{05C6A5C1-6B0E-6C4A-820E-F97D4AF3B566}"/>
                  </a:ext>
                </a:extLst>
              </p:cNvPr>
              <p:cNvSpPr txBox="1"/>
              <p:nvPr/>
            </p:nvSpPr>
            <p:spPr>
              <a:xfrm rot="7200000">
                <a:off x="5500285" y="3735790"/>
                <a:ext cx="316375" cy="215444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1292" name="TextBox 1291">
                <a:extLst>
                  <a:ext uri="{FF2B5EF4-FFF2-40B4-BE49-F238E27FC236}">
                    <a16:creationId xmlns:a16="http://schemas.microsoft.com/office/drawing/2014/main" id="{7D92EDB0-54E1-FC40-8839-9D38E80170C4}"/>
                  </a:ext>
                </a:extLst>
              </p:cNvPr>
              <p:cNvSpPr txBox="1"/>
              <p:nvPr/>
            </p:nvSpPr>
            <p:spPr>
              <a:xfrm rot="14400000">
                <a:off x="4095001" y="3724525"/>
                <a:ext cx="316375" cy="215444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1293" name="TextBox 1292">
                <a:extLst>
                  <a:ext uri="{FF2B5EF4-FFF2-40B4-BE49-F238E27FC236}">
                    <a16:creationId xmlns:a16="http://schemas.microsoft.com/office/drawing/2014/main" id="{AD1F1201-115E-924A-AA43-EDAB92EE1167}"/>
                  </a:ext>
                </a:extLst>
              </p:cNvPr>
              <p:cNvSpPr txBox="1"/>
              <p:nvPr/>
            </p:nvSpPr>
            <p:spPr>
              <a:xfrm rot="18000000">
                <a:off x="4107111" y="2923266"/>
                <a:ext cx="316375" cy="215444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1294" name="TextBox 1293">
                <a:extLst>
                  <a:ext uri="{FF2B5EF4-FFF2-40B4-BE49-F238E27FC236}">
                    <a16:creationId xmlns:a16="http://schemas.microsoft.com/office/drawing/2014/main" id="{A5734179-B4A7-C54B-AB72-C098F522DFE0}"/>
                  </a:ext>
                </a:extLst>
              </p:cNvPr>
              <p:cNvSpPr txBox="1"/>
              <p:nvPr/>
            </p:nvSpPr>
            <p:spPr>
              <a:xfrm rot="3702486">
                <a:off x="3969740" y="2448000"/>
                <a:ext cx="1947600" cy="1992861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𝜋+1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1295" name="TextBox 1294">
                <a:extLst>
                  <a:ext uri="{FF2B5EF4-FFF2-40B4-BE49-F238E27FC236}">
                    <a16:creationId xmlns:a16="http://schemas.microsoft.com/office/drawing/2014/main" id="{9C9503C1-A91B-C04B-914A-E9B57BA4A27E}"/>
                  </a:ext>
                </a:extLst>
              </p:cNvPr>
              <p:cNvSpPr txBox="1"/>
              <p:nvPr/>
            </p:nvSpPr>
            <p:spPr>
              <a:xfrm rot="7317775">
                <a:off x="3964112" y="2433600"/>
                <a:ext cx="1947600" cy="1994400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𝜋+2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1296" name="TextBox 1295">
                <a:extLst>
                  <a:ext uri="{FF2B5EF4-FFF2-40B4-BE49-F238E27FC236}">
                    <a16:creationId xmlns:a16="http://schemas.microsoft.com/office/drawing/2014/main" id="{42A3D126-1407-A647-8308-5FD8A7991C59}"/>
                  </a:ext>
                </a:extLst>
              </p:cNvPr>
              <p:cNvSpPr txBox="1"/>
              <p:nvPr/>
            </p:nvSpPr>
            <p:spPr>
              <a:xfrm rot="14423961">
                <a:off x="3980056" y="2408400"/>
                <a:ext cx="1947600" cy="1992861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𝜋-2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1297" name="TextBox 1296">
                <a:extLst>
                  <a:ext uri="{FF2B5EF4-FFF2-40B4-BE49-F238E27FC236}">
                    <a16:creationId xmlns:a16="http://schemas.microsoft.com/office/drawing/2014/main" id="{E5F2C32E-D314-7A4C-9DA2-D81A120E6AD0}"/>
                  </a:ext>
                </a:extLst>
              </p:cNvPr>
              <p:cNvSpPr txBox="1"/>
              <p:nvPr/>
            </p:nvSpPr>
            <p:spPr>
              <a:xfrm rot="18032232">
                <a:off x="4002343" y="2440800"/>
                <a:ext cx="1947600" cy="1994400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𝜋-1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1298" name="TextBox 1297">
                <a:extLst>
                  <a:ext uri="{FF2B5EF4-FFF2-40B4-BE49-F238E27FC236}">
                    <a16:creationId xmlns:a16="http://schemas.microsoft.com/office/drawing/2014/main" id="{73756A60-026E-6848-A6A6-53DB8960C2AA}"/>
                  </a:ext>
                </a:extLst>
              </p:cNvPr>
              <p:cNvSpPr txBox="1"/>
              <p:nvPr/>
            </p:nvSpPr>
            <p:spPr>
              <a:xfrm rot="18126155">
                <a:off x="3681018" y="2778172"/>
                <a:ext cx="749757" cy="246535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𝜋-1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1299" name="TextBox 1298">
                <a:extLst>
                  <a:ext uri="{FF2B5EF4-FFF2-40B4-BE49-F238E27FC236}">
                    <a16:creationId xmlns:a16="http://schemas.microsoft.com/office/drawing/2014/main" id="{D035CBB5-E2D4-D44A-8EBF-F6A18499B376}"/>
                  </a:ext>
                </a:extLst>
              </p:cNvPr>
              <p:cNvSpPr txBox="1"/>
              <p:nvPr/>
            </p:nvSpPr>
            <p:spPr>
              <a:xfrm rot="3682346">
                <a:off x="5474373" y="2789944"/>
                <a:ext cx="749757" cy="246535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𝜋+1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1300" name="TextBox 1299">
                <a:extLst>
                  <a:ext uri="{FF2B5EF4-FFF2-40B4-BE49-F238E27FC236}">
                    <a16:creationId xmlns:a16="http://schemas.microsoft.com/office/drawing/2014/main" id="{A09F0EBF-98D8-6846-8B9B-B44E90B82036}"/>
                  </a:ext>
                </a:extLst>
              </p:cNvPr>
              <p:cNvSpPr txBox="1"/>
              <p:nvPr/>
            </p:nvSpPr>
            <p:spPr>
              <a:xfrm rot="7389778">
                <a:off x="5456071" y="3872978"/>
                <a:ext cx="749757" cy="246535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𝜋+2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1301" name="TextBox 1300">
                <a:extLst>
                  <a:ext uri="{FF2B5EF4-FFF2-40B4-BE49-F238E27FC236}">
                    <a16:creationId xmlns:a16="http://schemas.microsoft.com/office/drawing/2014/main" id="{B223ED48-3D04-224F-A83B-0D94F8EA2505}"/>
                  </a:ext>
                </a:extLst>
              </p:cNvPr>
              <p:cNvSpPr txBox="1"/>
              <p:nvPr/>
            </p:nvSpPr>
            <p:spPr>
              <a:xfrm rot="14420474">
                <a:off x="3671266" y="3814590"/>
                <a:ext cx="749757" cy="246535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𝜋-2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1302" name="TextBox 1301">
                <a:extLst>
                  <a:ext uri="{FF2B5EF4-FFF2-40B4-BE49-F238E27FC236}">
                    <a16:creationId xmlns:a16="http://schemas.microsoft.com/office/drawing/2014/main" id="{B775F430-5F0D-404D-A7C6-FD6D62FC3023}"/>
                  </a:ext>
                </a:extLst>
              </p:cNvPr>
              <p:cNvSpPr txBox="1"/>
              <p:nvPr/>
            </p:nvSpPr>
            <p:spPr>
              <a:xfrm rot="10800000">
                <a:off x="4641265" y="4685708"/>
                <a:ext cx="623472" cy="215444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1303" name="TextBox 1302">
                <a:extLst>
                  <a:ext uri="{FF2B5EF4-FFF2-40B4-BE49-F238E27FC236}">
                    <a16:creationId xmlns:a16="http://schemas.microsoft.com/office/drawing/2014/main" id="{AA18B043-8E6A-D143-BC1D-F321C390CCDC}"/>
                  </a:ext>
                </a:extLst>
              </p:cNvPr>
              <p:cNvSpPr txBox="1"/>
              <p:nvPr/>
            </p:nvSpPr>
            <p:spPr>
              <a:xfrm rot="3600000">
                <a:off x="5960328" y="2645508"/>
                <a:ext cx="316375" cy="215444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1304" name="TextBox 1303">
                <a:extLst>
                  <a:ext uri="{FF2B5EF4-FFF2-40B4-BE49-F238E27FC236}">
                    <a16:creationId xmlns:a16="http://schemas.microsoft.com/office/drawing/2014/main" id="{D75745D0-561E-C446-AB10-4C272B3FB09E}"/>
                  </a:ext>
                </a:extLst>
              </p:cNvPr>
              <p:cNvSpPr txBox="1"/>
              <p:nvPr/>
            </p:nvSpPr>
            <p:spPr>
              <a:xfrm rot="7422524">
                <a:off x="5935296" y="4042689"/>
                <a:ext cx="316375" cy="215444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1305" name="TextBox 1304">
                <a:extLst>
                  <a:ext uri="{FF2B5EF4-FFF2-40B4-BE49-F238E27FC236}">
                    <a16:creationId xmlns:a16="http://schemas.microsoft.com/office/drawing/2014/main" id="{65F55667-B18B-F149-A0C9-EA7AA7FA107F}"/>
                  </a:ext>
                </a:extLst>
              </p:cNvPr>
              <p:cNvSpPr txBox="1"/>
              <p:nvPr/>
            </p:nvSpPr>
            <p:spPr>
              <a:xfrm rot="14400000">
                <a:off x="3627048" y="3991548"/>
                <a:ext cx="316375" cy="215444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1306" name="TextBox 1305">
                <a:extLst>
                  <a:ext uri="{FF2B5EF4-FFF2-40B4-BE49-F238E27FC236}">
                    <a16:creationId xmlns:a16="http://schemas.microsoft.com/office/drawing/2014/main" id="{646B43C6-31AE-3B48-9782-2AAC21BB7F71}"/>
                  </a:ext>
                </a:extLst>
              </p:cNvPr>
              <p:cNvSpPr txBox="1"/>
              <p:nvPr/>
            </p:nvSpPr>
            <p:spPr>
              <a:xfrm rot="17982183">
                <a:off x="3636058" y="2639566"/>
                <a:ext cx="316375" cy="215444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grpSp>
            <p:nvGrpSpPr>
              <p:cNvPr id="1307" name="Group 1306">
                <a:extLst>
                  <a:ext uri="{FF2B5EF4-FFF2-40B4-BE49-F238E27FC236}">
                    <a16:creationId xmlns:a16="http://schemas.microsoft.com/office/drawing/2014/main" id="{1524A01F-47A4-2F46-883C-227016BED739}"/>
                  </a:ext>
                </a:extLst>
              </p:cNvPr>
              <p:cNvGrpSpPr/>
              <p:nvPr/>
            </p:nvGrpSpPr>
            <p:grpSpPr>
              <a:xfrm>
                <a:off x="4249165" y="1872079"/>
                <a:ext cx="1407671" cy="965450"/>
                <a:chOff x="4249165" y="1991930"/>
                <a:chExt cx="1407671" cy="965450"/>
              </a:xfrm>
              <a:effectLst/>
            </p:grpSpPr>
            <p:sp>
              <p:nvSpPr>
                <p:cNvPr id="1314" name="Freeform 1313">
                  <a:extLst>
                    <a:ext uri="{FF2B5EF4-FFF2-40B4-BE49-F238E27FC236}">
                      <a16:creationId xmlns:a16="http://schemas.microsoft.com/office/drawing/2014/main" id="{32A7891B-5978-0B4F-9CA9-685AED9191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49165" y="1991930"/>
                  <a:ext cx="1407671" cy="340716"/>
                </a:xfrm>
                <a:custGeom>
                  <a:avLst/>
                  <a:gdLst>
                    <a:gd name="connsiteX0" fmla="*/ 703835 w 1407671"/>
                    <a:gd name="connsiteY0" fmla="*/ 0 h 340716"/>
                    <a:gd name="connsiteX1" fmla="*/ 1200012 w 1407671"/>
                    <a:gd name="connsiteY1" fmla="*/ 87958 h 340716"/>
                    <a:gd name="connsiteX2" fmla="*/ 1301418 w 1407671"/>
                    <a:gd name="connsiteY2" fmla="*/ 132025 h 340716"/>
                    <a:gd name="connsiteX3" fmla="*/ 1407671 w 1407671"/>
                    <a:gd name="connsiteY3" fmla="*/ 185591 h 340716"/>
                    <a:gd name="connsiteX4" fmla="*/ 1318110 w 1407671"/>
                    <a:gd name="connsiteY4" fmla="*/ 340715 h 340716"/>
                    <a:gd name="connsiteX5" fmla="*/ 1166016 w 1407671"/>
                    <a:gd name="connsiteY5" fmla="*/ 264039 h 340716"/>
                    <a:gd name="connsiteX6" fmla="*/ 703836 w 1407671"/>
                    <a:gd name="connsiteY6" fmla="*/ 176609 h 340716"/>
                    <a:gd name="connsiteX7" fmla="*/ 241657 w 1407671"/>
                    <a:gd name="connsiteY7" fmla="*/ 264039 h 340716"/>
                    <a:gd name="connsiteX8" fmla="*/ 89561 w 1407671"/>
                    <a:gd name="connsiteY8" fmla="*/ 340716 h 340716"/>
                    <a:gd name="connsiteX9" fmla="*/ 0 w 1407671"/>
                    <a:gd name="connsiteY9" fmla="*/ 185592 h 340716"/>
                    <a:gd name="connsiteX10" fmla="*/ 106262 w 1407671"/>
                    <a:gd name="connsiteY10" fmla="*/ 132022 h 340716"/>
                    <a:gd name="connsiteX11" fmla="*/ 207660 w 1407671"/>
                    <a:gd name="connsiteY11" fmla="*/ 87958 h 340716"/>
                    <a:gd name="connsiteX12" fmla="*/ 703835 w 1407671"/>
                    <a:gd name="connsiteY12" fmla="*/ 0 h 340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7671" h="340716">
                      <a:moveTo>
                        <a:pt x="703835" y="0"/>
                      </a:moveTo>
                      <a:cubicBezTo>
                        <a:pt x="878227" y="0"/>
                        <a:pt x="1045363" y="31063"/>
                        <a:pt x="1200012" y="87958"/>
                      </a:cubicBezTo>
                      <a:lnTo>
                        <a:pt x="1301418" y="132025"/>
                      </a:lnTo>
                      <a:lnTo>
                        <a:pt x="1407671" y="185591"/>
                      </a:lnTo>
                      <a:lnTo>
                        <a:pt x="1318110" y="340715"/>
                      </a:lnTo>
                      <a:lnTo>
                        <a:pt x="1166016" y="264039"/>
                      </a:lnTo>
                      <a:cubicBezTo>
                        <a:pt x="1022908" y="207609"/>
                        <a:pt x="866993" y="176609"/>
                        <a:pt x="703836" y="176609"/>
                      </a:cubicBezTo>
                      <a:cubicBezTo>
                        <a:pt x="540680" y="176609"/>
                        <a:pt x="384764" y="207609"/>
                        <a:pt x="241657" y="264039"/>
                      </a:cubicBezTo>
                      <a:lnTo>
                        <a:pt x="89561" y="340716"/>
                      </a:lnTo>
                      <a:lnTo>
                        <a:pt x="0" y="185592"/>
                      </a:lnTo>
                      <a:lnTo>
                        <a:pt x="106262" y="132022"/>
                      </a:lnTo>
                      <a:lnTo>
                        <a:pt x="207660" y="87958"/>
                      </a:lnTo>
                      <a:cubicBezTo>
                        <a:pt x="362309" y="31063"/>
                        <a:pt x="529444" y="0"/>
                        <a:pt x="703835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5" name="Freeform 1314">
                  <a:extLst>
                    <a:ext uri="{FF2B5EF4-FFF2-40B4-BE49-F238E27FC236}">
                      <a16:creationId xmlns:a16="http://schemas.microsoft.com/office/drawing/2014/main" id="{48A8766A-2754-1F4F-9F7F-02337EDA5B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8955" y="2169001"/>
                  <a:ext cx="1228090" cy="321375"/>
                </a:xfrm>
                <a:custGeom>
                  <a:avLst/>
                  <a:gdLst>
                    <a:gd name="connsiteX0" fmla="*/ 614045 w 1228090"/>
                    <a:gd name="connsiteY0" fmla="*/ 0 h 321375"/>
                    <a:gd name="connsiteX1" fmla="*/ 1076056 w 1228090"/>
                    <a:gd name="connsiteY1" fmla="*/ 87398 h 321375"/>
                    <a:gd name="connsiteX2" fmla="*/ 1228090 w 1228090"/>
                    <a:gd name="connsiteY2" fmla="*/ 164043 h 321375"/>
                    <a:gd name="connsiteX3" fmla="*/ 1137255 w 1228090"/>
                    <a:gd name="connsiteY3" fmla="*/ 321375 h 321375"/>
                    <a:gd name="connsiteX4" fmla="*/ 1137255 w 1228090"/>
                    <a:gd name="connsiteY4" fmla="*/ 321375 h 321375"/>
                    <a:gd name="connsiteX5" fmla="*/ 1139525 w 1228090"/>
                    <a:gd name="connsiteY5" fmla="*/ 317443 h 321375"/>
                    <a:gd name="connsiteX6" fmla="*/ 985387 w 1228090"/>
                    <a:gd name="connsiteY6" fmla="*/ 245534 h 321375"/>
                    <a:gd name="connsiteX7" fmla="*/ 614046 w 1228090"/>
                    <a:gd name="connsiteY7" fmla="*/ 180000 h 321375"/>
                    <a:gd name="connsiteX8" fmla="*/ 242706 w 1228090"/>
                    <a:gd name="connsiteY8" fmla="*/ 245534 h 321375"/>
                    <a:gd name="connsiteX9" fmla="*/ 88567 w 1228090"/>
                    <a:gd name="connsiteY9" fmla="*/ 317444 h 321375"/>
                    <a:gd name="connsiteX10" fmla="*/ 0 w 1228090"/>
                    <a:gd name="connsiteY10" fmla="*/ 164043 h 321375"/>
                    <a:gd name="connsiteX11" fmla="*/ 152035 w 1228090"/>
                    <a:gd name="connsiteY11" fmla="*/ 87398 h 321375"/>
                    <a:gd name="connsiteX12" fmla="*/ 614045 w 1228090"/>
                    <a:gd name="connsiteY12" fmla="*/ 0 h 321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28090" h="321375">
                      <a:moveTo>
                        <a:pt x="614045" y="0"/>
                      </a:moveTo>
                      <a:cubicBezTo>
                        <a:pt x="777142" y="0"/>
                        <a:pt x="933001" y="30988"/>
                        <a:pt x="1076056" y="87398"/>
                      </a:cubicBezTo>
                      <a:lnTo>
                        <a:pt x="1228090" y="164043"/>
                      </a:lnTo>
                      <a:lnTo>
                        <a:pt x="1137255" y="321375"/>
                      </a:lnTo>
                      <a:lnTo>
                        <a:pt x="1137255" y="321375"/>
                      </a:lnTo>
                      <a:lnTo>
                        <a:pt x="1139525" y="317443"/>
                      </a:lnTo>
                      <a:lnTo>
                        <a:pt x="985387" y="245534"/>
                      </a:lnTo>
                      <a:cubicBezTo>
                        <a:pt x="869597" y="203138"/>
                        <a:pt x="744524" y="180000"/>
                        <a:pt x="614046" y="180000"/>
                      </a:cubicBezTo>
                      <a:cubicBezTo>
                        <a:pt x="483569" y="180000"/>
                        <a:pt x="358496" y="203138"/>
                        <a:pt x="242706" y="245534"/>
                      </a:cubicBezTo>
                      <a:lnTo>
                        <a:pt x="88567" y="317444"/>
                      </a:lnTo>
                      <a:lnTo>
                        <a:pt x="0" y="164043"/>
                      </a:lnTo>
                      <a:lnTo>
                        <a:pt x="152035" y="87398"/>
                      </a:lnTo>
                      <a:cubicBezTo>
                        <a:pt x="295090" y="30988"/>
                        <a:pt x="450949" y="0"/>
                        <a:pt x="614045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6" name="Freeform 1315">
                  <a:extLst>
                    <a:ext uri="{FF2B5EF4-FFF2-40B4-BE49-F238E27FC236}">
                      <a16:creationId xmlns:a16="http://schemas.microsoft.com/office/drawing/2014/main" id="{79B2CE7B-5770-BC48-A979-DFA17AEA33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27521" y="2351095"/>
                  <a:ext cx="1048689" cy="291698"/>
                </a:xfrm>
                <a:custGeom>
                  <a:avLst/>
                  <a:gdLst>
                    <a:gd name="connsiteX0" fmla="*/ 525479 w 1048689"/>
                    <a:gd name="connsiteY0" fmla="*/ 0 h 291698"/>
                    <a:gd name="connsiteX1" fmla="*/ 920720 w 1048689"/>
                    <a:gd name="connsiteY1" fmla="*/ 74767 h 291698"/>
                    <a:gd name="connsiteX2" fmla="*/ 1048689 w 1048689"/>
                    <a:gd name="connsiteY2" fmla="*/ 139280 h 291698"/>
                    <a:gd name="connsiteX3" fmla="*/ 961003 w 1048689"/>
                    <a:gd name="connsiteY3" fmla="*/ 291156 h 291698"/>
                    <a:gd name="connsiteX4" fmla="*/ 835413 w 1048689"/>
                    <a:gd name="connsiteY4" fmla="*/ 232517 h 291698"/>
                    <a:gd name="connsiteX5" fmla="*/ 526216 w 1048689"/>
                    <a:gd name="connsiteY5" fmla="*/ 177905 h 291698"/>
                    <a:gd name="connsiteX6" fmla="*/ 217020 w 1048689"/>
                    <a:gd name="connsiteY6" fmla="*/ 232517 h 291698"/>
                    <a:gd name="connsiteX7" fmla="*/ 90269 w 1048689"/>
                    <a:gd name="connsiteY7" fmla="*/ 291698 h 291698"/>
                    <a:gd name="connsiteX8" fmla="*/ 0 w 1048689"/>
                    <a:gd name="connsiteY8" fmla="*/ 135349 h 291698"/>
                    <a:gd name="connsiteX9" fmla="*/ 1 w 1048689"/>
                    <a:gd name="connsiteY9" fmla="*/ 135349 h 291698"/>
                    <a:gd name="connsiteX10" fmla="*/ 2270 w 1048689"/>
                    <a:gd name="connsiteY10" fmla="*/ 139280 h 291698"/>
                    <a:gd name="connsiteX11" fmla="*/ 130239 w 1048689"/>
                    <a:gd name="connsiteY11" fmla="*/ 74767 h 291698"/>
                    <a:gd name="connsiteX12" fmla="*/ 525479 w 1048689"/>
                    <a:gd name="connsiteY12" fmla="*/ 0 h 291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48689" h="291698">
                      <a:moveTo>
                        <a:pt x="525479" y="0"/>
                      </a:moveTo>
                      <a:cubicBezTo>
                        <a:pt x="665005" y="0"/>
                        <a:pt x="798339" y="26510"/>
                        <a:pt x="920720" y="74767"/>
                      </a:cubicBezTo>
                      <a:lnTo>
                        <a:pt x="1048689" y="139280"/>
                      </a:lnTo>
                      <a:lnTo>
                        <a:pt x="961003" y="291156"/>
                      </a:lnTo>
                      <a:lnTo>
                        <a:pt x="835413" y="232517"/>
                      </a:lnTo>
                      <a:cubicBezTo>
                        <a:pt x="739000" y="197187"/>
                        <a:pt x="634858" y="177905"/>
                        <a:pt x="526216" y="177905"/>
                      </a:cubicBezTo>
                      <a:cubicBezTo>
                        <a:pt x="417574" y="177905"/>
                        <a:pt x="313432" y="197187"/>
                        <a:pt x="217020" y="232517"/>
                      </a:cubicBezTo>
                      <a:lnTo>
                        <a:pt x="90269" y="291698"/>
                      </a:lnTo>
                      <a:lnTo>
                        <a:pt x="0" y="135349"/>
                      </a:lnTo>
                      <a:lnTo>
                        <a:pt x="1" y="135349"/>
                      </a:lnTo>
                      <a:lnTo>
                        <a:pt x="2270" y="139280"/>
                      </a:lnTo>
                      <a:lnTo>
                        <a:pt x="130239" y="74767"/>
                      </a:lnTo>
                      <a:cubicBezTo>
                        <a:pt x="252619" y="26510"/>
                        <a:pt x="385954" y="0"/>
                        <a:pt x="52547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7" name="Freeform 1316">
                  <a:extLst>
                    <a:ext uri="{FF2B5EF4-FFF2-40B4-BE49-F238E27FC236}">
                      <a16:creationId xmlns:a16="http://schemas.microsoft.com/office/drawing/2014/main" id="{3D1BCCDE-9AC0-4540-AD2D-91982483B6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17789" y="2537762"/>
                  <a:ext cx="870735" cy="258356"/>
                </a:xfrm>
                <a:custGeom>
                  <a:avLst/>
                  <a:gdLst>
                    <a:gd name="connsiteX0" fmla="*/ 435212 w 870735"/>
                    <a:gd name="connsiteY0" fmla="*/ 0 h 258356"/>
                    <a:gd name="connsiteX1" fmla="*/ 741650 w 870735"/>
                    <a:gd name="connsiteY1" fmla="*/ 54080 h 258356"/>
                    <a:gd name="connsiteX2" fmla="*/ 866272 w 870735"/>
                    <a:gd name="connsiteY2" fmla="*/ 112219 h 258356"/>
                    <a:gd name="connsiteX3" fmla="*/ 870735 w 870735"/>
                    <a:gd name="connsiteY3" fmla="*/ 104489 h 258356"/>
                    <a:gd name="connsiteX4" fmla="*/ 870735 w 870735"/>
                    <a:gd name="connsiteY4" fmla="*/ 104489 h 258356"/>
                    <a:gd name="connsiteX5" fmla="*/ 782213 w 870735"/>
                    <a:gd name="connsiteY5" fmla="*/ 257814 h 258356"/>
                    <a:gd name="connsiteX6" fmla="*/ 684295 w 870735"/>
                    <a:gd name="connsiteY6" fmla="*/ 212086 h 258356"/>
                    <a:gd name="connsiteX7" fmla="*/ 435948 w 870735"/>
                    <a:gd name="connsiteY7" fmla="*/ 168213 h 258356"/>
                    <a:gd name="connsiteX8" fmla="*/ 187601 w 870735"/>
                    <a:gd name="connsiteY8" fmla="*/ 212086 h 258356"/>
                    <a:gd name="connsiteX9" fmla="*/ 88523 w 870735"/>
                    <a:gd name="connsiteY9" fmla="*/ 258356 h 258356"/>
                    <a:gd name="connsiteX10" fmla="*/ 0 w 870735"/>
                    <a:gd name="connsiteY10" fmla="*/ 105031 h 258356"/>
                    <a:gd name="connsiteX11" fmla="*/ 1 w 870735"/>
                    <a:gd name="connsiteY11" fmla="*/ 105031 h 258356"/>
                    <a:gd name="connsiteX12" fmla="*/ 4151 w 870735"/>
                    <a:gd name="connsiteY12" fmla="*/ 112220 h 258356"/>
                    <a:gd name="connsiteX13" fmla="*/ 128775 w 870735"/>
                    <a:gd name="connsiteY13" fmla="*/ 54080 h 258356"/>
                    <a:gd name="connsiteX14" fmla="*/ 435212 w 870735"/>
                    <a:gd name="connsiteY14" fmla="*/ 0 h 258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70735" h="258356">
                      <a:moveTo>
                        <a:pt x="435212" y="0"/>
                      </a:moveTo>
                      <a:cubicBezTo>
                        <a:pt x="542885" y="0"/>
                        <a:pt x="646098" y="19094"/>
                        <a:pt x="741650" y="54080"/>
                      </a:cubicBezTo>
                      <a:lnTo>
                        <a:pt x="866272" y="112219"/>
                      </a:lnTo>
                      <a:lnTo>
                        <a:pt x="870735" y="104489"/>
                      </a:lnTo>
                      <a:lnTo>
                        <a:pt x="870735" y="104489"/>
                      </a:lnTo>
                      <a:lnTo>
                        <a:pt x="782213" y="257814"/>
                      </a:lnTo>
                      <a:lnTo>
                        <a:pt x="684295" y="212086"/>
                      </a:lnTo>
                      <a:cubicBezTo>
                        <a:pt x="606857" y="183703"/>
                        <a:pt x="523210" y="168213"/>
                        <a:pt x="435948" y="168213"/>
                      </a:cubicBezTo>
                      <a:cubicBezTo>
                        <a:pt x="348687" y="168213"/>
                        <a:pt x="265040" y="183703"/>
                        <a:pt x="187601" y="212086"/>
                      </a:cubicBezTo>
                      <a:lnTo>
                        <a:pt x="88523" y="258356"/>
                      </a:lnTo>
                      <a:lnTo>
                        <a:pt x="0" y="105031"/>
                      </a:lnTo>
                      <a:lnTo>
                        <a:pt x="1" y="105031"/>
                      </a:lnTo>
                      <a:lnTo>
                        <a:pt x="4151" y="112220"/>
                      </a:lnTo>
                      <a:lnTo>
                        <a:pt x="128775" y="54080"/>
                      </a:lnTo>
                      <a:cubicBezTo>
                        <a:pt x="224327" y="19094"/>
                        <a:pt x="327540" y="0"/>
                        <a:pt x="435212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8" name="Freeform 1317">
                  <a:extLst>
                    <a:ext uri="{FF2B5EF4-FFF2-40B4-BE49-F238E27FC236}">
                      <a16:creationId xmlns:a16="http://schemas.microsoft.com/office/drawing/2014/main" id="{390F5496-FF83-9B4E-858C-36E037C508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7593" y="2709001"/>
                  <a:ext cx="690815" cy="248379"/>
                </a:xfrm>
                <a:custGeom>
                  <a:avLst/>
                  <a:gdLst>
                    <a:gd name="connsiteX0" fmla="*/ 345408 w 690815"/>
                    <a:gd name="connsiteY0" fmla="*/ 0 h 248379"/>
                    <a:gd name="connsiteX1" fmla="*/ 592969 w 690815"/>
                    <a:gd name="connsiteY1" fmla="*/ 43690 h 248379"/>
                    <a:gd name="connsiteX2" fmla="*/ 690815 w 690815"/>
                    <a:gd name="connsiteY2" fmla="*/ 89337 h 248379"/>
                    <a:gd name="connsiteX3" fmla="*/ 598993 w 690815"/>
                    <a:gd name="connsiteY3" fmla="*/ 248378 h 248379"/>
                    <a:gd name="connsiteX4" fmla="*/ 529851 w 690815"/>
                    <a:gd name="connsiteY4" fmla="*/ 216121 h 248379"/>
                    <a:gd name="connsiteX5" fmla="*/ 345408 w 690815"/>
                    <a:gd name="connsiteY5" fmla="*/ 183571 h 248379"/>
                    <a:gd name="connsiteX6" fmla="*/ 160966 w 690815"/>
                    <a:gd name="connsiteY6" fmla="*/ 216121 h 248379"/>
                    <a:gd name="connsiteX7" fmla="*/ 91822 w 690815"/>
                    <a:gd name="connsiteY7" fmla="*/ 248379 h 248379"/>
                    <a:gd name="connsiteX8" fmla="*/ 0 w 690815"/>
                    <a:gd name="connsiteY8" fmla="*/ 89338 h 248379"/>
                    <a:gd name="connsiteX9" fmla="*/ 97848 w 690815"/>
                    <a:gd name="connsiteY9" fmla="*/ 43690 h 248379"/>
                    <a:gd name="connsiteX10" fmla="*/ 345408 w 690815"/>
                    <a:gd name="connsiteY10" fmla="*/ 0 h 248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90815" h="248379">
                      <a:moveTo>
                        <a:pt x="345408" y="0"/>
                      </a:moveTo>
                      <a:cubicBezTo>
                        <a:pt x="432393" y="0"/>
                        <a:pt x="515775" y="15425"/>
                        <a:pt x="592969" y="43690"/>
                      </a:cubicBezTo>
                      <a:lnTo>
                        <a:pt x="690815" y="89337"/>
                      </a:lnTo>
                      <a:lnTo>
                        <a:pt x="598993" y="248378"/>
                      </a:lnTo>
                      <a:lnTo>
                        <a:pt x="529851" y="216121"/>
                      </a:lnTo>
                      <a:cubicBezTo>
                        <a:pt x="472339" y="195064"/>
                        <a:pt x="410216" y="183571"/>
                        <a:pt x="345408" y="183571"/>
                      </a:cubicBezTo>
                      <a:cubicBezTo>
                        <a:pt x="280601" y="183571"/>
                        <a:pt x="218478" y="195064"/>
                        <a:pt x="160966" y="216121"/>
                      </a:cubicBezTo>
                      <a:lnTo>
                        <a:pt x="91822" y="248379"/>
                      </a:lnTo>
                      <a:lnTo>
                        <a:pt x="0" y="89338"/>
                      </a:lnTo>
                      <a:lnTo>
                        <a:pt x="97848" y="43690"/>
                      </a:lnTo>
                      <a:cubicBezTo>
                        <a:pt x="175041" y="15425"/>
                        <a:pt x="258424" y="0"/>
                        <a:pt x="345408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08" name="Group 1307">
                <a:extLst>
                  <a:ext uri="{FF2B5EF4-FFF2-40B4-BE49-F238E27FC236}">
                    <a16:creationId xmlns:a16="http://schemas.microsoft.com/office/drawing/2014/main" id="{3FAA6B95-B0B4-1C4F-80FD-235F3A8809FD}"/>
                  </a:ext>
                </a:extLst>
              </p:cNvPr>
              <p:cNvGrpSpPr/>
              <p:nvPr/>
            </p:nvGrpSpPr>
            <p:grpSpPr>
              <a:xfrm>
                <a:off x="4022841" y="1981284"/>
                <a:ext cx="1948547" cy="2359171"/>
                <a:chOff x="4022841" y="2037724"/>
                <a:chExt cx="1948547" cy="2359171"/>
              </a:xfrm>
            </p:grpSpPr>
            <p:sp>
              <p:nvSpPr>
                <p:cNvPr id="1309" name="TextBox 1308">
                  <a:extLst>
                    <a:ext uri="{FF2B5EF4-FFF2-40B4-BE49-F238E27FC236}">
                      <a16:creationId xmlns:a16="http://schemas.microsoft.com/office/drawing/2014/main" id="{7B3EF9A7-1A5F-9342-9837-97CC00B86AB1}"/>
                    </a:ext>
                  </a:extLst>
                </p:cNvPr>
                <p:cNvSpPr txBox="1"/>
                <p:nvPr/>
              </p:nvSpPr>
              <p:spPr>
                <a:xfrm>
                  <a:off x="4578122" y="2209634"/>
                  <a:ext cx="749757" cy="246535"/>
                </a:xfrm>
                <a:prstGeom prst="rect">
                  <a:avLst/>
                </a:prstGeom>
                <a:noFill/>
                <a:sp3d/>
              </p:spPr>
              <p:txBody>
                <a:bodyPr wrap="square" rtlCol="0">
                  <a:prstTxWarp prst="textArchUp">
                    <a:avLst>
                      <a:gd name="adj" fmla="val 11885519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800" b="1" dirty="0"/>
                    <a:t>r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r>
                    <a:rPr lang="en-IT" sz="800" b="1" baseline="-25000" dirty="0"/>
                    <a:t> </a:t>
                  </a:r>
                  <a:r>
                    <a:rPr lang="en-IT" sz="600" b="1" dirty="0"/>
                    <a:t>≜</a:t>
                  </a:r>
                  <a:r>
                    <a:rPr lang="en-IT" sz="800" b="1" baseline="-25000" dirty="0"/>
                    <a:t> </a:t>
                  </a:r>
                  <a:r>
                    <a:rPr lang="en-IT" sz="800" b="1" dirty="0"/>
                    <a:t>𝛼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r>
                    <a:rPr lang="en-IT" sz="800" b="1" baseline="-25000" dirty="0"/>
                    <a:t> </a:t>
                  </a:r>
                  <a:r>
                    <a:rPr lang="en-IT" sz="800" b="1" dirty="0"/>
                    <a:t>-</a:t>
                  </a:r>
                  <a:r>
                    <a:rPr lang="en-IT" sz="800" b="1" baseline="-25000" dirty="0"/>
                    <a:t> </a:t>
                  </a:r>
                  <a:r>
                    <a:rPr lang="en-IT" sz="800" b="1" dirty="0"/>
                    <a:t>c</a:t>
                  </a:r>
                  <a:r>
                    <a:rPr lang="en-IT" sz="800" b="1" baseline="-25000" dirty="0"/>
                    <a:t>𝜋 </a:t>
                  </a:r>
                  <a:r>
                    <a:rPr lang="en-IT" sz="800" b="1" dirty="0"/>
                    <a:t>𝑥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endParaRPr lang="en-IT" sz="800" b="1" baseline="-25000" dirty="0"/>
                </a:p>
              </p:txBody>
            </p:sp>
            <p:sp>
              <p:nvSpPr>
                <p:cNvPr id="1310" name="TextBox 1309">
                  <a:extLst>
                    <a:ext uri="{FF2B5EF4-FFF2-40B4-BE49-F238E27FC236}">
                      <a16:creationId xmlns:a16="http://schemas.microsoft.com/office/drawing/2014/main" id="{03E44D1A-1375-0F4D-B8D6-D780468FE090}"/>
                    </a:ext>
                  </a:extLst>
                </p:cNvPr>
                <p:cNvSpPr txBox="1"/>
                <p:nvPr/>
              </p:nvSpPr>
              <p:spPr>
                <a:xfrm>
                  <a:off x="4022841" y="2404034"/>
                  <a:ext cx="1948547" cy="1992861"/>
                </a:xfrm>
                <a:prstGeom prst="rect">
                  <a:avLst/>
                </a:prstGeom>
                <a:noFill/>
                <a:sp3d/>
              </p:spPr>
              <p:txBody>
                <a:bodyPr wrap="square" rtlCol="0">
                  <a:prstTxWarp prst="textArchUp">
                    <a:avLst>
                      <a:gd name="adj" fmla="val 10868777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IT" sz="800" b="1" dirty="0"/>
                    <a:t>X</a:t>
                  </a:r>
                  <a:r>
                    <a:rPr lang="en-IT" sz="800" b="1" baseline="-25000" dirty="0"/>
                    <a:t> 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endParaRPr lang="en-IT" sz="800" b="1" dirty="0"/>
                </a:p>
              </p:txBody>
            </p:sp>
            <p:sp>
              <p:nvSpPr>
                <p:cNvPr id="1311" name="TextBox 1310">
                  <a:extLst>
                    <a:ext uri="{FF2B5EF4-FFF2-40B4-BE49-F238E27FC236}">
                      <a16:creationId xmlns:a16="http://schemas.microsoft.com/office/drawing/2014/main" id="{0A8B447B-1C76-CD4F-B588-473198341E4F}"/>
                    </a:ext>
                  </a:extLst>
                </p:cNvPr>
                <p:cNvSpPr txBox="1"/>
                <p:nvPr/>
              </p:nvSpPr>
              <p:spPr>
                <a:xfrm>
                  <a:off x="4166209" y="2575590"/>
                  <a:ext cx="1596023" cy="1631693"/>
                </a:xfrm>
                <a:prstGeom prst="rect">
                  <a:avLst/>
                </a:prstGeom>
                <a:noFill/>
                <a:sp3d/>
              </p:spPr>
              <p:txBody>
                <a:bodyPr wrap="none" rtlCol="0">
                  <a:prstTxWarp prst="textArchUp">
                    <a:avLst>
                      <a:gd name="adj" fmla="val 10776782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00" b="1" i="1" dirty="0"/>
                    <a:t>r</a:t>
                  </a:r>
                  <a:r>
                    <a:rPr lang="en-IT" sz="500" b="1" i="1" dirty="0"/>
                    <a:t>andom </a:t>
                  </a:r>
                  <a:r>
                    <a:rPr lang="en-IT" sz="800" b="1" dirty="0"/>
                    <a:t>𝛼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endParaRPr lang="en-IT" sz="800" b="1" dirty="0"/>
                </a:p>
              </p:txBody>
            </p:sp>
            <p:sp>
              <p:nvSpPr>
                <p:cNvPr id="1312" name="TextBox 1311">
                  <a:extLst>
                    <a:ext uri="{FF2B5EF4-FFF2-40B4-BE49-F238E27FC236}">
                      <a16:creationId xmlns:a16="http://schemas.microsoft.com/office/drawing/2014/main" id="{DA5DA2B3-AE84-4C44-BB49-A9432E9FA69A}"/>
                    </a:ext>
                  </a:extLst>
                </p:cNvPr>
                <p:cNvSpPr txBox="1"/>
                <p:nvPr/>
              </p:nvSpPr>
              <p:spPr>
                <a:xfrm>
                  <a:off x="4341413" y="2755227"/>
                  <a:ext cx="1261678" cy="673194"/>
                </a:xfrm>
                <a:prstGeom prst="rect">
                  <a:avLst/>
                </a:prstGeom>
                <a:noFill/>
                <a:sp3d/>
              </p:spPr>
              <p:txBody>
                <a:bodyPr wrap="square" rtlCol="0">
                  <a:prstTxWarp prst="textArchUp">
                    <a:avLst>
                      <a:gd name="adj" fmla="val 10747970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IT" sz="800" b="1" dirty="0"/>
                    <a:t>𝑥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,1</a:t>
                  </a:r>
                  <a:endParaRPr lang="en-IT" sz="800" b="1" baseline="-25000" dirty="0"/>
                </a:p>
              </p:txBody>
            </p:sp>
            <p:sp>
              <p:nvSpPr>
                <p:cNvPr id="1313" name="TextBox 1312">
                  <a:extLst>
                    <a:ext uri="{FF2B5EF4-FFF2-40B4-BE49-F238E27FC236}">
                      <a16:creationId xmlns:a16="http://schemas.microsoft.com/office/drawing/2014/main" id="{FCA0C7D6-2BFF-C840-A3B2-508D6906A372}"/>
                    </a:ext>
                  </a:extLst>
                </p:cNvPr>
                <p:cNvSpPr txBox="1"/>
                <p:nvPr/>
              </p:nvSpPr>
              <p:spPr>
                <a:xfrm>
                  <a:off x="4457955" y="2037724"/>
                  <a:ext cx="990090" cy="425155"/>
                </a:xfrm>
                <a:prstGeom prst="rect">
                  <a:avLst/>
                </a:prstGeom>
                <a:noFill/>
                <a:sp3d/>
              </p:spPr>
              <p:txBody>
                <a:bodyPr wrap="none" rtlCol="0">
                  <a:prstTxWarp prst="textArchUp">
                    <a:avLst>
                      <a:gd name="adj" fmla="val 1086113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IT" sz="800" b="1" dirty="0"/>
                    <a:t>X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r>
                    <a:rPr lang="en-IT" sz="800" b="1" baseline="30000" dirty="0"/>
                    <a:t>*</a:t>
                  </a:r>
                  <a:r>
                    <a:rPr lang="en-IT" sz="600" b="1" dirty="0"/>
                    <a:t>≜</a:t>
                  </a:r>
                  <a:r>
                    <a:rPr lang="en-IT" sz="800" b="1" dirty="0"/>
                    <a:t> 𝑥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r>
                    <a:rPr lang="en-IT" sz="800" b="1" dirty="0"/>
                    <a:t> H</a:t>
                  </a:r>
                  <a:r>
                    <a:rPr lang="en-IT" sz="800" b="1" baseline="-25000" dirty="0"/>
                    <a:t>p</a:t>
                  </a:r>
                  <a:r>
                    <a:rPr lang="en-IT" sz="800" b="1" dirty="0"/>
                    <a:t>(X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r>
                    <a:rPr lang="en-IT" sz="800" b="1" dirty="0"/>
                    <a:t>)</a:t>
                  </a:r>
                  <a:endParaRPr lang="en-IT" sz="600" b="1" dirty="0"/>
                </a:p>
              </p:txBody>
            </p:sp>
          </p:grpSp>
        </p:grp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036B450D-F99A-314F-81E5-CED51F6AA1FF}"/>
                </a:ext>
              </a:extLst>
            </p:cNvPr>
            <p:cNvGrpSpPr/>
            <p:nvPr/>
          </p:nvGrpSpPr>
          <p:grpSpPr>
            <a:xfrm>
              <a:off x="3517200" y="1872000"/>
              <a:ext cx="2873049" cy="3029073"/>
              <a:chOff x="3516476" y="1872079"/>
              <a:chExt cx="2873049" cy="3029073"/>
            </a:xfrm>
            <a:effectLst>
              <a:outerShdw blurRad="50800" dist="76200" algn="ctr" rotWithShape="0">
                <a:prstClr val="black">
                  <a:alpha val="10000"/>
                </a:prstClr>
              </a:outerShdw>
            </a:effectLst>
            <a:scene3d>
              <a:camera prst="isometricTopUp"/>
              <a:lightRig rig="balanced" dir="t"/>
            </a:scene3d>
          </p:grpSpPr>
          <p:sp>
            <p:nvSpPr>
              <p:cNvPr id="960" name="Freeform 959">
                <a:extLst>
                  <a:ext uri="{FF2B5EF4-FFF2-40B4-BE49-F238E27FC236}">
                    <a16:creationId xmlns:a16="http://schemas.microsoft.com/office/drawing/2014/main" id="{006A9DB1-459C-CA4B-8FFE-BF98887244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503003"/>
                <a:ext cx="14686" cy="9384"/>
              </a:xfrm>
              <a:custGeom>
                <a:avLst/>
                <a:gdLst>
                  <a:gd name="connsiteX0" fmla="*/ 1144 w 14686"/>
                  <a:gd name="connsiteY0" fmla="*/ 0 h 9384"/>
                  <a:gd name="connsiteX1" fmla="*/ 14686 w 14686"/>
                  <a:gd name="connsiteY1" fmla="*/ 9384 h 9384"/>
                  <a:gd name="connsiteX2" fmla="*/ 0 w 14686"/>
                  <a:gd name="connsiteY2" fmla="*/ 1981 h 9384"/>
                  <a:gd name="connsiteX3" fmla="*/ 1144 w 14686"/>
                  <a:gd name="connsiteY3" fmla="*/ 0 h 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6" h="9384">
                    <a:moveTo>
                      <a:pt x="1144" y="0"/>
                    </a:moveTo>
                    <a:lnTo>
                      <a:pt x="14686" y="9384"/>
                    </a:lnTo>
                    <a:lnTo>
                      <a:pt x="0" y="1981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1" name="Freeform 960">
                <a:extLst>
                  <a:ext uri="{FF2B5EF4-FFF2-40B4-BE49-F238E27FC236}">
                    <a16:creationId xmlns:a16="http://schemas.microsoft.com/office/drawing/2014/main" id="{8F3A6275-1855-D341-9403-7B9B9FD87E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4" y="2503004"/>
                <a:ext cx="14679" cy="9380"/>
              </a:xfrm>
              <a:custGeom>
                <a:avLst/>
                <a:gdLst>
                  <a:gd name="connsiteX0" fmla="*/ 13536 w 14679"/>
                  <a:gd name="connsiteY0" fmla="*/ 0 h 9380"/>
                  <a:gd name="connsiteX1" fmla="*/ 14679 w 14679"/>
                  <a:gd name="connsiteY1" fmla="*/ 1980 h 9380"/>
                  <a:gd name="connsiteX2" fmla="*/ 0 w 14679"/>
                  <a:gd name="connsiteY2" fmla="*/ 9380 h 9380"/>
                  <a:gd name="connsiteX3" fmla="*/ 13536 w 14679"/>
                  <a:gd name="connsiteY3" fmla="*/ 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9" h="9380">
                    <a:moveTo>
                      <a:pt x="13536" y="0"/>
                    </a:moveTo>
                    <a:lnTo>
                      <a:pt x="14679" y="1980"/>
                    </a:lnTo>
                    <a:lnTo>
                      <a:pt x="0" y="9380"/>
                    </a:lnTo>
                    <a:lnTo>
                      <a:pt x="1353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2" name="Freeform 961">
                <a:extLst>
                  <a:ext uri="{FF2B5EF4-FFF2-40B4-BE49-F238E27FC236}">
                    <a16:creationId xmlns:a16="http://schemas.microsoft.com/office/drawing/2014/main" id="{397C69E4-CC69-4049-A2FB-A5B537D144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2512384"/>
                <a:ext cx="50782" cy="35190"/>
              </a:xfrm>
              <a:custGeom>
                <a:avLst/>
                <a:gdLst>
                  <a:gd name="connsiteX0" fmla="*/ 50782 w 50782"/>
                  <a:gd name="connsiteY0" fmla="*/ 0 h 35190"/>
                  <a:gd name="connsiteX1" fmla="*/ 0 w 50782"/>
                  <a:gd name="connsiteY1" fmla="*/ 35190 h 35190"/>
                  <a:gd name="connsiteX2" fmla="*/ 47648 w 50782"/>
                  <a:gd name="connsiteY2" fmla="*/ 1580 h 35190"/>
                  <a:gd name="connsiteX3" fmla="*/ 50782 w 50782"/>
                  <a:gd name="connsiteY3" fmla="*/ 0 h 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2" h="35190">
                    <a:moveTo>
                      <a:pt x="50782" y="0"/>
                    </a:moveTo>
                    <a:lnTo>
                      <a:pt x="0" y="35190"/>
                    </a:lnTo>
                    <a:lnTo>
                      <a:pt x="47648" y="1580"/>
                    </a:lnTo>
                    <a:lnTo>
                      <a:pt x="507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3" name="Freeform 962">
                <a:extLst>
                  <a:ext uri="{FF2B5EF4-FFF2-40B4-BE49-F238E27FC236}">
                    <a16:creationId xmlns:a16="http://schemas.microsoft.com/office/drawing/2014/main" id="{6E1B2915-9087-DF40-ADA0-D7EA90F85E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3" y="2512387"/>
                <a:ext cx="50681" cy="35120"/>
              </a:xfrm>
              <a:custGeom>
                <a:avLst/>
                <a:gdLst>
                  <a:gd name="connsiteX0" fmla="*/ 0 w 50681"/>
                  <a:gd name="connsiteY0" fmla="*/ 0 h 35120"/>
                  <a:gd name="connsiteX1" fmla="*/ 3128 w 50681"/>
                  <a:gd name="connsiteY1" fmla="*/ 1577 h 35120"/>
                  <a:gd name="connsiteX2" fmla="*/ 50681 w 50681"/>
                  <a:gd name="connsiteY2" fmla="*/ 35120 h 35120"/>
                  <a:gd name="connsiteX3" fmla="*/ 0 w 50681"/>
                  <a:gd name="connsiteY3" fmla="*/ 0 h 3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1" h="35120">
                    <a:moveTo>
                      <a:pt x="0" y="0"/>
                    </a:moveTo>
                    <a:lnTo>
                      <a:pt x="3128" y="1577"/>
                    </a:lnTo>
                    <a:lnTo>
                      <a:pt x="50681" y="35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4" name="Freeform 963">
                <a:extLst>
                  <a:ext uri="{FF2B5EF4-FFF2-40B4-BE49-F238E27FC236}">
                    <a16:creationId xmlns:a16="http://schemas.microsoft.com/office/drawing/2014/main" id="{AE6F89F9-BA13-2C4E-9230-0DA79FC5F1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2547508"/>
                <a:ext cx="116172" cy="93753"/>
              </a:xfrm>
              <a:custGeom>
                <a:avLst/>
                <a:gdLst>
                  <a:gd name="connsiteX0" fmla="*/ 0 w 116172"/>
                  <a:gd name="connsiteY0" fmla="*/ 0 h 93753"/>
                  <a:gd name="connsiteX1" fmla="*/ 69428 w 116172"/>
                  <a:gd name="connsiteY1" fmla="*/ 48112 h 93753"/>
                  <a:gd name="connsiteX2" fmla="*/ 116172 w 116172"/>
                  <a:gd name="connsiteY2" fmla="*/ 93753 h 93753"/>
                  <a:gd name="connsiteX3" fmla="*/ 51742 w 116172"/>
                  <a:gd name="connsiteY3" fmla="*/ 36499 h 93753"/>
                  <a:gd name="connsiteX4" fmla="*/ 0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0" y="0"/>
                    </a:moveTo>
                    <a:lnTo>
                      <a:pt x="69428" y="48112"/>
                    </a:lnTo>
                    <a:lnTo>
                      <a:pt x="116172" y="93753"/>
                    </a:lnTo>
                    <a:lnTo>
                      <a:pt x="51742" y="36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5" name="Freeform 964">
                <a:extLst>
                  <a:ext uri="{FF2B5EF4-FFF2-40B4-BE49-F238E27FC236}">
                    <a16:creationId xmlns:a16="http://schemas.microsoft.com/office/drawing/2014/main" id="{38793104-826B-6C45-860C-A6D852FE7C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2547574"/>
                <a:ext cx="116055" cy="93666"/>
              </a:xfrm>
              <a:custGeom>
                <a:avLst/>
                <a:gdLst>
                  <a:gd name="connsiteX0" fmla="*/ 116055 w 116055"/>
                  <a:gd name="connsiteY0" fmla="*/ 0 h 93666"/>
                  <a:gd name="connsiteX1" fmla="*/ 64408 w 116055"/>
                  <a:gd name="connsiteY1" fmla="*/ 36432 h 93666"/>
                  <a:gd name="connsiteX2" fmla="*/ 0 w 116055"/>
                  <a:gd name="connsiteY2" fmla="*/ 93666 h 93666"/>
                  <a:gd name="connsiteX3" fmla="*/ 46724 w 116055"/>
                  <a:gd name="connsiteY3" fmla="*/ 48045 h 93666"/>
                  <a:gd name="connsiteX4" fmla="*/ 116055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116055" y="0"/>
                    </a:moveTo>
                    <a:lnTo>
                      <a:pt x="64408" y="36432"/>
                    </a:lnTo>
                    <a:lnTo>
                      <a:pt x="0" y="93666"/>
                    </a:lnTo>
                    <a:lnTo>
                      <a:pt x="46724" y="48045"/>
                    </a:lnTo>
                    <a:lnTo>
                      <a:pt x="11605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6" name="Freeform 965">
                <a:extLst>
                  <a:ext uri="{FF2B5EF4-FFF2-40B4-BE49-F238E27FC236}">
                    <a16:creationId xmlns:a16="http://schemas.microsoft.com/office/drawing/2014/main" id="{F84D836B-427A-3B48-BE6C-CDDF5AFE73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20" y="2641240"/>
                <a:ext cx="43177" cy="42160"/>
              </a:xfrm>
              <a:custGeom>
                <a:avLst/>
                <a:gdLst>
                  <a:gd name="connsiteX0" fmla="*/ 43177 w 43177"/>
                  <a:gd name="connsiteY0" fmla="*/ 0 h 42160"/>
                  <a:gd name="connsiteX1" fmla="*/ 0 w 43177"/>
                  <a:gd name="connsiteY1" fmla="*/ 42160 h 42160"/>
                  <a:gd name="connsiteX2" fmla="*/ 16976 w 43177"/>
                  <a:gd name="connsiteY2" fmla="*/ 23284 h 42160"/>
                  <a:gd name="connsiteX3" fmla="*/ 43177 w 43177"/>
                  <a:gd name="connsiteY3" fmla="*/ 0 h 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7" h="42160">
                    <a:moveTo>
                      <a:pt x="43177" y="0"/>
                    </a:moveTo>
                    <a:lnTo>
                      <a:pt x="0" y="42160"/>
                    </a:lnTo>
                    <a:lnTo>
                      <a:pt x="16976" y="23284"/>
                    </a:lnTo>
                    <a:lnTo>
                      <a:pt x="431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7" name="Freeform 966">
                <a:extLst>
                  <a:ext uri="{FF2B5EF4-FFF2-40B4-BE49-F238E27FC236}">
                    <a16:creationId xmlns:a16="http://schemas.microsoft.com/office/drawing/2014/main" id="{AC82E3E5-0322-4144-B58C-DADA5A70EA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2641260"/>
                <a:ext cx="43141" cy="42124"/>
              </a:xfrm>
              <a:custGeom>
                <a:avLst/>
                <a:gdLst>
                  <a:gd name="connsiteX0" fmla="*/ 0 w 43141"/>
                  <a:gd name="connsiteY0" fmla="*/ 0 h 42124"/>
                  <a:gd name="connsiteX1" fmla="*/ 26179 w 43141"/>
                  <a:gd name="connsiteY1" fmla="*/ 23264 h 42124"/>
                  <a:gd name="connsiteX2" fmla="*/ 43141 w 43141"/>
                  <a:gd name="connsiteY2" fmla="*/ 42124 h 42124"/>
                  <a:gd name="connsiteX3" fmla="*/ 0 w 43141"/>
                  <a:gd name="connsiteY3" fmla="*/ 0 h 4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1" h="42124">
                    <a:moveTo>
                      <a:pt x="0" y="0"/>
                    </a:moveTo>
                    <a:lnTo>
                      <a:pt x="26179" y="23264"/>
                    </a:lnTo>
                    <a:lnTo>
                      <a:pt x="43141" y="42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8" name="Freeform 967">
                <a:extLst>
                  <a:ext uri="{FF2B5EF4-FFF2-40B4-BE49-F238E27FC236}">
                    <a16:creationId xmlns:a16="http://schemas.microsoft.com/office/drawing/2014/main" id="{D52824D8-7769-454F-AD0A-D67BF53572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7" y="2683385"/>
                <a:ext cx="60532" cy="67305"/>
              </a:xfrm>
              <a:custGeom>
                <a:avLst/>
                <a:gdLst>
                  <a:gd name="connsiteX0" fmla="*/ 0 w 60532"/>
                  <a:gd name="connsiteY0" fmla="*/ 0 h 67305"/>
                  <a:gd name="connsiteX1" fmla="*/ 39774 w 60532"/>
                  <a:gd name="connsiteY1" fmla="*/ 38836 h 67305"/>
                  <a:gd name="connsiteX2" fmla="*/ 60532 w 60532"/>
                  <a:gd name="connsiteY2" fmla="*/ 67305 h 67305"/>
                  <a:gd name="connsiteX3" fmla="*/ 0 w 60532"/>
                  <a:gd name="connsiteY3" fmla="*/ 0 h 6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32" h="67305">
                    <a:moveTo>
                      <a:pt x="0" y="0"/>
                    </a:moveTo>
                    <a:lnTo>
                      <a:pt x="39774" y="38836"/>
                    </a:lnTo>
                    <a:lnTo>
                      <a:pt x="60532" y="67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9" name="Freeform 968">
                <a:extLst>
                  <a:ext uri="{FF2B5EF4-FFF2-40B4-BE49-F238E27FC236}">
                    <a16:creationId xmlns:a16="http://schemas.microsoft.com/office/drawing/2014/main" id="{975E038E-78ED-7E40-8CF1-F2FAE3C229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3" y="2683401"/>
                <a:ext cx="60507" cy="67277"/>
              </a:xfrm>
              <a:custGeom>
                <a:avLst/>
                <a:gdLst>
                  <a:gd name="connsiteX0" fmla="*/ 60507 w 60507"/>
                  <a:gd name="connsiteY0" fmla="*/ 0 h 67277"/>
                  <a:gd name="connsiteX1" fmla="*/ 0 w 60507"/>
                  <a:gd name="connsiteY1" fmla="*/ 67277 h 67277"/>
                  <a:gd name="connsiteX2" fmla="*/ 20749 w 60507"/>
                  <a:gd name="connsiteY2" fmla="*/ 38820 h 67277"/>
                  <a:gd name="connsiteX3" fmla="*/ 60507 w 60507"/>
                  <a:gd name="connsiteY3" fmla="*/ 0 h 6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7" h="67277">
                    <a:moveTo>
                      <a:pt x="60507" y="0"/>
                    </a:moveTo>
                    <a:lnTo>
                      <a:pt x="0" y="67277"/>
                    </a:lnTo>
                    <a:lnTo>
                      <a:pt x="20749" y="38820"/>
                    </a:lnTo>
                    <a:lnTo>
                      <a:pt x="6050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0" name="Freeform 969">
                <a:extLst>
                  <a:ext uri="{FF2B5EF4-FFF2-40B4-BE49-F238E27FC236}">
                    <a16:creationId xmlns:a16="http://schemas.microsoft.com/office/drawing/2014/main" id="{2497C12D-E78B-FE48-8BE8-9937F7F82D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92" y="2750678"/>
                <a:ext cx="36421" cy="49953"/>
              </a:xfrm>
              <a:custGeom>
                <a:avLst/>
                <a:gdLst>
                  <a:gd name="connsiteX0" fmla="*/ 36421 w 36421"/>
                  <a:gd name="connsiteY0" fmla="*/ 0 h 49953"/>
                  <a:gd name="connsiteX1" fmla="*/ 0 w 36421"/>
                  <a:gd name="connsiteY1" fmla="*/ 49953 h 49953"/>
                  <a:gd name="connsiteX2" fmla="*/ 32852 w 36421"/>
                  <a:gd name="connsiteY2" fmla="*/ 3969 h 49953"/>
                  <a:gd name="connsiteX3" fmla="*/ 36421 w 36421"/>
                  <a:gd name="connsiteY3" fmla="*/ 0 h 4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1" h="49953">
                    <a:moveTo>
                      <a:pt x="36421" y="0"/>
                    </a:moveTo>
                    <a:lnTo>
                      <a:pt x="0" y="49953"/>
                    </a:lnTo>
                    <a:lnTo>
                      <a:pt x="32852" y="3969"/>
                    </a:lnTo>
                    <a:lnTo>
                      <a:pt x="364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1" name="Freeform 970">
                <a:extLst>
                  <a:ext uri="{FF2B5EF4-FFF2-40B4-BE49-F238E27FC236}">
                    <a16:creationId xmlns:a16="http://schemas.microsoft.com/office/drawing/2014/main" id="{9B77B757-5E12-1649-A816-B92AD90091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9" y="2750690"/>
                <a:ext cx="36313" cy="49805"/>
              </a:xfrm>
              <a:custGeom>
                <a:avLst/>
                <a:gdLst>
                  <a:gd name="connsiteX0" fmla="*/ 0 w 36313"/>
                  <a:gd name="connsiteY0" fmla="*/ 0 h 49805"/>
                  <a:gd name="connsiteX1" fmla="*/ 3558 w 36313"/>
                  <a:gd name="connsiteY1" fmla="*/ 3957 h 49805"/>
                  <a:gd name="connsiteX2" fmla="*/ 36313 w 36313"/>
                  <a:gd name="connsiteY2" fmla="*/ 49805 h 49805"/>
                  <a:gd name="connsiteX3" fmla="*/ 0 w 36313"/>
                  <a:gd name="connsiteY3" fmla="*/ 0 h 49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13" h="49805">
                    <a:moveTo>
                      <a:pt x="0" y="0"/>
                    </a:moveTo>
                    <a:lnTo>
                      <a:pt x="3558" y="3957"/>
                    </a:lnTo>
                    <a:lnTo>
                      <a:pt x="36313" y="49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2" name="Freeform 971">
                <a:extLst>
                  <a:ext uri="{FF2B5EF4-FFF2-40B4-BE49-F238E27FC236}">
                    <a16:creationId xmlns:a16="http://schemas.microsoft.com/office/drawing/2014/main" id="{C687B497-1E16-AE4E-8731-A24924A9EF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12" y="2800495"/>
                <a:ext cx="78899" cy="126815"/>
              </a:xfrm>
              <a:custGeom>
                <a:avLst/>
                <a:gdLst>
                  <a:gd name="connsiteX0" fmla="*/ 0 w 78899"/>
                  <a:gd name="connsiteY0" fmla="*/ 0 h 126815"/>
                  <a:gd name="connsiteX1" fmla="*/ 49935 w 78899"/>
                  <a:gd name="connsiteY1" fmla="*/ 68487 h 126815"/>
                  <a:gd name="connsiteX2" fmla="*/ 78899 w 78899"/>
                  <a:gd name="connsiteY2" fmla="*/ 126815 h 126815"/>
                  <a:gd name="connsiteX3" fmla="*/ 37868 w 78899"/>
                  <a:gd name="connsiteY3" fmla="*/ 53005 h 126815"/>
                  <a:gd name="connsiteX4" fmla="*/ 0 w 78899"/>
                  <a:gd name="connsiteY4" fmla="*/ 0 h 12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99" h="126815">
                    <a:moveTo>
                      <a:pt x="0" y="0"/>
                    </a:moveTo>
                    <a:lnTo>
                      <a:pt x="49935" y="68487"/>
                    </a:lnTo>
                    <a:lnTo>
                      <a:pt x="78899" y="126815"/>
                    </a:lnTo>
                    <a:lnTo>
                      <a:pt x="37868" y="53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3" name="Freeform 972">
                <a:extLst>
                  <a:ext uri="{FF2B5EF4-FFF2-40B4-BE49-F238E27FC236}">
                    <a16:creationId xmlns:a16="http://schemas.microsoft.com/office/drawing/2014/main" id="{25C73C13-44B9-234A-9119-778D6B6DE2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09" y="2800630"/>
                <a:ext cx="78783" cy="126646"/>
              </a:xfrm>
              <a:custGeom>
                <a:avLst/>
                <a:gdLst>
                  <a:gd name="connsiteX0" fmla="*/ 78783 w 78783"/>
                  <a:gd name="connsiteY0" fmla="*/ 0 h 126646"/>
                  <a:gd name="connsiteX1" fmla="*/ 41012 w 78783"/>
                  <a:gd name="connsiteY1" fmla="*/ 52869 h 126646"/>
                  <a:gd name="connsiteX2" fmla="*/ 0 w 78783"/>
                  <a:gd name="connsiteY2" fmla="*/ 126646 h 126646"/>
                  <a:gd name="connsiteX3" fmla="*/ 28947 w 78783"/>
                  <a:gd name="connsiteY3" fmla="*/ 68351 h 126646"/>
                  <a:gd name="connsiteX4" fmla="*/ 78783 w 78783"/>
                  <a:gd name="connsiteY4" fmla="*/ 0 h 1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83" h="126646">
                    <a:moveTo>
                      <a:pt x="78783" y="0"/>
                    </a:moveTo>
                    <a:lnTo>
                      <a:pt x="41012" y="52869"/>
                    </a:lnTo>
                    <a:lnTo>
                      <a:pt x="0" y="126646"/>
                    </a:lnTo>
                    <a:lnTo>
                      <a:pt x="28947" y="68351"/>
                    </a:lnTo>
                    <a:lnTo>
                      <a:pt x="7878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4" name="Freeform 973">
                <a:extLst>
                  <a:ext uri="{FF2B5EF4-FFF2-40B4-BE49-F238E27FC236}">
                    <a16:creationId xmlns:a16="http://schemas.microsoft.com/office/drawing/2014/main" id="{E59215B4-C5D8-3D40-AD3F-2E4CDF71AD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3" y="2927277"/>
                <a:ext cx="28206" cy="56801"/>
              </a:xfrm>
              <a:custGeom>
                <a:avLst/>
                <a:gdLst>
                  <a:gd name="connsiteX0" fmla="*/ 28206 w 28206"/>
                  <a:gd name="connsiteY0" fmla="*/ 0 h 56801"/>
                  <a:gd name="connsiteX1" fmla="*/ 0 w 28206"/>
                  <a:gd name="connsiteY1" fmla="*/ 56801 h 56801"/>
                  <a:gd name="connsiteX2" fmla="*/ 9896 w 28206"/>
                  <a:gd name="connsiteY2" fmla="*/ 32937 h 56801"/>
                  <a:gd name="connsiteX3" fmla="*/ 28206 w 28206"/>
                  <a:gd name="connsiteY3" fmla="*/ 0 h 5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6" h="56801">
                    <a:moveTo>
                      <a:pt x="28206" y="0"/>
                    </a:moveTo>
                    <a:lnTo>
                      <a:pt x="0" y="56801"/>
                    </a:lnTo>
                    <a:lnTo>
                      <a:pt x="9896" y="32937"/>
                    </a:lnTo>
                    <a:lnTo>
                      <a:pt x="2820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5" name="Freeform 974">
                <a:extLst>
                  <a:ext uri="{FF2B5EF4-FFF2-40B4-BE49-F238E27FC236}">
                    <a16:creationId xmlns:a16="http://schemas.microsoft.com/office/drawing/2014/main" id="{5B91B668-E4A6-674F-99CC-B4F92CFB78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11" y="2927310"/>
                <a:ext cx="28176" cy="56741"/>
              </a:xfrm>
              <a:custGeom>
                <a:avLst/>
                <a:gdLst>
                  <a:gd name="connsiteX0" fmla="*/ 0 w 28176"/>
                  <a:gd name="connsiteY0" fmla="*/ 0 h 56741"/>
                  <a:gd name="connsiteX1" fmla="*/ 18291 w 28176"/>
                  <a:gd name="connsiteY1" fmla="*/ 32904 h 56741"/>
                  <a:gd name="connsiteX2" fmla="*/ 28176 w 28176"/>
                  <a:gd name="connsiteY2" fmla="*/ 56741 h 56741"/>
                  <a:gd name="connsiteX3" fmla="*/ 0 w 28176"/>
                  <a:gd name="connsiteY3" fmla="*/ 0 h 5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6" h="56741">
                    <a:moveTo>
                      <a:pt x="0" y="0"/>
                    </a:moveTo>
                    <a:lnTo>
                      <a:pt x="18291" y="32904"/>
                    </a:lnTo>
                    <a:lnTo>
                      <a:pt x="28176" y="567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6" name="Freeform 975">
                <a:extLst>
                  <a:ext uri="{FF2B5EF4-FFF2-40B4-BE49-F238E27FC236}">
                    <a16:creationId xmlns:a16="http://schemas.microsoft.com/office/drawing/2014/main" id="{8453D1E5-EC18-984E-93B5-468150FC29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7" y="2984050"/>
                <a:ext cx="82369" cy="277840"/>
              </a:xfrm>
              <a:custGeom>
                <a:avLst/>
                <a:gdLst>
                  <a:gd name="connsiteX0" fmla="*/ 0 w 82369"/>
                  <a:gd name="connsiteY0" fmla="*/ 0 h 277840"/>
                  <a:gd name="connsiteX1" fmla="*/ 24302 w 82369"/>
                  <a:gd name="connsiteY1" fmla="*/ 48941 h 277840"/>
                  <a:gd name="connsiteX2" fmla="*/ 77273 w 82369"/>
                  <a:gd name="connsiteY2" fmla="*/ 227292 h 277840"/>
                  <a:gd name="connsiteX3" fmla="*/ 82369 w 82369"/>
                  <a:gd name="connsiteY3" fmla="*/ 277840 h 277840"/>
                  <a:gd name="connsiteX4" fmla="*/ 71367 w 82369"/>
                  <a:gd name="connsiteY4" fmla="*/ 209680 h 277840"/>
                  <a:gd name="connsiteX5" fmla="*/ 37263 w 82369"/>
                  <a:gd name="connsiteY5" fmla="*/ 89863 h 277840"/>
                  <a:gd name="connsiteX6" fmla="*/ 0 w 82369"/>
                  <a:gd name="connsiteY6" fmla="*/ 0 h 27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9" h="277840">
                    <a:moveTo>
                      <a:pt x="0" y="0"/>
                    </a:moveTo>
                    <a:lnTo>
                      <a:pt x="24302" y="48941"/>
                    </a:lnTo>
                    <a:cubicBezTo>
                      <a:pt x="46866" y="106163"/>
                      <a:pt x="64685" y="165775"/>
                      <a:pt x="77273" y="227292"/>
                    </a:cubicBezTo>
                    <a:lnTo>
                      <a:pt x="82369" y="277840"/>
                    </a:lnTo>
                    <a:lnTo>
                      <a:pt x="71367" y="209680"/>
                    </a:lnTo>
                    <a:cubicBezTo>
                      <a:pt x="62270" y="168819"/>
                      <a:pt x="50854" y="128832"/>
                      <a:pt x="37263" y="898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7" name="Freeform 976">
                <a:extLst>
                  <a:ext uri="{FF2B5EF4-FFF2-40B4-BE49-F238E27FC236}">
                    <a16:creationId xmlns:a16="http://schemas.microsoft.com/office/drawing/2014/main" id="{AAF5844C-EE65-3049-B3ED-7D0E2433C3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1" y="2984078"/>
                <a:ext cx="82352" cy="277771"/>
              </a:xfrm>
              <a:custGeom>
                <a:avLst/>
                <a:gdLst>
                  <a:gd name="connsiteX0" fmla="*/ 82352 w 82352"/>
                  <a:gd name="connsiteY0" fmla="*/ 0 h 277771"/>
                  <a:gd name="connsiteX1" fmla="*/ 45099 w 82352"/>
                  <a:gd name="connsiteY1" fmla="*/ 89836 h 277771"/>
                  <a:gd name="connsiteX2" fmla="*/ 10996 w 82352"/>
                  <a:gd name="connsiteY2" fmla="*/ 209653 h 277771"/>
                  <a:gd name="connsiteX3" fmla="*/ 0 w 82352"/>
                  <a:gd name="connsiteY3" fmla="*/ 277771 h 277771"/>
                  <a:gd name="connsiteX4" fmla="*/ 5092 w 82352"/>
                  <a:gd name="connsiteY4" fmla="*/ 227265 h 277771"/>
                  <a:gd name="connsiteX5" fmla="*/ 58063 w 82352"/>
                  <a:gd name="connsiteY5" fmla="*/ 48914 h 277771"/>
                  <a:gd name="connsiteX6" fmla="*/ 82352 w 82352"/>
                  <a:gd name="connsiteY6" fmla="*/ 0 h 27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52" h="277771">
                    <a:moveTo>
                      <a:pt x="82352" y="0"/>
                    </a:moveTo>
                    <a:lnTo>
                      <a:pt x="45099" y="89836"/>
                    </a:lnTo>
                    <a:cubicBezTo>
                      <a:pt x="31509" y="128805"/>
                      <a:pt x="20092" y="168792"/>
                      <a:pt x="10996" y="209653"/>
                    </a:cubicBezTo>
                    <a:lnTo>
                      <a:pt x="0" y="277771"/>
                    </a:lnTo>
                    <a:lnTo>
                      <a:pt x="5092" y="227265"/>
                    </a:lnTo>
                    <a:cubicBezTo>
                      <a:pt x="17680" y="165748"/>
                      <a:pt x="35499" y="106136"/>
                      <a:pt x="58063" y="48914"/>
                    </a:cubicBezTo>
                    <a:lnTo>
                      <a:pt x="8235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8" name="Freeform 977">
                <a:extLst>
                  <a:ext uri="{FF2B5EF4-FFF2-40B4-BE49-F238E27FC236}">
                    <a16:creationId xmlns:a16="http://schemas.microsoft.com/office/drawing/2014/main" id="{B36B330E-86AC-F043-9B9C-C51B01D1D5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261849"/>
                <a:ext cx="12654" cy="125529"/>
              </a:xfrm>
              <a:custGeom>
                <a:avLst/>
                <a:gdLst>
                  <a:gd name="connsiteX0" fmla="*/ 12654 w 12654"/>
                  <a:gd name="connsiteY0" fmla="*/ 0 h 125529"/>
                  <a:gd name="connsiteX1" fmla="*/ 0 w 12654"/>
                  <a:gd name="connsiteY1" fmla="*/ 125529 h 125529"/>
                  <a:gd name="connsiteX2" fmla="*/ 3463 w 12654"/>
                  <a:gd name="connsiteY2" fmla="*/ 56943 h 125529"/>
                  <a:gd name="connsiteX3" fmla="*/ 12654 w 12654"/>
                  <a:gd name="connsiteY3" fmla="*/ 0 h 12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4" h="125529">
                    <a:moveTo>
                      <a:pt x="12654" y="0"/>
                    </a:moveTo>
                    <a:lnTo>
                      <a:pt x="0" y="125529"/>
                    </a:lnTo>
                    <a:lnTo>
                      <a:pt x="3463" y="56943"/>
                    </a:lnTo>
                    <a:lnTo>
                      <a:pt x="1265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9" name="Freeform 978">
                <a:extLst>
                  <a:ext uri="{FF2B5EF4-FFF2-40B4-BE49-F238E27FC236}">
                    <a16:creationId xmlns:a16="http://schemas.microsoft.com/office/drawing/2014/main" id="{4F57F942-3EB5-7249-B8D7-C0881CDE81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261891"/>
                <a:ext cx="12645" cy="125441"/>
              </a:xfrm>
              <a:custGeom>
                <a:avLst/>
                <a:gdLst>
                  <a:gd name="connsiteX0" fmla="*/ 0 w 12645"/>
                  <a:gd name="connsiteY0" fmla="*/ 0 h 125441"/>
                  <a:gd name="connsiteX1" fmla="*/ 9184 w 12645"/>
                  <a:gd name="connsiteY1" fmla="*/ 56901 h 125441"/>
                  <a:gd name="connsiteX2" fmla="*/ 12645 w 12645"/>
                  <a:gd name="connsiteY2" fmla="*/ 125441 h 125441"/>
                  <a:gd name="connsiteX3" fmla="*/ 0 w 12645"/>
                  <a:gd name="connsiteY3" fmla="*/ 0 h 12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1">
                    <a:moveTo>
                      <a:pt x="0" y="0"/>
                    </a:moveTo>
                    <a:lnTo>
                      <a:pt x="9184" y="56901"/>
                    </a:lnTo>
                    <a:lnTo>
                      <a:pt x="12645" y="125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0" name="Freeform 979">
                <a:extLst>
                  <a:ext uri="{FF2B5EF4-FFF2-40B4-BE49-F238E27FC236}">
                    <a16:creationId xmlns:a16="http://schemas.microsoft.com/office/drawing/2014/main" id="{DD0972C2-6A58-2B4C-BD6D-E0158D9EC6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470623"/>
                <a:ext cx="12655" cy="125532"/>
              </a:xfrm>
              <a:custGeom>
                <a:avLst/>
                <a:gdLst>
                  <a:gd name="connsiteX0" fmla="*/ 0 w 12655"/>
                  <a:gd name="connsiteY0" fmla="*/ 0 h 125532"/>
                  <a:gd name="connsiteX1" fmla="*/ 12655 w 12655"/>
                  <a:gd name="connsiteY1" fmla="*/ 125532 h 125532"/>
                  <a:gd name="connsiteX2" fmla="*/ 3463 w 12655"/>
                  <a:gd name="connsiteY2" fmla="*/ 68587 h 125532"/>
                  <a:gd name="connsiteX3" fmla="*/ 0 w 12655"/>
                  <a:gd name="connsiteY3" fmla="*/ 0 h 12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" h="125532">
                    <a:moveTo>
                      <a:pt x="0" y="0"/>
                    </a:moveTo>
                    <a:lnTo>
                      <a:pt x="12655" y="125532"/>
                    </a:lnTo>
                    <a:lnTo>
                      <a:pt x="3463" y="68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1" name="Freeform 980">
                <a:extLst>
                  <a:ext uri="{FF2B5EF4-FFF2-40B4-BE49-F238E27FC236}">
                    <a16:creationId xmlns:a16="http://schemas.microsoft.com/office/drawing/2014/main" id="{5760BFE3-2559-0544-90CD-A626F8DA90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470669"/>
                <a:ext cx="12645" cy="125444"/>
              </a:xfrm>
              <a:custGeom>
                <a:avLst/>
                <a:gdLst>
                  <a:gd name="connsiteX0" fmla="*/ 12645 w 12645"/>
                  <a:gd name="connsiteY0" fmla="*/ 0 h 125444"/>
                  <a:gd name="connsiteX1" fmla="*/ 9184 w 12645"/>
                  <a:gd name="connsiteY1" fmla="*/ 68541 h 125444"/>
                  <a:gd name="connsiteX2" fmla="*/ 0 w 12645"/>
                  <a:gd name="connsiteY2" fmla="*/ 125444 h 125444"/>
                  <a:gd name="connsiteX3" fmla="*/ 12645 w 12645"/>
                  <a:gd name="connsiteY3" fmla="*/ 0 h 12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4">
                    <a:moveTo>
                      <a:pt x="12645" y="0"/>
                    </a:moveTo>
                    <a:lnTo>
                      <a:pt x="9184" y="68541"/>
                    </a:lnTo>
                    <a:lnTo>
                      <a:pt x="0" y="125444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2" name="Freeform 981">
                <a:extLst>
                  <a:ext uri="{FF2B5EF4-FFF2-40B4-BE49-F238E27FC236}">
                    <a16:creationId xmlns:a16="http://schemas.microsoft.com/office/drawing/2014/main" id="{779E2785-F6C2-8E48-A195-EDE67B0D80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8" y="3596113"/>
                <a:ext cx="82368" cy="277834"/>
              </a:xfrm>
              <a:custGeom>
                <a:avLst/>
                <a:gdLst>
                  <a:gd name="connsiteX0" fmla="*/ 82368 w 82368"/>
                  <a:gd name="connsiteY0" fmla="*/ 0 h 277834"/>
                  <a:gd name="connsiteX1" fmla="*/ 77272 w 82368"/>
                  <a:gd name="connsiteY1" fmla="*/ 50545 h 277834"/>
                  <a:gd name="connsiteX2" fmla="*/ 24301 w 82368"/>
                  <a:gd name="connsiteY2" fmla="*/ 228896 h 277834"/>
                  <a:gd name="connsiteX3" fmla="*/ 0 w 82368"/>
                  <a:gd name="connsiteY3" fmla="*/ 277834 h 277834"/>
                  <a:gd name="connsiteX4" fmla="*/ 37262 w 82368"/>
                  <a:gd name="connsiteY4" fmla="*/ 187975 h 277834"/>
                  <a:gd name="connsiteX5" fmla="*/ 71366 w 82368"/>
                  <a:gd name="connsiteY5" fmla="*/ 68158 h 277834"/>
                  <a:gd name="connsiteX6" fmla="*/ 82368 w 82368"/>
                  <a:gd name="connsiteY6" fmla="*/ 0 h 277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8" h="277834">
                    <a:moveTo>
                      <a:pt x="82368" y="0"/>
                    </a:moveTo>
                    <a:lnTo>
                      <a:pt x="77272" y="50545"/>
                    </a:lnTo>
                    <a:cubicBezTo>
                      <a:pt x="64684" y="112062"/>
                      <a:pt x="46865" y="171674"/>
                      <a:pt x="24301" y="228896"/>
                    </a:cubicBezTo>
                    <a:lnTo>
                      <a:pt x="0" y="277834"/>
                    </a:lnTo>
                    <a:lnTo>
                      <a:pt x="37262" y="187975"/>
                    </a:lnTo>
                    <a:cubicBezTo>
                      <a:pt x="50853" y="149007"/>
                      <a:pt x="62269" y="109019"/>
                      <a:pt x="71366" y="68158"/>
                    </a:cubicBezTo>
                    <a:lnTo>
                      <a:pt x="823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3" name="Freeform 982">
                <a:extLst>
                  <a:ext uri="{FF2B5EF4-FFF2-40B4-BE49-F238E27FC236}">
                    <a16:creationId xmlns:a16="http://schemas.microsoft.com/office/drawing/2014/main" id="{6FB94A25-9049-2A41-AB6A-37418D75EC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2" y="3596156"/>
                <a:ext cx="82349" cy="277765"/>
              </a:xfrm>
              <a:custGeom>
                <a:avLst/>
                <a:gdLst>
                  <a:gd name="connsiteX0" fmla="*/ 0 w 82349"/>
                  <a:gd name="connsiteY0" fmla="*/ 0 h 277765"/>
                  <a:gd name="connsiteX1" fmla="*/ 10995 w 82349"/>
                  <a:gd name="connsiteY1" fmla="*/ 68116 h 277765"/>
                  <a:gd name="connsiteX2" fmla="*/ 45098 w 82349"/>
                  <a:gd name="connsiteY2" fmla="*/ 187933 h 277765"/>
                  <a:gd name="connsiteX3" fmla="*/ 82349 w 82349"/>
                  <a:gd name="connsiteY3" fmla="*/ 277765 h 277765"/>
                  <a:gd name="connsiteX4" fmla="*/ 58062 w 82349"/>
                  <a:gd name="connsiteY4" fmla="*/ 228854 h 277765"/>
                  <a:gd name="connsiteX5" fmla="*/ 5091 w 82349"/>
                  <a:gd name="connsiteY5" fmla="*/ 50503 h 277765"/>
                  <a:gd name="connsiteX6" fmla="*/ 0 w 82349"/>
                  <a:gd name="connsiteY6" fmla="*/ 0 h 2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49" h="277765">
                    <a:moveTo>
                      <a:pt x="0" y="0"/>
                    </a:moveTo>
                    <a:lnTo>
                      <a:pt x="10995" y="68116"/>
                    </a:lnTo>
                    <a:cubicBezTo>
                      <a:pt x="20091" y="108977"/>
                      <a:pt x="31508" y="148965"/>
                      <a:pt x="45098" y="187933"/>
                    </a:cubicBezTo>
                    <a:lnTo>
                      <a:pt x="82349" y="277765"/>
                    </a:lnTo>
                    <a:lnTo>
                      <a:pt x="58062" y="228854"/>
                    </a:lnTo>
                    <a:cubicBezTo>
                      <a:pt x="35498" y="171632"/>
                      <a:pt x="17679" y="112020"/>
                      <a:pt x="5091" y="505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4" name="Freeform 983">
                <a:extLst>
                  <a:ext uri="{FF2B5EF4-FFF2-40B4-BE49-F238E27FC236}">
                    <a16:creationId xmlns:a16="http://schemas.microsoft.com/office/drawing/2014/main" id="{9976ECA1-7D6C-4644-A36E-0D2931F1C3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1" y="3873921"/>
                <a:ext cx="28209" cy="56809"/>
              </a:xfrm>
              <a:custGeom>
                <a:avLst/>
                <a:gdLst>
                  <a:gd name="connsiteX0" fmla="*/ 0 w 28209"/>
                  <a:gd name="connsiteY0" fmla="*/ 0 h 56809"/>
                  <a:gd name="connsiteX1" fmla="*/ 28209 w 28209"/>
                  <a:gd name="connsiteY1" fmla="*/ 56809 h 56809"/>
                  <a:gd name="connsiteX2" fmla="*/ 9898 w 28209"/>
                  <a:gd name="connsiteY2" fmla="*/ 23868 h 56809"/>
                  <a:gd name="connsiteX3" fmla="*/ 0 w 28209"/>
                  <a:gd name="connsiteY3" fmla="*/ 0 h 5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9" h="56809">
                    <a:moveTo>
                      <a:pt x="0" y="0"/>
                    </a:moveTo>
                    <a:lnTo>
                      <a:pt x="28209" y="56809"/>
                    </a:lnTo>
                    <a:lnTo>
                      <a:pt x="9898" y="2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5" name="Freeform 984">
                <a:extLst>
                  <a:ext uri="{FF2B5EF4-FFF2-40B4-BE49-F238E27FC236}">
                    <a16:creationId xmlns:a16="http://schemas.microsoft.com/office/drawing/2014/main" id="{7F4E6AC8-656E-D640-88E6-D109C6D00E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09" y="3873947"/>
                <a:ext cx="28179" cy="56748"/>
              </a:xfrm>
              <a:custGeom>
                <a:avLst/>
                <a:gdLst>
                  <a:gd name="connsiteX0" fmla="*/ 28179 w 28179"/>
                  <a:gd name="connsiteY0" fmla="*/ 0 h 56748"/>
                  <a:gd name="connsiteX1" fmla="*/ 18293 w 28179"/>
                  <a:gd name="connsiteY1" fmla="*/ 23841 h 56748"/>
                  <a:gd name="connsiteX2" fmla="*/ 0 w 28179"/>
                  <a:gd name="connsiteY2" fmla="*/ 56748 h 56748"/>
                  <a:gd name="connsiteX3" fmla="*/ 28179 w 28179"/>
                  <a:gd name="connsiteY3" fmla="*/ 0 h 5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9" h="56748">
                    <a:moveTo>
                      <a:pt x="28179" y="0"/>
                    </a:moveTo>
                    <a:lnTo>
                      <a:pt x="18293" y="23841"/>
                    </a:lnTo>
                    <a:lnTo>
                      <a:pt x="0" y="56748"/>
                    </a:lnTo>
                    <a:lnTo>
                      <a:pt x="28179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6" name="Freeform 985">
                <a:extLst>
                  <a:ext uri="{FF2B5EF4-FFF2-40B4-BE49-F238E27FC236}">
                    <a16:creationId xmlns:a16="http://schemas.microsoft.com/office/drawing/2014/main" id="{E1E9867C-67D5-4142-8692-FB692D8199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29" y="3930696"/>
                <a:ext cx="78880" cy="126789"/>
              </a:xfrm>
              <a:custGeom>
                <a:avLst/>
                <a:gdLst>
                  <a:gd name="connsiteX0" fmla="*/ 78880 w 78880"/>
                  <a:gd name="connsiteY0" fmla="*/ 0 h 126789"/>
                  <a:gd name="connsiteX1" fmla="*/ 49918 w 78880"/>
                  <a:gd name="connsiteY1" fmla="*/ 58325 h 126789"/>
                  <a:gd name="connsiteX2" fmla="*/ 0 w 78880"/>
                  <a:gd name="connsiteY2" fmla="*/ 126789 h 126789"/>
                  <a:gd name="connsiteX3" fmla="*/ 37851 w 78880"/>
                  <a:gd name="connsiteY3" fmla="*/ 73807 h 126789"/>
                  <a:gd name="connsiteX4" fmla="*/ 78880 w 78880"/>
                  <a:gd name="connsiteY4" fmla="*/ 0 h 12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80" h="126789">
                    <a:moveTo>
                      <a:pt x="78880" y="0"/>
                    </a:moveTo>
                    <a:lnTo>
                      <a:pt x="49918" y="58325"/>
                    </a:lnTo>
                    <a:lnTo>
                      <a:pt x="0" y="126789"/>
                    </a:lnTo>
                    <a:lnTo>
                      <a:pt x="37851" y="73807"/>
                    </a:lnTo>
                    <a:lnTo>
                      <a:pt x="788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7" name="Freeform 986">
                <a:extLst>
                  <a:ext uri="{FF2B5EF4-FFF2-40B4-BE49-F238E27FC236}">
                    <a16:creationId xmlns:a16="http://schemas.microsoft.com/office/drawing/2014/main" id="{9937A6C9-977A-5642-B064-78B8E60EC0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10" y="3930730"/>
                <a:ext cx="78765" cy="126619"/>
              </a:xfrm>
              <a:custGeom>
                <a:avLst/>
                <a:gdLst>
                  <a:gd name="connsiteX0" fmla="*/ 0 w 78765"/>
                  <a:gd name="connsiteY0" fmla="*/ 0 h 126619"/>
                  <a:gd name="connsiteX1" fmla="*/ 41011 w 78765"/>
                  <a:gd name="connsiteY1" fmla="*/ 73773 h 126619"/>
                  <a:gd name="connsiteX2" fmla="*/ 78765 w 78765"/>
                  <a:gd name="connsiteY2" fmla="*/ 126619 h 126619"/>
                  <a:gd name="connsiteX3" fmla="*/ 28946 w 78765"/>
                  <a:gd name="connsiteY3" fmla="*/ 58291 h 126619"/>
                  <a:gd name="connsiteX4" fmla="*/ 0 w 78765"/>
                  <a:gd name="connsiteY4" fmla="*/ 0 h 12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5" h="126619">
                    <a:moveTo>
                      <a:pt x="0" y="0"/>
                    </a:moveTo>
                    <a:lnTo>
                      <a:pt x="41011" y="73773"/>
                    </a:lnTo>
                    <a:lnTo>
                      <a:pt x="78765" y="126619"/>
                    </a:lnTo>
                    <a:lnTo>
                      <a:pt x="28946" y="58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8" name="Freeform 987">
                <a:extLst>
                  <a:ext uri="{FF2B5EF4-FFF2-40B4-BE49-F238E27FC236}">
                    <a16:creationId xmlns:a16="http://schemas.microsoft.com/office/drawing/2014/main" id="{86AD63A9-02F5-1E4B-A250-A4206BDCB1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75" y="4057349"/>
                <a:ext cx="36441" cy="49979"/>
              </a:xfrm>
              <a:custGeom>
                <a:avLst/>
                <a:gdLst>
                  <a:gd name="connsiteX0" fmla="*/ 0 w 36441"/>
                  <a:gd name="connsiteY0" fmla="*/ 0 h 49979"/>
                  <a:gd name="connsiteX1" fmla="*/ 36441 w 36441"/>
                  <a:gd name="connsiteY1" fmla="*/ 49979 h 49979"/>
                  <a:gd name="connsiteX2" fmla="*/ 32869 w 36441"/>
                  <a:gd name="connsiteY2" fmla="*/ 46007 h 49979"/>
                  <a:gd name="connsiteX3" fmla="*/ 0 w 36441"/>
                  <a:gd name="connsiteY3" fmla="*/ 0 h 4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41" h="49979">
                    <a:moveTo>
                      <a:pt x="0" y="0"/>
                    </a:moveTo>
                    <a:lnTo>
                      <a:pt x="36441" y="49979"/>
                    </a:lnTo>
                    <a:lnTo>
                      <a:pt x="32869" y="46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9" name="Freeform 988">
                <a:extLst>
                  <a:ext uri="{FF2B5EF4-FFF2-40B4-BE49-F238E27FC236}">
                    <a16:creationId xmlns:a16="http://schemas.microsoft.com/office/drawing/2014/main" id="{1F6CCA21-5826-7740-8FEE-91AA7BA838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6" y="4057485"/>
                <a:ext cx="36333" cy="49831"/>
              </a:xfrm>
              <a:custGeom>
                <a:avLst/>
                <a:gdLst>
                  <a:gd name="connsiteX0" fmla="*/ 36333 w 36333"/>
                  <a:gd name="connsiteY0" fmla="*/ 0 h 49831"/>
                  <a:gd name="connsiteX1" fmla="*/ 3561 w 36333"/>
                  <a:gd name="connsiteY1" fmla="*/ 45871 h 49831"/>
                  <a:gd name="connsiteX2" fmla="*/ 0 w 36333"/>
                  <a:gd name="connsiteY2" fmla="*/ 49831 h 49831"/>
                  <a:gd name="connsiteX3" fmla="*/ 36333 w 36333"/>
                  <a:gd name="connsiteY3" fmla="*/ 0 h 4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3" h="49831">
                    <a:moveTo>
                      <a:pt x="36333" y="0"/>
                    </a:moveTo>
                    <a:lnTo>
                      <a:pt x="3561" y="45871"/>
                    </a:lnTo>
                    <a:lnTo>
                      <a:pt x="0" y="49831"/>
                    </a:lnTo>
                    <a:lnTo>
                      <a:pt x="3633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0" name="Freeform 989">
                <a:extLst>
                  <a:ext uri="{FF2B5EF4-FFF2-40B4-BE49-F238E27FC236}">
                    <a16:creationId xmlns:a16="http://schemas.microsoft.com/office/drawing/2014/main" id="{798B7B59-533E-3E41-8153-6FD61B21AB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9" y="4107315"/>
                <a:ext cx="60527" cy="67300"/>
              </a:xfrm>
              <a:custGeom>
                <a:avLst/>
                <a:gdLst>
                  <a:gd name="connsiteX0" fmla="*/ 60527 w 60527"/>
                  <a:gd name="connsiteY0" fmla="*/ 0 h 67300"/>
                  <a:gd name="connsiteX1" fmla="*/ 39772 w 60527"/>
                  <a:gd name="connsiteY1" fmla="*/ 28465 h 67300"/>
                  <a:gd name="connsiteX2" fmla="*/ 0 w 60527"/>
                  <a:gd name="connsiteY2" fmla="*/ 67300 h 67300"/>
                  <a:gd name="connsiteX3" fmla="*/ 60527 w 60527"/>
                  <a:gd name="connsiteY3" fmla="*/ 0 h 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27" h="67300">
                    <a:moveTo>
                      <a:pt x="60527" y="0"/>
                    </a:moveTo>
                    <a:lnTo>
                      <a:pt x="39772" y="28465"/>
                    </a:lnTo>
                    <a:lnTo>
                      <a:pt x="0" y="67300"/>
                    </a:lnTo>
                    <a:lnTo>
                      <a:pt x="60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1" name="Freeform 990">
                <a:extLst>
                  <a:ext uri="{FF2B5EF4-FFF2-40B4-BE49-F238E27FC236}">
                    <a16:creationId xmlns:a16="http://schemas.microsoft.com/office/drawing/2014/main" id="{32D006BD-67EC-E244-8103-49C6F28AA2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6" y="4107327"/>
                <a:ext cx="60502" cy="67272"/>
              </a:xfrm>
              <a:custGeom>
                <a:avLst/>
                <a:gdLst>
                  <a:gd name="connsiteX0" fmla="*/ 0 w 60502"/>
                  <a:gd name="connsiteY0" fmla="*/ 0 h 67272"/>
                  <a:gd name="connsiteX1" fmla="*/ 60502 w 60502"/>
                  <a:gd name="connsiteY1" fmla="*/ 67272 h 67272"/>
                  <a:gd name="connsiteX2" fmla="*/ 20746 w 60502"/>
                  <a:gd name="connsiteY2" fmla="*/ 28453 h 67272"/>
                  <a:gd name="connsiteX3" fmla="*/ 0 w 60502"/>
                  <a:gd name="connsiteY3" fmla="*/ 0 h 6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2" h="67272">
                    <a:moveTo>
                      <a:pt x="0" y="0"/>
                    </a:moveTo>
                    <a:lnTo>
                      <a:pt x="60502" y="67272"/>
                    </a:lnTo>
                    <a:lnTo>
                      <a:pt x="20746" y="284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2" name="Freeform 991">
                <a:extLst>
                  <a:ext uri="{FF2B5EF4-FFF2-40B4-BE49-F238E27FC236}">
                    <a16:creationId xmlns:a16="http://schemas.microsoft.com/office/drawing/2014/main" id="{41302626-B3C1-9849-ADF5-B220C67EF2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18" y="4174600"/>
                <a:ext cx="43179" cy="42161"/>
              </a:xfrm>
              <a:custGeom>
                <a:avLst/>
                <a:gdLst>
                  <a:gd name="connsiteX0" fmla="*/ 0 w 43179"/>
                  <a:gd name="connsiteY0" fmla="*/ 0 h 42161"/>
                  <a:gd name="connsiteX1" fmla="*/ 43179 w 43179"/>
                  <a:gd name="connsiteY1" fmla="*/ 42161 h 42161"/>
                  <a:gd name="connsiteX2" fmla="*/ 16978 w 43179"/>
                  <a:gd name="connsiteY2" fmla="*/ 18877 h 42161"/>
                  <a:gd name="connsiteX3" fmla="*/ 0 w 43179"/>
                  <a:gd name="connsiteY3" fmla="*/ 0 h 4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9" h="42161">
                    <a:moveTo>
                      <a:pt x="0" y="0"/>
                    </a:moveTo>
                    <a:lnTo>
                      <a:pt x="43179" y="42161"/>
                    </a:lnTo>
                    <a:lnTo>
                      <a:pt x="16978" y="18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3" name="Freeform 992">
                <a:extLst>
                  <a:ext uri="{FF2B5EF4-FFF2-40B4-BE49-F238E27FC236}">
                    <a16:creationId xmlns:a16="http://schemas.microsoft.com/office/drawing/2014/main" id="{B93F6273-31D5-F84F-9481-7DA79FF468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4174616"/>
                <a:ext cx="43143" cy="42125"/>
              </a:xfrm>
              <a:custGeom>
                <a:avLst/>
                <a:gdLst>
                  <a:gd name="connsiteX0" fmla="*/ 43143 w 43143"/>
                  <a:gd name="connsiteY0" fmla="*/ 0 h 42125"/>
                  <a:gd name="connsiteX1" fmla="*/ 26179 w 43143"/>
                  <a:gd name="connsiteY1" fmla="*/ 18861 h 42125"/>
                  <a:gd name="connsiteX2" fmla="*/ 0 w 43143"/>
                  <a:gd name="connsiteY2" fmla="*/ 42125 h 42125"/>
                  <a:gd name="connsiteX3" fmla="*/ 43143 w 43143"/>
                  <a:gd name="connsiteY3" fmla="*/ 0 h 4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" h="42125">
                    <a:moveTo>
                      <a:pt x="43143" y="0"/>
                    </a:moveTo>
                    <a:lnTo>
                      <a:pt x="26179" y="18861"/>
                    </a:lnTo>
                    <a:lnTo>
                      <a:pt x="0" y="42125"/>
                    </a:lnTo>
                    <a:lnTo>
                      <a:pt x="431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4" name="Freeform 993">
                <a:extLst>
                  <a:ext uri="{FF2B5EF4-FFF2-40B4-BE49-F238E27FC236}">
                    <a16:creationId xmlns:a16="http://schemas.microsoft.com/office/drawing/2014/main" id="{DBADEE7E-7061-8F45-8B7A-EC88C47491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4208018"/>
                <a:ext cx="870735" cy="120982"/>
              </a:xfrm>
              <a:custGeom>
                <a:avLst/>
                <a:gdLst>
                  <a:gd name="connsiteX0" fmla="*/ 4151 w 870735"/>
                  <a:gd name="connsiteY0" fmla="*/ 0 h 120982"/>
                  <a:gd name="connsiteX1" fmla="*/ 128775 w 870735"/>
                  <a:gd name="connsiteY1" fmla="*/ 58140 h 120982"/>
                  <a:gd name="connsiteX2" fmla="*/ 435212 w 870735"/>
                  <a:gd name="connsiteY2" fmla="*/ 112220 h 120982"/>
                  <a:gd name="connsiteX3" fmla="*/ 741650 w 870735"/>
                  <a:gd name="connsiteY3" fmla="*/ 58140 h 120982"/>
                  <a:gd name="connsiteX4" fmla="*/ 866272 w 870735"/>
                  <a:gd name="connsiteY4" fmla="*/ 1 h 120982"/>
                  <a:gd name="connsiteX5" fmla="*/ 870735 w 870735"/>
                  <a:gd name="connsiteY5" fmla="*/ 7732 h 120982"/>
                  <a:gd name="connsiteX6" fmla="*/ 745145 w 870735"/>
                  <a:gd name="connsiteY6" fmla="*/ 66371 h 120982"/>
                  <a:gd name="connsiteX7" fmla="*/ 435948 w 870735"/>
                  <a:gd name="connsiteY7" fmla="*/ 120982 h 120982"/>
                  <a:gd name="connsiteX8" fmla="*/ 126752 w 870735"/>
                  <a:gd name="connsiteY8" fmla="*/ 66371 h 120982"/>
                  <a:gd name="connsiteX9" fmla="*/ 0 w 870735"/>
                  <a:gd name="connsiteY9" fmla="*/ 7190 h 120982"/>
                  <a:gd name="connsiteX10" fmla="*/ 4151 w 870735"/>
                  <a:gd name="connsiteY10" fmla="*/ 0 h 12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735" h="120982">
                    <a:moveTo>
                      <a:pt x="4151" y="0"/>
                    </a:moveTo>
                    <a:lnTo>
                      <a:pt x="128775" y="58140"/>
                    </a:lnTo>
                    <a:cubicBezTo>
                      <a:pt x="224327" y="93126"/>
                      <a:pt x="327540" y="112220"/>
                      <a:pt x="435212" y="112220"/>
                    </a:cubicBezTo>
                    <a:cubicBezTo>
                      <a:pt x="542885" y="112220"/>
                      <a:pt x="646098" y="93126"/>
                      <a:pt x="741650" y="58140"/>
                    </a:cubicBezTo>
                    <a:lnTo>
                      <a:pt x="866272" y="1"/>
                    </a:lnTo>
                    <a:lnTo>
                      <a:pt x="870735" y="7732"/>
                    </a:lnTo>
                    <a:lnTo>
                      <a:pt x="745145" y="66371"/>
                    </a:lnTo>
                    <a:cubicBezTo>
                      <a:pt x="648732" y="101701"/>
                      <a:pt x="544590" y="120982"/>
                      <a:pt x="435948" y="120982"/>
                    </a:cubicBezTo>
                    <a:cubicBezTo>
                      <a:pt x="327306" y="120982"/>
                      <a:pt x="223164" y="101701"/>
                      <a:pt x="126752" y="66371"/>
                    </a:cubicBezTo>
                    <a:lnTo>
                      <a:pt x="0" y="7190"/>
                    </a:lnTo>
                    <a:lnTo>
                      <a:pt x="415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5" name="Freeform 994">
                <a:extLst>
                  <a:ext uri="{FF2B5EF4-FFF2-40B4-BE49-F238E27FC236}">
                    <a16:creationId xmlns:a16="http://schemas.microsoft.com/office/drawing/2014/main" id="{3C733466-44F9-0F47-97BE-4A25FF5462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4216741"/>
                <a:ext cx="116172" cy="93753"/>
              </a:xfrm>
              <a:custGeom>
                <a:avLst/>
                <a:gdLst>
                  <a:gd name="connsiteX0" fmla="*/ 116172 w 116172"/>
                  <a:gd name="connsiteY0" fmla="*/ 0 h 93753"/>
                  <a:gd name="connsiteX1" fmla="*/ 69428 w 116172"/>
                  <a:gd name="connsiteY1" fmla="*/ 45641 h 93753"/>
                  <a:gd name="connsiteX2" fmla="*/ 0 w 116172"/>
                  <a:gd name="connsiteY2" fmla="*/ 93753 h 93753"/>
                  <a:gd name="connsiteX3" fmla="*/ 51742 w 116172"/>
                  <a:gd name="connsiteY3" fmla="*/ 57254 h 93753"/>
                  <a:gd name="connsiteX4" fmla="*/ 116172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116172" y="0"/>
                    </a:moveTo>
                    <a:lnTo>
                      <a:pt x="69428" y="45641"/>
                    </a:lnTo>
                    <a:lnTo>
                      <a:pt x="0" y="93753"/>
                    </a:lnTo>
                    <a:lnTo>
                      <a:pt x="51742" y="57254"/>
                    </a:lnTo>
                    <a:lnTo>
                      <a:pt x="11617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6" name="Freeform 995">
                <a:extLst>
                  <a:ext uri="{FF2B5EF4-FFF2-40B4-BE49-F238E27FC236}">
                    <a16:creationId xmlns:a16="http://schemas.microsoft.com/office/drawing/2014/main" id="{8A8E1AF2-05AC-7241-AE87-F08F25D994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4216760"/>
                <a:ext cx="116055" cy="93666"/>
              </a:xfrm>
              <a:custGeom>
                <a:avLst/>
                <a:gdLst>
                  <a:gd name="connsiteX0" fmla="*/ 0 w 116055"/>
                  <a:gd name="connsiteY0" fmla="*/ 0 h 93666"/>
                  <a:gd name="connsiteX1" fmla="*/ 64408 w 116055"/>
                  <a:gd name="connsiteY1" fmla="*/ 57234 h 93666"/>
                  <a:gd name="connsiteX2" fmla="*/ 116055 w 116055"/>
                  <a:gd name="connsiteY2" fmla="*/ 93666 h 93666"/>
                  <a:gd name="connsiteX3" fmla="*/ 46724 w 116055"/>
                  <a:gd name="connsiteY3" fmla="*/ 45621 h 93666"/>
                  <a:gd name="connsiteX4" fmla="*/ 0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0" y="0"/>
                    </a:moveTo>
                    <a:lnTo>
                      <a:pt x="64408" y="57234"/>
                    </a:lnTo>
                    <a:lnTo>
                      <a:pt x="116055" y="93666"/>
                    </a:lnTo>
                    <a:lnTo>
                      <a:pt x="46724" y="45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7" name="Freeform 996">
                <a:extLst>
                  <a:ext uri="{FF2B5EF4-FFF2-40B4-BE49-F238E27FC236}">
                    <a16:creationId xmlns:a16="http://schemas.microsoft.com/office/drawing/2014/main" id="{B92667D3-3FEC-354C-9459-F75EE5F89F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4310427"/>
                <a:ext cx="50783" cy="35191"/>
              </a:xfrm>
              <a:custGeom>
                <a:avLst/>
                <a:gdLst>
                  <a:gd name="connsiteX0" fmla="*/ 0 w 50783"/>
                  <a:gd name="connsiteY0" fmla="*/ 0 h 35191"/>
                  <a:gd name="connsiteX1" fmla="*/ 50783 w 50783"/>
                  <a:gd name="connsiteY1" fmla="*/ 35191 h 35191"/>
                  <a:gd name="connsiteX2" fmla="*/ 47648 w 50783"/>
                  <a:gd name="connsiteY2" fmla="*/ 33610 h 35191"/>
                  <a:gd name="connsiteX3" fmla="*/ 0 w 50783"/>
                  <a:gd name="connsiteY3" fmla="*/ 0 h 3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3" h="35191">
                    <a:moveTo>
                      <a:pt x="0" y="0"/>
                    </a:moveTo>
                    <a:lnTo>
                      <a:pt x="50783" y="35191"/>
                    </a:lnTo>
                    <a:lnTo>
                      <a:pt x="47648" y="336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8" name="Freeform 997">
                <a:extLst>
                  <a:ext uri="{FF2B5EF4-FFF2-40B4-BE49-F238E27FC236}">
                    <a16:creationId xmlns:a16="http://schemas.microsoft.com/office/drawing/2014/main" id="{5EDFA746-529D-F940-8DB7-C21EEECEB3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2" y="4310494"/>
                <a:ext cx="50682" cy="35121"/>
              </a:xfrm>
              <a:custGeom>
                <a:avLst/>
                <a:gdLst>
                  <a:gd name="connsiteX0" fmla="*/ 50682 w 50682"/>
                  <a:gd name="connsiteY0" fmla="*/ 0 h 35121"/>
                  <a:gd name="connsiteX1" fmla="*/ 3129 w 50682"/>
                  <a:gd name="connsiteY1" fmla="*/ 33543 h 35121"/>
                  <a:gd name="connsiteX2" fmla="*/ 0 w 50682"/>
                  <a:gd name="connsiteY2" fmla="*/ 35121 h 35121"/>
                  <a:gd name="connsiteX3" fmla="*/ 50682 w 50682"/>
                  <a:gd name="connsiteY3" fmla="*/ 0 h 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2" h="35121">
                    <a:moveTo>
                      <a:pt x="50682" y="0"/>
                    </a:moveTo>
                    <a:lnTo>
                      <a:pt x="3129" y="33543"/>
                    </a:lnTo>
                    <a:lnTo>
                      <a:pt x="0" y="35121"/>
                    </a:lnTo>
                    <a:lnTo>
                      <a:pt x="50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9" name="Freeform 998">
                <a:extLst>
                  <a:ext uri="{FF2B5EF4-FFF2-40B4-BE49-F238E27FC236}">
                    <a16:creationId xmlns:a16="http://schemas.microsoft.com/office/drawing/2014/main" id="{7259CA1C-73DF-674A-84A8-E685A20531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8" y="4345615"/>
                <a:ext cx="14684" cy="9383"/>
              </a:xfrm>
              <a:custGeom>
                <a:avLst/>
                <a:gdLst>
                  <a:gd name="connsiteX0" fmla="*/ 14684 w 14684"/>
                  <a:gd name="connsiteY0" fmla="*/ 0 h 9383"/>
                  <a:gd name="connsiteX1" fmla="*/ 1143 w 14684"/>
                  <a:gd name="connsiteY1" fmla="*/ 9383 h 9383"/>
                  <a:gd name="connsiteX2" fmla="*/ 0 w 14684"/>
                  <a:gd name="connsiteY2" fmla="*/ 7403 h 9383"/>
                  <a:gd name="connsiteX3" fmla="*/ 14684 w 14684"/>
                  <a:gd name="connsiteY3" fmla="*/ 0 h 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4" h="9383">
                    <a:moveTo>
                      <a:pt x="14684" y="0"/>
                    </a:moveTo>
                    <a:lnTo>
                      <a:pt x="1143" y="9383"/>
                    </a:lnTo>
                    <a:lnTo>
                      <a:pt x="0" y="7403"/>
                    </a:lnTo>
                    <a:lnTo>
                      <a:pt x="1468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0" name="Freeform 999">
                <a:extLst>
                  <a:ext uri="{FF2B5EF4-FFF2-40B4-BE49-F238E27FC236}">
                    <a16:creationId xmlns:a16="http://schemas.microsoft.com/office/drawing/2014/main" id="{4F3707D4-9C30-1C42-81F8-0C2A90EC90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5" y="4345618"/>
                <a:ext cx="14678" cy="9379"/>
              </a:xfrm>
              <a:custGeom>
                <a:avLst/>
                <a:gdLst>
                  <a:gd name="connsiteX0" fmla="*/ 0 w 14678"/>
                  <a:gd name="connsiteY0" fmla="*/ 0 h 9379"/>
                  <a:gd name="connsiteX1" fmla="*/ 14678 w 14678"/>
                  <a:gd name="connsiteY1" fmla="*/ 7400 h 9379"/>
                  <a:gd name="connsiteX2" fmla="*/ 13535 w 14678"/>
                  <a:gd name="connsiteY2" fmla="*/ 9379 h 9379"/>
                  <a:gd name="connsiteX3" fmla="*/ 0 w 14678"/>
                  <a:gd name="connsiteY3" fmla="*/ 0 h 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8" h="9379">
                    <a:moveTo>
                      <a:pt x="0" y="0"/>
                    </a:moveTo>
                    <a:lnTo>
                      <a:pt x="14678" y="7400"/>
                    </a:lnTo>
                    <a:lnTo>
                      <a:pt x="13535" y="9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1" name="Freeform 1000">
                <a:extLst>
                  <a:ext uri="{FF2B5EF4-FFF2-40B4-BE49-F238E27FC236}">
                    <a16:creationId xmlns:a16="http://schemas.microsoft.com/office/drawing/2014/main" id="{341D2E00-B0B0-EF43-8195-17945193BB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4367626"/>
                <a:ext cx="1050959" cy="141375"/>
              </a:xfrm>
              <a:custGeom>
                <a:avLst/>
                <a:gdLst>
                  <a:gd name="connsiteX0" fmla="*/ 2270 w 1050959"/>
                  <a:gd name="connsiteY0" fmla="*/ 0 h 141375"/>
                  <a:gd name="connsiteX1" fmla="*/ 130239 w 1050959"/>
                  <a:gd name="connsiteY1" fmla="*/ 64513 h 141375"/>
                  <a:gd name="connsiteX2" fmla="*/ 525479 w 1050959"/>
                  <a:gd name="connsiteY2" fmla="*/ 139280 h 141375"/>
                  <a:gd name="connsiteX3" fmla="*/ 920720 w 1050959"/>
                  <a:gd name="connsiteY3" fmla="*/ 64513 h 141375"/>
                  <a:gd name="connsiteX4" fmla="*/ 1048689 w 1050959"/>
                  <a:gd name="connsiteY4" fmla="*/ 1 h 141375"/>
                  <a:gd name="connsiteX5" fmla="*/ 1050959 w 1050959"/>
                  <a:gd name="connsiteY5" fmla="*/ 3933 h 141375"/>
                  <a:gd name="connsiteX6" fmla="*/ 896821 w 1050959"/>
                  <a:gd name="connsiteY6" fmla="*/ 75841 h 141375"/>
                  <a:gd name="connsiteX7" fmla="*/ 525480 w 1050959"/>
                  <a:gd name="connsiteY7" fmla="*/ 141375 h 141375"/>
                  <a:gd name="connsiteX8" fmla="*/ 154140 w 1050959"/>
                  <a:gd name="connsiteY8" fmla="*/ 75841 h 141375"/>
                  <a:gd name="connsiteX9" fmla="*/ 0 w 1050959"/>
                  <a:gd name="connsiteY9" fmla="*/ 3932 h 141375"/>
                  <a:gd name="connsiteX10" fmla="*/ 2270 w 1050959"/>
                  <a:gd name="connsiteY10" fmla="*/ 0 h 1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0959" h="141375">
                    <a:moveTo>
                      <a:pt x="2270" y="0"/>
                    </a:moveTo>
                    <a:lnTo>
                      <a:pt x="130239" y="64513"/>
                    </a:lnTo>
                    <a:cubicBezTo>
                      <a:pt x="252619" y="112770"/>
                      <a:pt x="385954" y="139280"/>
                      <a:pt x="525479" y="139280"/>
                    </a:cubicBezTo>
                    <a:cubicBezTo>
                      <a:pt x="665005" y="139280"/>
                      <a:pt x="798339" y="112770"/>
                      <a:pt x="920720" y="64513"/>
                    </a:cubicBezTo>
                    <a:lnTo>
                      <a:pt x="1048689" y="1"/>
                    </a:lnTo>
                    <a:lnTo>
                      <a:pt x="1050959" y="3933"/>
                    </a:lnTo>
                    <a:lnTo>
                      <a:pt x="896821" y="75841"/>
                    </a:lnTo>
                    <a:cubicBezTo>
                      <a:pt x="781031" y="118238"/>
                      <a:pt x="655958" y="141375"/>
                      <a:pt x="525480" y="141375"/>
                    </a:cubicBezTo>
                    <a:cubicBezTo>
                      <a:pt x="395003" y="141375"/>
                      <a:pt x="269930" y="118238"/>
                      <a:pt x="154140" y="75841"/>
                    </a:cubicBezTo>
                    <a:lnTo>
                      <a:pt x="0" y="3932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2" name="Freeform 1001">
                <a:extLst>
                  <a:ext uri="{FF2B5EF4-FFF2-40B4-BE49-F238E27FC236}">
                    <a16:creationId xmlns:a16="http://schemas.microsoft.com/office/drawing/2014/main" id="{428A8AFF-70CD-C14E-A673-A530D81BEE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5421" y="4734042"/>
                <a:ext cx="1195168" cy="134958"/>
              </a:xfrm>
              <a:custGeom>
                <a:avLst/>
                <a:gdLst>
                  <a:gd name="connsiteX0" fmla="*/ 1195168 w 1195168"/>
                  <a:gd name="connsiteY0" fmla="*/ 0 h 134958"/>
                  <a:gd name="connsiteX1" fmla="*/ 1125592 w 1195168"/>
                  <a:gd name="connsiteY1" fmla="*/ 35075 h 134958"/>
                  <a:gd name="connsiteX2" fmla="*/ 597580 w 1195168"/>
                  <a:gd name="connsiteY2" fmla="*/ 134958 h 134958"/>
                  <a:gd name="connsiteX3" fmla="*/ 69569 w 1195168"/>
                  <a:gd name="connsiteY3" fmla="*/ 35075 h 134958"/>
                  <a:gd name="connsiteX4" fmla="*/ 0 w 1195168"/>
                  <a:gd name="connsiteY4" fmla="*/ 4 h 134958"/>
                  <a:gd name="connsiteX5" fmla="*/ 101404 w 1195168"/>
                  <a:gd name="connsiteY5" fmla="*/ 44070 h 134958"/>
                  <a:gd name="connsiteX6" fmla="*/ 597579 w 1195168"/>
                  <a:gd name="connsiteY6" fmla="*/ 132028 h 134958"/>
                  <a:gd name="connsiteX7" fmla="*/ 1093756 w 1195168"/>
                  <a:gd name="connsiteY7" fmla="*/ 44070 h 134958"/>
                  <a:gd name="connsiteX8" fmla="*/ 1195168 w 1195168"/>
                  <a:gd name="connsiteY8" fmla="*/ 0 h 1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5168" h="134958">
                    <a:moveTo>
                      <a:pt x="1195168" y="0"/>
                    </a:moveTo>
                    <a:lnTo>
                      <a:pt x="1125592" y="35075"/>
                    </a:lnTo>
                    <a:cubicBezTo>
                      <a:pt x="962101" y="99543"/>
                      <a:pt x="783977" y="134958"/>
                      <a:pt x="597580" y="134958"/>
                    </a:cubicBezTo>
                    <a:cubicBezTo>
                      <a:pt x="411184" y="134958"/>
                      <a:pt x="233060" y="99543"/>
                      <a:pt x="69569" y="35075"/>
                    </a:cubicBezTo>
                    <a:lnTo>
                      <a:pt x="0" y="4"/>
                    </a:lnTo>
                    <a:lnTo>
                      <a:pt x="101404" y="44070"/>
                    </a:lnTo>
                    <a:cubicBezTo>
                      <a:pt x="256053" y="100965"/>
                      <a:pt x="423188" y="132028"/>
                      <a:pt x="597579" y="132028"/>
                    </a:cubicBezTo>
                    <a:cubicBezTo>
                      <a:pt x="771971" y="132028"/>
                      <a:pt x="939107" y="100965"/>
                      <a:pt x="1093756" y="44070"/>
                    </a:cubicBezTo>
                    <a:lnTo>
                      <a:pt x="11951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03" name="Group 1002">
                <a:extLst>
                  <a:ext uri="{FF2B5EF4-FFF2-40B4-BE49-F238E27FC236}">
                    <a16:creationId xmlns:a16="http://schemas.microsoft.com/office/drawing/2014/main" id="{DE0D7125-9F20-6C45-AF77-FEE7D9B3808F}"/>
                  </a:ext>
                </a:extLst>
              </p:cNvPr>
              <p:cNvGrpSpPr/>
              <p:nvPr/>
            </p:nvGrpSpPr>
            <p:grpSpPr>
              <a:xfrm>
                <a:off x="3516476" y="2193394"/>
                <a:ext cx="2873049" cy="2672677"/>
                <a:chOff x="3516476" y="2193394"/>
                <a:chExt cx="2873049" cy="2672677"/>
              </a:xfrm>
            </p:grpSpPr>
            <p:sp>
              <p:nvSpPr>
                <p:cNvPr id="1127" name="Freeform 1126">
                  <a:extLst>
                    <a:ext uri="{FF2B5EF4-FFF2-40B4-BE49-F238E27FC236}">
                      <a16:creationId xmlns:a16="http://schemas.microsoft.com/office/drawing/2014/main" id="{3644F507-B274-204C-AA53-B015D8E64E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96253" y="2193394"/>
                  <a:ext cx="793272" cy="1224807"/>
                </a:xfrm>
                <a:custGeom>
                  <a:avLst/>
                  <a:gdLst>
                    <a:gd name="connsiteX0" fmla="*/ 88831 w 793272"/>
                    <a:gd name="connsiteY0" fmla="*/ 0 h 1224807"/>
                    <a:gd name="connsiteX1" fmla="*/ 116677 w 793272"/>
                    <a:gd name="connsiteY1" fmla="*/ 15675 h 1224807"/>
                    <a:gd name="connsiteX2" fmla="*/ 786398 w 793272"/>
                    <a:gd name="connsiteY2" fmla="*/ 1088675 h 1224807"/>
                    <a:gd name="connsiteX3" fmla="*/ 793272 w 793272"/>
                    <a:gd name="connsiteY3" fmla="*/ 1224807 h 1224807"/>
                    <a:gd name="connsiteX4" fmla="*/ 616664 w 793272"/>
                    <a:gd name="connsiteY4" fmla="*/ 1224807 h 1224807"/>
                    <a:gd name="connsiteX5" fmla="*/ 610702 w 793272"/>
                    <a:gd name="connsiteY5" fmla="*/ 1106732 h 1224807"/>
                    <a:gd name="connsiteX6" fmla="*/ 23285 w 793272"/>
                    <a:gd name="connsiteY6" fmla="*/ 165599 h 1224807"/>
                    <a:gd name="connsiteX7" fmla="*/ 0 w 793272"/>
                    <a:gd name="connsiteY7" fmla="*/ 153860 h 1224807"/>
                    <a:gd name="connsiteX8" fmla="*/ 88831 w 793272"/>
                    <a:gd name="connsiteY8" fmla="*/ 0 h 1224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3272" h="1224807">
                      <a:moveTo>
                        <a:pt x="88831" y="0"/>
                      </a:moveTo>
                      <a:lnTo>
                        <a:pt x="116677" y="15675"/>
                      </a:lnTo>
                      <a:cubicBezTo>
                        <a:pt x="484096" y="245035"/>
                        <a:pt x="740403" y="635768"/>
                        <a:pt x="786398" y="1088675"/>
                      </a:cubicBezTo>
                      <a:lnTo>
                        <a:pt x="793272" y="1224807"/>
                      </a:lnTo>
                      <a:lnTo>
                        <a:pt x="616664" y="1224807"/>
                      </a:lnTo>
                      <a:lnTo>
                        <a:pt x="610702" y="1106732"/>
                      </a:lnTo>
                      <a:cubicBezTo>
                        <a:pt x="570359" y="709486"/>
                        <a:pt x="345551" y="366772"/>
                        <a:pt x="23285" y="165599"/>
                      </a:cubicBezTo>
                      <a:lnTo>
                        <a:pt x="0" y="153860"/>
                      </a:lnTo>
                      <a:lnTo>
                        <a:pt x="8883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8" name="Freeform 1127">
                  <a:extLst>
                    <a:ext uri="{FF2B5EF4-FFF2-40B4-BE49-F238E27FC236}">
                      <a16:creationId xmlns:a16="http://schemas.microsoft.com/office/drawing/2014/main" id="{567E235B-9B5E-4C4B-9D42-75D18E7931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6476" y="2193394"/>
                  <a:ext cx="793272" cy="1224806"/>
                </a:xfrm>
                <a:custGeom>
                  <a:avLst/>
                  <a:gdLst>
                    <a:gd name="connsiteX0" fmla="*/ 704440 w 793272"/>
                    <a:gd name="connsiteY0" fmla="*/ 0 h 1224806"/>
                    <a:gd name="connsiteX1" fmla="*/ 793272 w 793272"/>
                    <a:gd name="connsiteY1" fmla="*/ 153860 h 1224806"/>
                    <a:gd name="connsiteX2" fmla="*/ 769989 w 793272"/>
                    <a:gd name="connsiteY2" fmla="*/ 165598 h 1224806"/>
                    <a:gd name="connsiteX3" fmla="*/ 182572 w 793272"/>
                    <a:gd name="connsiteY3" fmla="*/ 1106731 h 1224806"/>
                    <a:gd name="connsiteX4" fmla="*/ 176610 w 793272"/>
                    <a:gd name="connsiteY4" fmla="*/ 1224806 h 1224806"/>
                    <a:gd name="connsiteX5" fmla="*/ 0 w 793272"/>
                    <a:gd name="connsiteY5" fmla="*/ 1224806 h 1224806"/>
                    <a:gd name="connsiteX6" fmla="*/ 6874 w 793272"/>
                    <a:gd name="connsiteY6" fmla="*/ 1088674 h 1224806"/>
                    <a:gd name="connsiteX7" fmla="*/ 676596 w 793272"/>
                    <a:gd name="connsiteY7" fmla="*/ 15674 h 1224806"/>
                    <a:gd name="connsiteX8" fmla="*/ 704440 w 793272"/>
                    <a:gd name="connsiteY8" fmla="*/ 0 h 1224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3272" h="1224806">
                      <a:moveTo>
                        <a:pt x="704440" y="0"/>
                      </a:moveTo>
                      <a:lnTo>
                        <a:pt x="793272" y="153860"/>
                      </a:lnTo>
                      <a:lnTo>
                        <a:pt x="769989" y="165598"/>
                      </a:lnTo>
                      <a:cubicBezTo>
                        <a:pt x="447723" y="366771"/>
                        <a:pt x="222915" y="709485"/>
                        <a:pt x="182572" y="1106731"/>
                      </a:cubicBezTo>
                      <a:lnTo>
                        <a:pt x="176610" y="1224806"/>
                      </a:lnTo>
                      <a:lnTo>
                        <a:pt x="0" y="1224806"/>
                      </a:lnTo>
                      <a:lnTo>
                        <a:pt x="6874" y="1088674"/>
                      </a:lnTo>
                      <a:cubicBezTo>
                        <a:pt x="52869" y="635767"/>
                        <a:pt x="309176" y="245034"/>
                        <a:pt x="676596" y="15674"/>
                      </a:cubicBezTo>
                      <a:lnTo>
                        <a:pt x="70444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9" name="Freeform 1128">
                  <a:extLst>
                    <a:ext uri="{FF2B5EF4-FFF2-40B4-BE49-F238E27FC236}">
                      <a16:creationId xmlns:a16="http://schemas.microsoft.com/office/drawing/2014/main" id="{CDAF121E-F06E-1944-AC1F-68D8A864B7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93546" y="2347652"/>
                  <a:ext cx="706124" cy="1070548"/>
                </a:xfrm>
                <a:custGeom>
                  <a:avLst/>
                  <a:gdLst>
                    <a:gd name="connsiteX0" fmla="*/ 616431 w 706124"/>
                    <a:gd name="connsiteY0" fmla="*/ 0 h 1070548"/>
                    <a:gd name="connsiteX1" fmla="*/ 706124 w 706124"/>
                    <a:gd name="connsiteY1" fmla="*/ 155352 h 1070548"/>
                    <a:gd name="connsiteX2" fmla="*/ 692588 w 706124"/>
                    <a:gd name="connsiteY2" fmla="*/ 164732 h 1070548"/>
                    <a:gd name="connsiteX3" fmla="*/ 689454 w 706124"/>
                    <a:gd name="connsiteY3" fmla="*/ 166312 h 1070548"/>
                    <a:gd name="connsiteX4" fmla="*/ 641806 w 706124"/>
                    <a:gd name="connsiteY4" fmla="*/ 199922 h 1070548"/>
                    <a:gd name="connsiteX5" fmla="*/ 572475 w 706124"/>
                    <a:gd name="connsiteY5" fmla="*/ 247967 h 1070548"/>
                    <a:gd name="connsiteX6" fmla="*/ 525751 w 706124"/>
                    <a:gd name="connsiteY6" fmla="*/ 293588 h 1070548"/>
                    <a:gd name="connsiteX7" fmla="*/ 499550 w 706124"/>
                    <a:gd name="connsiteY7" fmla="*/ 316872 h 1070548"/>
                    <a:gd name="connsiteX8" fmla="*/ 482574 w 706124"/>
                    <a:gd name="connsiteY8" fmla="*/ 335748 h 1070548"/>
                    <a:gd name="connsiteX9" fmla="*/ 442816 w 706124"/>
                    <a:gd name="connsiteY9" fmla="*/ 374568 h 1070548"/>
                    <a:gd name="connsiteX10" fmla="*/ 422067 w 706124"/>
                    <a:gd name="connsiteY10" fmla="*/ 403025 h 1070548"/>
                    <a:gd name="connsiteX11" fmla="*/ 418498 w 706124"/>
                    <a:gd name="connsiteY11" fmla="*/ 406994 h 1070548"/>
                    <a:gd name="connsiteX12" fmla="*/ 385646 w 706124"/>
                    <a:gd name="connsiteY12" fmla="*/ 452978 h 1070548"/>
                    <a:gd name="connsiteX13" fmla="*/ 335810 w 706124"/>
                    <a:gd name="connsiteY13" fmla="*/ 521329 h 1070548"/>
                    <a:gd name="connsiteX14" fmla="*/ 306863 w 706124"/>
                    <a:gd name="connsiteY14" fmla="*/ 579624 h 1070548"/>
                    <a:gd name="connsiteX15" fmla="*/ 288553 w 706124"/>
                    <a:gd name="connsiteY15" fmla="*/ 612561 h 1070548"/>
                    <a:gd name="connsiteX16" fmla="*/ 278657 w 706124"/>
                    <a:gd name="connsiteY16" fmla="*/ 636425 h 1070548"/>
                    <a:gd name="connsiteX17" fmla="*/ 254368 w 706124"/>
                    <a:gd name="connsiteY17" fmla="*/ 685339 h 1070548"/>
                    <a:gd name="connsiteX18" fmla="*/ 201397 w 706124"/>
                    <a:gd name="connsiteY18" fmla="*/ 863690 h 1070548"/>
                    <a:gd name="connsiteX19" fmla="*/ 196305 w 706124"/>
                    <a:gd name="connsiteY19" fmla="*/ 914196 h 1070548"/>
                    <a:gd name="connsiteX20" fmla="*/ 187114 w 706124"/>
                    <a:gd name="connsiteY20" fmla="*/ 971139 h 1070548"/>
                    <a:gd name="connsiteX21" fmla="*/ 183651 w 706124"/>
                    <a:gd name="connsiteY21" fmla="*/ 1039725 h 1070548"/>
                    <a:gd name="connsiteX22" fmla="*/ 180544 w 706124"/>
                    <a:gd name="connsiteY22" fmla="*/ 1070548 h 1070548"/>
                    <a:gd name="connsiteX23" fmla="*/ 0 w 706124"/>
                    <a:gd name="connsiteY23" fmla="*/ 1070548 h 1070548"/>
                    <a:gd name="connsiteX24" fmla="*/ 5959 w 706124"/>
                    <a:gd name="connsiteY24" fmla="*/ 952520 h 1070548"/>
                    <a:gd name="connsiteX25" fmla="*/ 593161 w 706124"/>
                    <a:gd name="connsiteY25" fmla="*/ 11731 h 1070548"/>
                    <a:gd name="connsiteX26" fmla="*/ 616431 w 706124"/>
                    <a:gd name="connsiteY26" fmla="*/ 0 h 107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06124" h="1070548">
                      <a:moveTo>
                        <a:pt x="616431" y="0"/>
                      </a:moveTo>
                      <a:lnTo>
                        <a:pt x="706124" y="155352"/>
                      </a:lnTo>
                      <a:lnTo>
                        <a:pt x="692588" y="164732"/>
                      </a:lnTo>
                      <a:lnTo>
                        <a:pt x="689454" y="166312"/>
                      </a:lnTo>
                      <a:lnTo>
                        <a:pt x="641806" y="199922"/>
                      </a:lnTo>
                      <a:lnTo>
                        <a:pt x="572475" y="247967"/>
                      </a:lnTo>
                      <a:lnTo>
                        <a:pt x="525751" y="293588"/>
                      </a:lnTo>
                      <a:lnTo>
                        <a:pt x="499550" y="316872"/>
                      </a:lnTo>
                      <a:lnTo>
                        <a:pt x="482574" y="335748"/>
                      </a:lnTo>
                      <a:lnTo>
                        <a:pt x="442816" y="374568"/>
                      </a:lnTo>
                      <a:lnTo>
                        <a:pt x="422067" y="403025"/>
                      </a:lnTo>
                      <a:lnTo>
                        <a:pt x="418498" y="406994"/>
                      </a:lnTo>
                      <a:lnTo>
                        <a:pt x="385646" y="452978"/>
                      </a:lnTo>
                      <a:lnTo>
                        <a:pt x="335810" y="521329"/>
                      </a:lnTo>
                      <a:lnTo>
                        <a:pt x="306863" y="579624"/>
                      </a:lnTo>
                      <a:lnTo>
                        <a:pt x="288553" y="612561"/>
                      </a:lnTo>
                      <a:lnTo>
                        <a:pt x="278657" y="636425"/>
                      </a:lnTo>
                      <a:lnTo>
                        <a:pt x="254368" y="685339"/>
                      </a:lnTo>
                      <a:cubicBezTo>
                        <a:pt x="231804" y="742561"/>
                        <a:pt x="213985" y="802173"/>
                        <a:pt x="201397" y="863690"/>
                      </a:cubicBezTo>
                      <a:lnTo>
                        <a:pt x="196305" y="914196"/>
                      </a:lnTo>
                      <a:lnTo>
                        <a:pt x="187114" y="971139"/>
                      </a:lnTo>
                      <a:lnTo>
                        <a:pt x="183651" y="1039725"/>
                      </a:lnTo>
                      <a:lnTo>
                        <a:pt x="180544" y="1070548"/>
                      </a:lnTo>
                      <a:lnTo>
                        <a:pt x="0" y="1070548"/>
                      </a:lnTo>
                      <a:lnTo>
                        <a:pt x="5959" y="952520"/>
                      </a:lnTo>
                      <a:cubicBezTo>
                        <a:pt x="46287" y="555419"/>
                        <a:pt x="271013" y="212830"/>
                        <a:pt x="593161" y="11731"/>
                      </a:cubicBezTo>
                      <a:lnTo>
                        <a:pt x="61643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0" name="Freeform 1129">
                  <a:extLst>
                    <a:ext uri="{FF2B5EF4-FFF2-40B4-BE49-F238E27FC236}">
                      <a16:creationId xmlns:a16="http://schemas.microsoft.com/office/drawing/2014/main" id="{016D4EC9-50FD-3245-AE00-8518EFD307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05187" y="2347652"/>
                  <a:ext cx="707268" cy="1070548"/>
                </a:xfrm>
                <a:custGeom>
                  <a:avLst/>
                  <a:gdLst>
                    <a:gd name="connsiteX0" fmla="*/ 90836 w 707268"/>
                    <a:gd name="connsiteY0" fmla="*/ 0 h 1070548"/>
                    <a:gd name="connsiteX1" fmla="*/ 114107 w 707268"/>
                    <a:gd name="connsiteY1" fmla="*/ 11731 h 1070548"/>
                    <a:gd name="connsiteX2" fmla="*/ 701308 w 707268"/>
                    <a:gd name="connsiteY2" fmla="*/ 952520 h 1070548"/>
                    <a:gd name="connsiteX3" fmla="*/ 707268 w 707268"/>
                    <a:gd name="connsiteY3" fmla="*/ 1070548 h 1070548"/>
                    <a:gd name="connsiteX4" fmla="*/ 526726 w 707268"/>
                    <a:gd name="connsiteY4" fmla="*/ 1070548 h 1070548"/>
                    <a:gd name="connsiteX5" fmla="*/ 523614 w 707268"/>
                    <a:gd name="connsiteY5" fmla="*/ 1039679 h 1070548"/>
                    <a:gd name="connsiteX6" fmla="*/ 520153 w 707268"/>
                    <a:gd name="connsiteY6" fmla="*/ 971139 h 1070548"/>
                    <a:gd name="connsiteX7" fmla="*/ 510969 w 707268"/>
                    <a:gd name="connsiteY7" fmla="*/ 914238 h 1070548"/>
                    <a:gd name="connsiteX8" fmla="*/ 505873 w 707268"/>
                    <a:gd name="connsiteY8" fmla="*/ 863690 h 1070548"/>
                    <a:gd name="connsiteX9" fmla="*/ 452902 w 707268"/>
                    <a:gd name="connsiteY9" fmla="*/ 685339 h 1070548"/>
                    <a:gd name="connsiteX10" fmla="*/ 428600 w 707268"/>
                    <a:gd name="connsiteY10" fmla="*/ 636398 h 1070548"/>
                    <a:gd name="connsiteX11" fmla="*/ 418715 w 707268"/>
                    <a:gd name="connsiteY11" fmla="*/ 612561 h 1070548"/>
                    <a:gd name="connsiteX12" fmla="*/ 400424 w 707268"/>
                    <a:gd name="connsiteY12" fmla="*/ 579657 h 1070548"/>
                    <a:gd name="connsiteX13" fmla="*/ 371460 w 707268"/>
                    <a:gd name="connsiteY13" fmla="*/ 521329 h 1070548"/>
                    <a:gd name="connsiteX14" fmla="*/ 321525 w 707268"/>
                    <a:gd name="connsiteY14" fmla="*/ 452842 h 1070548"/>
                    <a:gd name="connsiteX15" fmla="*/ 288770 w 707268"/>
                    <a:gd name="connsiteY15" fmla="*/ 406994 h 1070548"/>
                    <a:gd name="connsiteX16" fmla="*/ 285212 w 707268"/>
                    <a:gd name="connsiteY16" fmla="*/ 403037 h 1070548"/>
                    <a:gd name="connsiteX17" fmla="*/ 264454 w 707268"/>
                    <a:gd name="connsiteY17" fmla="*/ 374568 h 1070548"/>
                    <a:gd name="connsiteX18" fmla="*/ 224680 w 707268"/>
                    <a:gd name="connsiteY18" fmla="*/ 335732 h 1070548"/>
                    <a:gd name="connsiteX19" fmla="*/ 207718 w 707268"/>
                    <a:gd name="connsiteY19" fmla="*/ 316872 h 1070548"/>
                    <a:gd name="connsiteX20" fmla="*/ 181539 w 707268"/>
                    <a:gd name="connsiteY20" fmla="*/ 293608 h 1070548"/>
                    <a:gd name="connsiteX21" fmla="*/ 134795 w 707268"/>
                    <a:gd name="connsiteY21" fmla="*/ 247967 h 1070548"/>
                    <a:gd name="connsiteX22" fmla="*/ 65367 w 707268"/>
                    <a:gd name="connsiteY22" fmla="*/ 199855 h 1070548"/>
                    <a:gd name="connsiteX23" fmla="*/ 17814 w 707268"/>
                    <a:gd name="connsiteY23" fmla="*/ 166312 h 1070548"/>
                    <a:gd name="connsiteX24" fmla="*/ 14686 w 707268"/>
                    <a:gd name="connsiteY24" fmla="*/ 164735 h 1070548"/>
                    <a:gd name="connsiteX25" fmla="*/ 1144 w 707268"/>
                    <a:gd name="connsiteY25" fmla="*/ 155351 h 1070548"/>
                    <a:gd name="connsiteX26" fmla="*/ 0 w 707268"/>
                    <a:gd name="connsiteY26" fmla="*/ 157332 h 1070548"/>
                    <a:gd name="connsiteX27" fmla="*/ 0 w 707268"/>
                    <a:gd name="connsiteY27" fmla="*/ 157332 h 1070548"/>
                    <a:gd name="connsiteX28" fmla="*/ 90836 w 707268"/>
                    <a:gd name="connsiteY28" fmla="*/ 0 h 107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07268" h="1070548">
                      <a:moveTo>
                        <a:pt x="90836" y="0"/>
                      </a:moveTo>
                      <a:lnTo>
                        <a:pt x="114107" y="11731"/>
                      </a:lnTo>
                      <a:cubicBezTo>
                        <a:pt x="436254" y="212830"/>
                        <a:pt x="660980" y="555419"/>
                        <a:pt x="701308" y="952520"/>
                      </a:cubicBezTo>
                      <a:lnTo>
                        <a:pt x="707268" y="1070548"/>
                      </a:lnTo>
                      <a:lnTo>
                        <a:pt x="526726" y="1070548"/>
                      </a:lnTo>
                      <a:lnTo>
                        <a:pt x="523614" y="1039679"/>
                      </a:lnTo>
                      <a:lnTo>
                        <a:pt x="520153" y="971139"/>
                      </a:lnTo>
                      <a:lnTo>
                        <a:pt x="510969" y="914238"/>
                      </a:lnTo>
                      <a:lnTo>
                        <a:pt x="505873" y="863690"/>
                      </a:lnTo>
                      <a:cubicBezTo>
                        <a:pt x="493285" y="802173"/>
                        <a:pt x="475466" y="742561"/>
                        <a:pt x="452902" y="685339"/>
                      </a:cubicBezTo>
                      <a:lnTo>
                        <a:pt x="428600" y="636398"/>
                      </a:lnTo>
                      <a:lnTo>
                        <a:pt x="418715" y="612561"/>
                      </a:lnTo>
                      <a:lnTo>
                        <a:pt x="400424" y="579657"/>
                      </a:lnTo>
                      <a:lnTo>
                        <a:pt x="371460" y="521329"/>
                      </a:lnTo>
                      <a:lnTo>
                        <a:pt x="321525" y="452842"/>
                      </a:lnTo>
                      <a:lnTo>
                        <a:pt x="288770" y="406994"/>
                      </a:lnTo>
                      <a:lnTo>
                        <a:pt x="285212" y="403037"/>
                      </a:lnTo>
                      <a:lnTo>
                        <a:pt x="264454" y="374568"/>
                      </a:lnTo>
                      <a:lnTo>
                        <a:pt x="224680" y="335732"/>
                      </a:lnTo>
                      <a:lnTo>
                        <a:pt x="207718" y="316872"/>
                      </a:lnTo>
                      <a:lnTo>
                        <a:pt x="181539" y="293608"/>
                      </a:lnTo>
                      <a:lnTo>
                        <a:pt x="134795" y="247967"/>
                      </a:lnTo>
                      <a:lnTo>
                        <a:pt x="65367" y="199855"/>
                      </a:lnTo>
                      <a:lnTo>
                        <a:pt x="17814" y="166312"/>
                      </a:lnTo>
                      <a:lnTo>
                        <a:pt x="14686" y="164735"/>
                      </a:lnTo>
                      <a:lnTo>
                        <a:pt x="1144" y="155351"/>
                      </a:lnTo>
                      <a:lnTo>
                        <a:pt x="0" y="157332"/>
                      </a:lnTo>
                      <a:lnTo>
                        <a:pt x="0" y="157332"/>
                      </a:lnTo>
                      <a:lnTo>
                        <a:pt x="90836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1" name="Freeform 1130">
                  <a:extLst>
                    <a:ext uri="{FF2B5EF4-FFF2-40B4-BE49-F238E27FC236}">
                      <a16:creationId xmlns:a16="http://schemas.microsoft.com/office/drawing/2014/main" id="{9E9C7E85-ADA6-DF4A-B824-4A9207E29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5641" y="2503004"/>
                  <a:ext cx="618405" cy="915196"/>
                </a:xfrm>
                <a:custGeom>
                  <a:avLst/>
                  <a:gdLst>
                    <a:gd name="connsiteX0" fmla="*/ 524029 w 618405"/>
                    <a:gd name="connsiteY0" fmla="*/ 0 h 915196"/>
                    <a:gd name="connsiteX1" fmla="*/ 618405 w 618405"/>
                    <a:gd name="connsiteY1" fmla="*/ 163464 h 915196"/>
                    <a:gd name="connsiteX2" fmla="*/ 618405 w 618405"/>
                    <a:gd name="connsiteY2" fmla="*/ 163464 h 915196"/>
                    <a:gd name="connsiteX3" fmla="*/ 614343 w 618405"/>
                    <a:gd name="connsiteY3" fmla="*/ 156429 h 915196"/>
                    <a:gd name="connsiteX4" fmla="*/ 506082 w 618405"/>
                    <a:gd name="connsiteY4" fmla="*/ 231513 h 915196"/>
                    <a:gd name="connsiteX5" fmla="*/ 197103 w 618405"/>
                    <a:gd name="connsiteY5" fmla="*/ 744615 h 915196"/>
                    <a:gd name="connsiteX6" fmla="*/ 179921 w 618405"/>
                    <a:gd name="connsiteY6" fmla="*/ 915196 h 915196"/>
                    <a:gd name="connsiteX7" fmla="*/ 0 w 618405"/>
                    <a:gd name="connsiteY7" fmla="*/ 915196 h 915196"/>
                    <a:gd name="connsiteX8" fmla="*/ 1556 w 618405"/>
                    <a:gd name="connsiteY8" fmla="*/ 884373 h 915196"/>
                    <a:gd name="connsiteX9" fmla="*/ 14210 w 618405"/>
                    <a:gd name="connsiteY9" fmla="*/ 758844 h 915196"/>
                    <a:gd name="connsiteX10" fmla="*/ 25206 w 618405"/>
                    <a:gd name="connsiteY10" fmla="*/ 690726 h 915196"/>
                    <a:gd name="connsiteX11" fmla="*/ 59309 w 618405"/>
                    <a:gd name="connsiteY11" fmla="*/ 570909 h 915196"/>
                    <a:gd name="connsiteX12" fmla="*/ 96562 w 618405"/>
                    <a:gd name="connsiteY12" fmla="*/ 481073 h 915196"/>
                    <a:gd name="connsiteX13" fmla="*/ 124768 w 618405"/>
                    <a:gd name="connsiteY13" fmla="*/ 424272 h 915196"/>
                    <a:gd name="connsiteX14" fmla="*/ 165780 w 618405"/>
                    <a:gd name="connsiteY14" fmla="*/ 350495 h 915196"/>
                    <a:gd name="connsiteX15" fmla="*/ 203551 w 618405"/>
                    <a:gd name="connsiteY15" fmla="*/ 297626 h 915196"/>
                    <a:gd name="connsiteX16" fmla="*/ 239972 w 618405"/>
                    <a:gd name="connsiteY16" fmla="*/ 247673 h 915196"/>
                    <a:gd name="connsiteX17" fmla="*/ 300479 w 618405"/>
                    <a:gd name="connsiteY17" fmla="*/ 180396 h 915196"/>
                    <a:gd name="connsiteX18" fmla="*/ 343656 w 618405"/>
                    <a:gd name="connsiteY18" fmla="*/ 138236 h 915196"/>
                    <a:gd name="connsiteX19" fmla="*/ 408064 w 618405"/>
                    <a:gd name="connsiteY19" fmla="*/ 81002 h 915196"/>
                    <a:gd name="connsiteX20" fmla="*/ 459711 w 618405"/>
                    <a:gd name="connsiteY20" fmla="*/ 44570 h 915196"/>
                    <a:gd name="connsiteX21" fmla="*/ 510493 w 618405"/>
                    <a:gd name="connsiteY21" fmla="*/ 9380 h 915196"/>
                    <a:gd name="connsiteX22" fmla="*/ 525172 w 618405"/>
                    <a:gd name="connsiteY22" fmla="*/ 1980 h 915196"/>
                    <a:gd name="connsiteX23" fmla="*/ 524029 w 618405"/>
                    <a:gd name="connsiteY23" fmla="*/ 0 h 915196"/>
                    <a:gd name="connsiteX24" fmla="*/ 524029 w 618405"/>
                    <a:gd name="connsiteY24" fmla="*/ 0 h 915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18405" h="915196">
                      <a:moveTo>
                        <a:pt x="524029" y="0"/>
                      </a:moveTo>
                      <a:lnTo>
                        <a:pt x="618405" y="163464"/>
                      </a:lnTo>
                      <a:lnTo>
                        <a:pt x="618405" y="163464"/>
                      </a:lnTo>
                      <a:lnTo>
                        <a:pt x="614343" y="156429"/>
                      </a:lnTo>
                      <a:lnTo>
                        <a:pt x="506082" y="231513"/>
                      </a:lnTo>
                      <a:cubicBezTo>
                        <a:pt x="350636" y="359903"/>
                        <a:pt x="239030" y="539558"/>
                        <a:pt x="197103" y="744615"/>
                      </a:cubicBezTo>
                      <a:lnTo>
                        <a:pt x="179921" y="915196"/>
                      </a:lnTo>
                      <a:lnTo>
                        <a:pt x="0" y="915196"/>
                      </a:lnTo>
                      <a:lnTo>
                        <a:pt x="1556" y="884373"/>
                      </a:lnTo>
                      <a:lnTo>
                        <a:pt x="14210" y="758844"/>
                      </a:lnTo>
                      <a:lnTo>
                        <a:pt x="25206" y="690726"/>
                      </a:lnTo>
                      <a:cubicBezTo>
                        <a:pt x="34302" y="649865"/>
                        <a:pt x="45719" y="609878"/>
                        <a:pt x="59309" y="570909"/>
                      </a:cubicBezTo>
                      <a:lnTo>
                        <a:pt x="96562" y="481073"/>
                      </a:lnTo>
                      <a:lnTo>
                        <a:pt x="124768" y="424272"/>
                      </a:lnTo>
                      <a:lnTo>
                        <a:pt x="165780" y="350495"/>
                      </a:lnTo>
                      <a:lnTo>
                        <a:pt x="203551" y="297626"/>
                      </a:lnTo>
                      <a:lnTo>
                        <a:pt x="239972" y="247673"/>
                      </a:lnTo>
                      <a:lnTo>
                        <a:pt x="300479" y="180396"/>
                      </a:lnTo>
                      <a:lnTo>
                        <a:pt x="343656" y="138236"/>
                      </a:lnTo>
                      <a:lnTo>
                        <a:pt x="408064" y="81002"/>
                      </a:lnTo>
                      <a:lnTo>
                        <a:pt x="459711" y="44570"/>
                      </a:lnTo>
                      <a:lnTo>
                        <a:pt x="510493" y="9380"/>
                      </a:lnTo>
                      <a:lnTo>
                        <a:pt x="525172" y="1980"/>
                      </a:lnTo>
                      <a:lnTo>
                        <a:pt x="524029" y="0"/>
                      </a:lnTo>
                      <a:lnTo>
                        <a:pt x="524029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2" name="Freeform 1131">
                  <a:extLst>
                    <a:ext uri="{FF2B5EF4-FFF2-40B4-BE49-F238E27FC236}">
                      <a16:creationId xmlns:a16="http://schemas.microsoft.com/office/drawing/2014/main" id="{9920DA71-2CA8-6246-97F9-D03469E362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11955" y="2504984"/>
                  <a:ext cx="618405" cy="913216"/>
                </a:xfrm>
                <a:custGeom>
                  <a:avLst/>
                  <a:gdLst>
                    <a:gd name="connsiteX0" fmla="*/ 93232 w 618405"/>
                    <a:gd name="connsiteY0" fmla="*/ 0 h 913216"/>
                    <a:gd name="connsiteX1" fmla="*/ 107918 w 618405"/>
                    <a:gd name="connsiteY1" fmla="*/ 7403 h 913216"/>
                    <a:gd name="connsiteX2" fmla="*/ 158599 w 618405"/>
                    <a:gd name="connsiteY2" fmla="*/ 42523 h 913216"/>
                    <a:gd name="connsiteX3" fmla="*/ 210341 w 618405"/>
                    <a:gd name="connsiteY3" fmla="*/ 79022 h 913216"/>
                    <a:gd name="connsiteX4" fmla="*/ 274771 w 618405"/>
                    <a:gd name="connsiteY4" fmla="*/ 136276 h 913216"/>
                    <a:gd name="connsiteX5" fmla="*/ 317912 w 618405"/>
                    <a:gd name="connsiteY5" fmla="*/ 178400 h 913216"/>
                    <a:gd name="connsiteX6" fmla="*/ 378444 w 618405"/>
                    <a:gd name="connsiteY6" fmla="*/ 245705 h 913216"/>
                    <a:gd name="connsiteX7" fmla="*/ 414757 w 618405"/>
                    <a:gd name="connsiteY7" fmla="*/ 295510 h 913216"/>
                    <a:gd name="connsiteX8" fmla="*/ 452625 w 618405"/>
                    <a:gd name="connsiteY8" fmla="*/ 348515 h 913216"/>
                    <a:gd name="connsiteX9" fmla="*/ 493656 w 618405"/>
                    <a:gd name="connsiteY9" fmla="*/ 422325 h 913216"/>
                    <a:gd name="connsiteX10" fmla="*/ 521832 w 618405"/>
                    <a:gd name="connsiteY10" fmla="*/ 479066 h 913216"/>
                    <a:gd name="connsiteX11" fmla="*/ 559095 w 618405"/>
                    <a:gd name="connsiteY11" fmla="*/ 568929 h 913216"/>
                    <a:gd name="connsiteX12" fmla="*/ 593199 w 618405"/>
                    <a:gd name="connsiteY12" fmla="*/ 688746 h 913216"/>
                    <a:gd name="connsiteX13" fmla="*/ 604201 w 618405"/>
                    <a:gd name="connsiteY13" fmla="*/ 756906 h 913216"/>
                    <a:gd name="connsiteX14" fmla="*/ 616846 w 618405"/>
                    <a:gd name="connsiteY14" fmla="*/ 882347 h 913216"/>
                    <a:gd name="connsiteX15" fmla="*/ 618405 w 618405"/>
                    <a:gd name="connsiteY15" fmla="*/ 913216 h 913216"/>
                    <a:gd name="connsiteX16" fmla="*/ 439957 w 618405"/>
                    <a:gd name="connsiteY16" fmla="*/ 913216 h 913216"/>
                    <a:gd name="connsiteX17" fmla="*/ 422775 w 618405"/>
                    <a:gd name="connsiteY17" fmla="*/ 742635 h 913216"/>
                    <a:gd name="connsiteX18" fmla="*/ 113797 w 618405"/>
                    <a:gd name="connsiteY18" fmla="*/ 229533 h 913216"/>
                    <a:gd name="connsiteX19" fmla="*/ 4483 w 618405"/>
                    <a:gd name="connsiteY19" fmla="*/ 153719 h 913216"/>
                    <a:gd name="connsiteX20" fmla="*/ 1 w 618405"/>
                    <a:gd name="connsiteY20" fmla="*/ 161483 h 913216"/>
                    <a:gd name="connsiteX21" fmla="*/ 0 w 618405"/>
                    <a:gd name="connsiteY21" fmla="*/ 161483 h 913216"/>
                    <a:gd name="connsiteX22" fmla="*/ 93232 w 618405"/>
                    <a:gd name="connsiteY22" fmla="*/ 0 h 913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18405" h="913216">
                      <a:moveTo>
                        <a:pt x="93232" y="0"/>
                      </a:moveTo>
                      <a:lnTo>
                        <a:pt x="107918" y="7403"/>
                      </a:lnTo>
                      <a:lnTo>
                        <a:pt x="158599" y="42523"/>
                      </a:lnTo>
                      <a:lnTo>
                        <a:pt x="210341" y="79022"/>
                      </a:lnTo>
                      <a:lnTo>
                        <a:pt x="274771" y="136276"/>
                      </a:lnTo>
                      <a:lnTo>
                        <a:pt x="317912" y="178400"/>
                      </a:lnTo>
                      <a:lnTo>
                        <a:pt x="378444" y="245705"/>
                      </a:lnTo>
                      <a:lnTo>
                        <a:pt x="414757" y="295510"/>
                      </a:lnTo>
                      <a:lnTo>
                        <a:pt x="452625" y="348515"/>
                      </a:lnTo>
                      <a:lnTo>
                        <a:pt x="493656" y="422325"/>
                      </a:lnTo>
                      <a:lnTo>
                        <a:pt x="521832" y="479066"/>
                      </a:lnTo>
                      <a:lnTo>
                        <a:pt x="559095" y="568929"/>
                      </a:lnTo>
                      <a:cubicBezTo>
                        <a:pt x="572686" y="607898"/>
                        <a:pt x="584102" y="647885"/>
                        <a:pt x="593199" y="688746"/>
                      </a:cubicBezTo>
                      <a:lnTo>
                        <a:pt x="604201" y="756906"/>
                      </a:lnTo>
                      <a:lnTo>
                        <a:pt x="616846" y="882347"/>
                      </a:lnTo>
                      <a:lnTo>
                        <a:pt x="618405" y="913216"/>
                      </a:lnTo>
                      <a:lnTo>
                        <a:pt x="439957" y="913216"/>
                      </a:lnTo>
                      <a:lnTo>
                        <a:pt x="422775" y="742635"/>
                      </a:lnTo>
                      <a:cubicBezTo>
                        <a:pt x="380849" y="537578"/>
                        <a:pt x="269243" y="357923"/>
                        <a:pt x="113797" y="229533"/>
                      </a:cubicBezTo>
                      <a:lnTo>
                        <a:pt x="4483" y="153719"/>
                      </a:lnTo>
                      <a:lnTo>
                        <a:pt x="1" y="161483"/>
                      </a:lnTo>
                      <a:lnTo>
                        <a:pt x="0" y="161483"/>
                      </a:lnTo>
                      <a:lnTo>
                        <a:pt x="93232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3" name="Freeform 1132">
                  <a:extLst>
                    <a:ext uri="{FF2B5EF4-FFF2-40B4-BE49-F238E27FC236}">
                      <a16:creationId xmlns:a16="http://schemas.microsoft.com/office/drawing/2014/main" id="{1BDDE72A-F250-BC48-9197-36CA577293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27955" y="2666468"/>
                  <a:ext cx="515196" cy="751733"/>
                </a:xfrm>
                <a:custGeom>
                  <a:avLst/>
                  <a:gdLst>
                    <a:gd name="connsiteX0" fmla="*/ 84001 w 515196"/>
                    <a:gd name="connsiteY0" fmla="*/ 0 h 751733"/>
                    <a:gd name="connsiteX1" fmla="*/ 191956 w 515196"/>
                    <a:gd name="connsiteY1" fmla="*/ 74811 h 751733"/>
                    <a:gd name="connsiteX2" fmla="*/ 498177 w 515196"/>
                    <a:gd name="connsiteY2" fmla="*/ 582918 h 751733"/>
                    <a:gd name="connsiteX3" fmla="*/ 515196 w 515196"/>
                    <a:gd name="connsiteY3" fmla="*/ 751733 h 751733"/>
                    <a:gd name="connsiteX4" fmla="*/ 346983 w 515196"/>
                    <a:gd name="connsiteY4" fmla="*/ 751733 h 751733"/>
                    <a:gd name="connsiteX5" fmla="*/ 333396 w 515196"/>
                    <a:gd name="connsiteY5" fmla="*/ 616818 h 751733"/>
                    <a:gd name="connsiteX6" fmla="*/ 85225 w 515196"/>
                    <a:gd name="connsiteY6" fmla="*/ 204612 h 751733"/>
                    <a:gd name="connsiteX7" fmla="*/ 0 w 515196"/>
                    <a:gd name="connsiteY7" fmla="*/ 145493 h 751733"/>
                    <a:gd name="connsiteX8" fmla="*/ 84001 w 515196"/>
                    <a:gd name="connsiteY8" fmla="*/ 0 h 751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5196" h="751733">
                      <a:moveTo>
                        <a:pt x="84001" y="0"/>
                      </a:moveTo>
                      <a:lnTo>
                        <a:pt x="191956" y="74811"/>
                      </a:lnTo>
                      <a:cubicBezTo>
                        <a:pt x="346015" y="201951"/>
                        <a:pt x="456625" y="379857"/>
                        <a:pt x="498177" y="582918"/>
                      </a:cubicBezTo>
                      <a:lnTo>
                        <a:pt x="515196" y="751733"/>
                      </a:lnTo>
                      <a:lnTo>
                        <a:pt x="346983" y="751733"/>
                      </a:lnTo>
                      <a:lnTo>
                        <a:pt x="333396" y="616818"/>
                      </a:lnTo>
                      <a:cubicBezTo>
                        <a:pt x="299721" y="452083"/>
                        <a:pt x="210079" y="307756"/>
                        <a:pt x="85225" y="204612"/>
                      </a:cubicBezTo>
                      <a:lnTo>
                        <a:pt x="0" y="145493"/>
                      </a:lnTo>
                      <a:lnTo>
                        <a:pt x="84001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4" name="Freeform 1133">
                  <a:extLst>
                    <a:ext uri="{FF2B5EF4-FFF2-40B4-BE49-F238E27FC236}">
                      <a16:creationId xmlns:a16="http://schemas.microsoft.com/office/drawing/2014/main" id="{A8B01EF1-1E8C-524A-9E22-54DFE4E0A6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62852" y="2666468"/>
                  <a:ext cx="515616" cy="751732"/>
                </a:xfrm>
                <a:custGeom>
                  <a:avLst/>
                  <a:gdLst>
                    <a:gd name="connsiteX0" fmla="*/ 431194 w 515616"/>
                    <a:gd name="connsiteY0" fmla="*/ 0 h 751732"/>
                    <a:gd name="connsiteX1" fmla="*/ 515616 w 515616"/>
                    <a:gd name="connsiteY1" fmla="*/ 146222 h 751732"/>
                    <a:gd name="connsiteX2" fmla="*/ 431443 w 515616"/>
                    <a:gd name="connsiteY2" fmla="*/ 204611 h 751732"/>
                    <a:gd name="connsiteX3" fmla="*/ 183272 w 515616"/>
                    <a:gd name="connsiteY3" fmla="*/ 616817 h 751732"/>
                    <a:gd name="connsiteX4" fmla="*/ 169685 w 515616"/>
                    <a:gd name="connsiteY4" fmla="*/ 751732 h 751732"/>
                    <a:gd name="connsiteX5" fmla="*/ 0 w 515616"/>
                    <a:gd name="connsiteY5" fmla="*/ 751732 h 751732"/>
                    <a:gd name="connsiteX6" fmla="*/ 17018 w 515616"/>
                    <a:gd name="connsiteY6" fmla="*/ 582917 h 751732"/>
                    <a:gd name="connsiteX7" fmla="*/ 323239 w 515616"/>
                    <a:gd name="connsiteY7" fmla="*/ 74810 h 751732"/>
                    <a:gd name="connsiteX8" fmla="*/ 431194 w 515616"/>
                    <a:gd name="connsiteY8" fmla="*/ 0 h 751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5616" h="751732">
                      <a:moveTo>
                        <a:pt x="431194" y="0"/>
                      </a:moveTo>
                      <a:lnTo>
                        <a:pt x="515616" y="146222"/>
                      </a:lnTo>
                      <a:lnTo>
                        <a:pt x="431443" y="204611"/>
                      </a:lnTo>
                      <a:cubicBezTo>
                        <a:pt x="306589" y="307755"/>
                        <a:pt x="216947" y="452082"/>
                        <a:pt x="183272" y="616817"/>
                      </a:cubicBezTo>
                      <a:lnTo>
                        <a:pt x="169685" y="751732"/>
                      </a:lnTo>
                      <a:lnTo>
                        <a:pt x="0" y="751732"/>
                      </a:lnTo>
                      <a:lnTo>
                        <a:pt x="17018" y="582917"/>
                      </a:lnTo>
                      <a:cubicBezTo>
                        <a:pt x="58571" y="379856"/>
                        <a:pt x="169181" y="201950"/>
                        <a:pt x="323239" y="74810"/>
                      </a:cubicBezTo>
                      <a:lnTo>
                        <a:pt x="431194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5" name="Freeform 1134">
                  <a:extLst>
                    <a:ext uri="{FF2B5EF4-FFF2-40B4-BE49-F238E27FC236}">
                      <a16:creationId xmlns:a16="http://schemas.microsoft.com/office/drawing/2014/main" id="{5AA7EAE2-292B-BE42-954C-99A05904C1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34561" y="2814756"/>
                  <a:ext cx="437352" cy="603445"/>
                </a:xfrm>
                <a:custGeom>
                  <a:avLst/>
                  <a:gdLst>
                    <a:gd name="connsiteX0" fmla="*/ 91780 w 437352"/>
                    <a:gd name="connsiteY0" fmla="*/ 0 h 603445"/>
                    <a:gd name="connsiteX1" fmla="*/ 176427 w 437352"/>
                    <a:gd name="connsiteY1" fmla="*/ 58658 h 603445"/>
                    <a:gd name="connsiteX2" fmla="*/ 423812 w 437352"/>
                    <a:gd name="connsiteY2" fmla="*/ 469140 h 603445"/>
                    <a:gd name="connsiteX3" fmla="*/ 437352 w 437352"/>
                    <a:gd name="connsiteY3" fmla="*/ 603445 h 603445"/>
                    <a:gd name="connsiteX4" fmla="*/ 253781 w 437352"/>
                    <a:gd name="connsiteY4" fmla="*/ 603445 h 603445"/>
                    <a:gd name="connsiteX5" fmla="*/ 243971 w 437352"/>
                    <a:gd name="connsiteY5" fmla="*/ 506136 h 603445"/>
                    <a:gd name="connsiteX6" fmla="*/ 59659 w 437352"/>
                    <a:gd name="connsiteY6" fmla="*/ 200310 h 603445"/>
                    <a:gd name="connsiteX7" fmla="*/ 0 w 437352"/>
                    <a:gd name="connsiteY7" fmla="*/ 158968 h 603445"/>
                    <a:gd name="connsiteX8" fmla="*/ 91780 w 437352"/>
                    <a:gd name="connsiteY8" fmla="*/ 0 h 60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2" h="603445">
                      <a:moveTo>
                        <a:pt x="91780" y="0"/>
                      </a:moveTo>
                      <a:lnTo>
                        <a:pt x="176427" y="58658"/>
                      </a:lnTo>
                      <a:cubicBezTo>
                        <a:pt x="300886" y="161370"/>
                        <a:pt x="390244" y="305094"/>
                        <a:pt x="423812" y="469140"/>
                      </a:cubicBezTo>
                      <a:lnTo>
                        <a:pt x="437352" y="603445"/>
                      </a:lnTo>
                      <a:lnTo>
                        <a:pt x="253781" y="603445"/>
                      </a:lnTo>
                      <a:lnTo>
                        <a:pt x="243971" y="506136"/>
                      </a:lnTo>
                      <a:cubicBezTo>
                        <a:pt x="218961" y="383915"/>
                        <a:pt x="152386" y="276835"/>
                        <a:pt x="59659" y="200310"/>
                      </a:cubicBezTo>
                      <a:lnTo>
                        <a:pt x="0" y="158968"/>
                      </a:lnTo>
                      <a:lnTo>
                        <a:pt x="9178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6" name="Freeform 1135">
                  <a:extLst>
                    <a:ext uri="{FF2B5EF4-FFF2-40B4-BE49-F238E27FC236}">
                      <a16:creationId xmlns:a16="http://schemas.microsoft.com/office/drawing/2014/main" id="{CE5FD5F6-ADB1-2942-8764-8439C59FCA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34090" y="2814756"/>
                  <a:ext cx="437351" cy="603444"/>
                </a:xfrm>
                <a:custGeom>
                  <a:avLst/>
                  <a:gdLst>
                    <a:gd name="connsiteX0" fmla="*/ 345570 w 437351"/>
                    <a:gd name="connsiteY0" fmla="*/ 0 h 603444"/>
                    <a:gd name="connsiteX1" fmla="*/ 437351 w 437351"/>
                    <a:gd name="connsiteY1" fmla="*/ 158968 h 603444"/>
                    <a:gd name="connsiteX2" fmla="*/ 377693 w 437351"/>
                    <a:gd name="connsiteY2" fmla="*/ 200309 h 603444"/>
                    <a:gd name="connsiteX3" fmla="*/ 193381 w 437351"/>
                    <a:gd name="connsiteY3" fmla="*/ 506135 h 603444"/>
                    <a:gd name="connsiteX4" fmla="*/ 183571 w 437351"/>
                    <a:gd name="connsiteY4" fmla="*/ 603444 h 603444"/>
                    <a:gd name="connsiteX5" fmla="*/ 0 w 437351"/>
                    <a:gd name="connsiteY5" fmla="*/ 603444 h 603444"/>
                    <a:gd name="connsiteX6" fmla="*/ 13539 w 437351"/>
                    <a:gd name="connsiteY6" fmla="*/ 469139 h 603444"/>
                    <a:gd name="connsiteX7" fmla="*/ 260925 w 437351"/>
                    <a:gd name="connsiteY7" fmla="*/ 58657 h 603444"/>
                    <a:gd name="connsiteX8" fmla="*/ 345570 w 437351"/>
                    <a:gd name="connsiteY8" fmla="*/ 0 h 60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1" h="603444">
                      <a:moveTo>
                        <a:pt x="345570" y="0"/>
                      </a:moveTo>
                      <a:lnTo>
                        <a:pt x="437351" y="158968"/>
                      </a:lnTo>
                      <a:lnTo>
                        <a:pt x="377693" y="200309"/>
                      </a:lnTo>
                      <a:cubicBezTo>
                        <a:pt x="284967" y="276834"/>
                        <a:pt x="218391" y="383914"/>
                        <a:pt x="193381" y="506135"/>
                      </a:cubicBezTo>
                      <a:lnTo>
                        <a:pt x="183571" y="603444"/>
                      </a:lnTo>
                      <a:lnTo>
                        <a:pt x="0" y="603444"/>
                      </a:lnTo>
                      <a:lnTo>
                        <a:pt x="13539" y="469139"/>
                      </a:lnTo>
                      <a:cubicBezTo>
                        <a:pt x="47108" y="305093"/>
                        <a:pt x="136466" y="161369"/>
                        <a:pt x="260925" y="58657"/>
                      </a:cubicBezTo>
                      <a:lnTo>
                        <a:pt x="34557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7" name="Freeform 1136">
                  <a:extLst>
                    <a:ext uri="{FF2B5EF4-FFF2-40B4-BE49-F238E27FC236}">
                      <a16:creationId xmlns:a16="http://schemas.microsoft.com/office/drawing/2014/main" id="{C9A96C1C-B703-BB47-A384-9B40544BA3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6476" y="3439801"/>
                  <a:ext cx="793272" cy="1224807"/>
                </a:xfrm>
                <a:custGeom>
                  <a:avLst/>
                  <a:gdLst>
                    <a:gd name="connsiteX0" fmla="*/ 0 w 793272"/>
                    <a:gd name="connsiteY0" fmla="*/ 0 h 1224807"/>
                    <a:gd name="connsiteX1" fmla="*/ 176610 w 793272"/>
                    <a:gd name="connsiteY1" fmla="*/ 0 h 1224807"/>
                    <a:gd name="connsiteX2" fmla="*/ 182572 w 793272"/>
                    <a:gd name="connsiteY2" fmla="*/ 118075 h 1224807"/>
                    <a:gd name="connsiteX3" fmla="*/ 769989 w 793272"/>
                    <a:gd name="connsiteY3" fmla="*/ 1059209 h 1224807"/>
                    <a:gd name="connsiteX4" fmla="*/ 793272 w 793272"/>
                    <a:gd name="connsiteY4" fmla="*/ 1070947 h 1224807"/>
                    <a:gd name="connsiteX5" fmla="*/ 704440 w 793272"/>
                    <a:gd name="connsiteY5" fmla="*/ 1224807 h 1224807"/>
                    <a:gd name="connsiteX6" fmla="*/ 676596 w 793272"/>
                    <a:gd name="connsiteY6" fmla="*/ 1209133 h 1224807"/>
                    <a:gd name="connsiteX7" fmla="*/ 6874 w 793272"/>
                    <a:gd name="connsiteY7" fmla="*/ 136132 h 1224807"/>
                    <a:gd name="connsiteX8" fmla="*/ 0 w 793272"/>
                    <a:gd name="connsiteY8" fmla="*/ 0 h 1224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3272" h="1224807">
                      <a:moveTo>
                        <a:pt x="0" y="0"/>
                      </a:moveTo>
                      <a:lnTo>
                        <a:pt x="176610" y="0"/>
                      </a:lnTo>
                      <a:lnTo>
                        <a:pt x="182572" y="118075"/>
                      </a:lnTo>
                      <a:cubicBezTo>
                        <a:pt x="222915" y="515322"/>
                        <a:pt x="447723" y="858036"/>
                        <a:pt x="769989" y="1059209"/>
                      </a:cubicBezTo>
                      <a:lnTo>
                        <a:pt x="793272" y="1070947"/>
                      </a:lnTo>
                      <a:lnTo>
                        <a:pt x="704440" y="1224807"/>
                      </a:lnTo>
                      <a:lnTo>
                        <a:pt x="676596" y="1209133"/>
                      </a:lnTo>
                      <a:cubicBezTo>
                        <a:pt x="309176" y="979773"/>
                        <a:pt x="52869" y="589040"/>
                        <a:pt x="6874" y="1361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8" name="Freeform 1137">
                  <a:extLst>
                    <a:ext uri="{FF2B5EF4-FFF2-40B4-BE49-F238E27FC236}">
                      <a16:creationId xmlns:a16="http://schemas.microsoft.com/office/drawing/2014/main" id="{D5B941AB-20FB-164F-B8A2-460C144706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93546" y="3439801"/>
                  <a:ext cx="707267" cy="1070549"/>
                </a:xfrm>
                <a:custGeom>
                  <a:avLst/>
                  <a:gdLst>
                    <a:gd name="connsiteX0" fmla="*/ 0 w 707267"/>
                    <a:gd name="connsiteY0" fmla="*/ 0 h 1070549"/>
                    <a:gd name="connsiteX1" fmla="*/ 180544 w 707267"/>
                    <a:gd name="connsiteY1" fmla="*/ 0 h 1070549"/>
                    <a:gd name="connsiteX2" fmla="*/ 183651 w 707267"/>
                    <a:gd name="connsiteY2" fmla="*/ 30823 h 1070549"/>
                    <a:gd name="connsiteX3" fmla="*/ 187114 w 707267"/>
                    <a:gd name="connsiteY3" fmla="*/ 99410 h 1070549"/>
                    <a:gd name="connsiteX4" fmla="*/ 196306 w 707267"/>
                    <a:gd name="connsiteY4" fmla="*/ 156355 h 1070549"/>
                    <a:gd name="connsiteX5" fmla="*/ 201397 w 707267"/>
                    <a:gd name="connsiteY5" fmla="*/ 206858 h 1070549"/>
                    <a:gd name="connsiteX6" fmla="*/ 254368 w 707267"/>
                    <a:gd name="connsiteY6" fmla="*/ 385209 h 1070549"/>
                    <a:gd name="connsiteX7" fmla="*/ 278655 w 707267"/>
                    <a:gd name="connsiteY7" fmla="*/ 434120 h 1070549"/>
                    <a:gd name="connsiteX8" fmla="*/ 288553 w 707267"/>
                    <a:gd name="connsiteY8" fmla="*/ 457988 h 1070549"/>
                    <a:gd name="connsiteX9" fmla="*/ 306864 w 707267"/>
                    <a:gd name="connsiteY9" fmla="*/ 490929 h 1070549"/>
                    <a:gd name="connsiteX10" fmla="*/ 335810 w 707267"/>
                    <a:gd name="connsiteY10" fmla="*/ 549220 h 1070549"/>
                    <a:gd name="connsiteX11" fmla="*/ 385629 w 707267"/>
                    <a:gd name="connsiteY11" fmla="*/ 617548 h 1070549"/>
                    <a:gd name="connsiteX12" fmla="*/ 418498 w 707267"/>
                    <a:gd name="connsiteY12" fmla="*/ 663555 h 1070549"/>
                    <a:gd name="connsiteX13" fmla="*/ 422070 w 707267"/>
                    <a:gd name="connsiteY13" fmla="*/ 667527 h 1070549"/>
                    <a:gd name="connsiteX14" fmla="*/ 442816 w 707267"/>
                    <a:gd name="connsiteY14" fmla="*/ 695980 h 1070549"/>
                    <a:gd name="connsiteX15" fmla="*/ 482572 w 707267"/>
                    <a:gd name="connsiteY15" fmla="*/ 734799 h 1070549"/>
                    <a:gd name="connsiteX16" fmla="*/ 499550 w 707267"/>
                    <a:gd name="connsiteY16" fmla="*/ 753676 h 1070549"/>
                    <a:gd name="connsiteX17" fmla="*/ 525751 w 707267"/>
                    <a:gd name="connsiteY17" fmla="*/ 776960 h 1070549"/>
                    <a:gd name="connsiteX18" fmla="*/ 572475 w 707267"/>
                    <a:gd name="connsiteY18" fmla="*/ 822581 h 1070549"/>
                    <a:gd name="connsiteX19" fmla="*/ 641806 w 707267"/>
                    <a:gd name="connsiteY19" fmla="*/ 870626 h 1070549"/>
                    <a:gd name="connsiteX20" fmla="*/ 689454 w 707267"/>
                    <a:gd name="connsiteY20" fmla="*/ 904236 h 1070549"/>
                    <a:gd name="connsiteX21" fmla="*/ 692589 w 707267"/>
                    <a:gd name="connsiteY21" fmla="*/ 905817 h 1070549"/>
                    <a:gd name="connsiteX22" fmla="*/ 706124 w 707267"/>
                    <a:gd name="connsiteY22" fmla="*/ 915196 h 1070549"/>
                    <a:gd name="connsiteX23" fmla="*/ 707267 w 707267"/>
                    <a:gd name="connsiteY23" fmla="*/ 913217 h 1070549"/>
                    <a:gd name="connsiteX24" fmla="*/ 707267 w 707267"/>
                    <a:gd name="connsiteY24" fmla="*/ 913217 h 1070549"/>
                    <a:gd name="connsiteX25" fmla="*/ 616431 w 707267"/>
                    <a:gd name="connsiteY25" fmla="*/ 1070549 h 1070549"/>
                    <a:gd name="connsiteX26" fmla="*/ 593161 w 707267"/>
                    <a:gd name="connsiteY26" fmla="*/ 1058818 h 1070549"/>
                    <a:gd name="connsiteX27" fmla="*/ 5959 w 707267"/>
                    <a:gd name="connsiteY27" fmla="*/ 118028 h 1070549"/>
                    <a:gd name="connsiteX28" fmla="*/ 0 w 707267"/>
                    <a:gd name="connsiteY28" fmla="*/ 0 h 1070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07267" h="1070549">
                      <a:moveTo>
                        <a:pt x="0" y="0"/>
                      </a:moveTo>
                      <a:lnTo>
                        <a:pt x="180544" y="0"/>
                      </a:lnTo>
                      <a:lnTo>
                        <a:pt x="183651" y="30823"/>
                      </a:lnTo>
                      <a:lnTo>
                        <a:pt x="187114" y="99410"/>
                      </a:lnTo>
                      <a:lnTo>
                        <a:pt x="196306" y="156355"/>
                      </a:lnTo>
                      <a:lnTo>
                        <a:pt x="201397" y="206858"/>
                      </a:lnTo>
                      <a:cubicBezTo>
                        <a:pt x="213985" y="268375"/>
                        <a:pt x="231804" y="327987"/>
                        <a:pt x="254368" y="385209"/>
                      </a:cubicBezTo>
                      <a:lnTo>
                        <a:pt x="278655" y="434120"/>
                      </a:lnTo>
                      <a:lnTo>
                        <a:pt x="288553" y="457988"/>
                      </a:lnTo>
                      <a:lnTo>
                        <a:pt x="306864" y="490929"/>
                      </a:lnTo>
                      <a:lnTo>
                        <a:pt x="335810" y="549220"/>
                      </a:lnTo>
                      <a:lnTo>
                        <a:pt x="385629" y="617548"/>
                      </a:lnTo>
                      <a:lnTo>
                        <a:pt x="418498" y="663555"/>
                      </a:lnTo>
                      <a:lnTo>
                        <a:pt x="422070" y="667527"/>
                      </a:lnTo>
                      <a:lnTo>
                        <a:pt x="442816" y="695980"/>
                      </a:lnTo>
                      <a:lnTo>
                        <a:pt x="482572" y="734799"/>
                      </a:lnTo>
                      <a:lnTo>
                        <a:pt x="499550" y="753676"/>
                      </a:lnTo>
                      <a:lnTo>
                        <a:pt x="525751" y="776960"/>
                      </a:lnTo>
                      <a:lnTo>
                        <a:pt x="572475" y="822581"/>
                      </a:lnTo>
                      <a:lnTo>
                        <a:pt x="641806" y="870626"/>
                      </a:lnTo>
                      <a:lnTo>
                        <a:pt x="689454" y="904236"/>
                      </a:lnTo>
                      <a:lnTo>
                        <a:pt x="692589" y="905817"/>
                      </a:lnTo>
                      <a:lnTo>
                        <a:pt x="706124" y="915196"/>
                      </a:lnTo>
                      <a:lnTo>
                        <a:pt x="707267" y="913217"/>
                      </a:lnTo>
                      <a:lnTo>
                        <a:pt x="707267" y="913217"/>
                      </a:lnTo>
                      <a:lnTo>
                        <a:pt x="616431" y="1070549"/>
                      </a:lnTo>
                      <a:lnTo>
                        <a:pt x="593161" y="1058818"/>
                      </a:lnTo>
                      <a:cubicBezTo>
                        <a:pt x="271013" y="857719"/>
                        <a:pt x="46287" y="515130"/>
                        <a:pt x="5959" y="1180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9" name="Freeform 1138">
                  <a:extLst>
                    <a:ext uri="{FF2B5EF4-FFF2-40B4-BE49-F238E27FC236}">
                      <a16:creationId xmlns:a16="http://schemas.microsoft.com/office/drawing/2014/main" id="{F75248C1-84F6-1E47-AAC3-685AD2D53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5641" y="3439801"/>
                  <a:ext cx="614343" cy="913217"/>
                </a:xfrm>
                <a:custGeom>
                  <a:avLst/>
                  <a:gdLst>
                    <a:gd name="connsiteX0" fmla="*/ 0 w 614343"/>
                    <a:gd name="connsiteY0" fmla="*/ 0 h 913217"/>
                    <a:gd name="connsiteX1" fmla="*/ 179921 w 614343"/>
                    <a:gd name="connsiteY1" fmla="*/ 0 h 913217"/>
                    <a:gd name="connsiteX2" fmla="*/ 197103 w 614343"/>
                    <a:gd name="connsiteY2" fmla="*/ 170581 h 913217"/>
                    <a:gd name="connsiteX3" fmla="*/ 506082 w 614343"/>
                    <a:gd name="connsiteY3" fmla="*/ 683684 h 913217"/>
                    <a:gd name="connsiteX4" fmla="*/ 614343 w 614343"/>
                    <a:gd name="connsiteY4" fmla="*/ 758768 h 913217"/>
                    <a:gd name="connsiteX5" fmla="*/ 525172 w 614343"/>
                    <a:gd name="connsiteY5" fmla="*/ 913217 h 913217"/>
                    <a:gd name="connsiteX6" fmla="*/ 510494 w 614343"/>
                    <a:gd name="connsiteY6" fmla="*/ 905817 h 913217"/>
                    <a:gd name="connsiteX7" fmla="*/ 459711 w 614343"/>
                    <a:gd name="connsiteY7" fmla="*/ 870626 h 913217"/>
                    <a:gd name="connsiteX8" fmla="*/ 408064 w 614343"/>
                    <a:gd name="connsiteY8" fmla="*/ 834194 h 913217"/>
                    <a:gd name="connsiteX9" fmla="*/ 343656 w 614343"/>
                    <a:gd name="connsiteY9" fmla="*/ 776960 h 913217"/>
                    <a:gd name="connsiteX10" fmla="*/ 300477 w 614343"/>
                    <a:gd name="connsiteY10" fmla="*/ 734799 h 913217"/>
                    <a:gd name="connsiteX11" fmla="*/ 239975 w 614343"/>
                    <a:gd name="connsiteY11" fmla="*/ 667527 h 913217"/>
                    <a:gd name="connsiteX12" fmla="*/ 203534 w 614343"/>
                    <a:gd name="connsiteY12" fmla="*/ 617548 h 913217"/>
                    <a:gd name="connsiteX13" fmla="*/ 165780 w 614343"/>
                    <a:gd name="connsiteY13" fmla="*/ 564702 h 913217"/>
                    <a:gd name="connsiteX14" fmla="*/ 124769 w 614343"/>
                    <a:gd name="connsiteY14" fmla="*/ 490929 h 913217"/>
                    <a:gd name="connsiteX15" fmla="*/ 96560 w 614343"/>
                    <a:gd name="connsiteY15" fmla="*/ 434120 h 913217"/>
                    <a:gd name="connsiteX16" fmla="*/ 59309 w 614343"/>
                    <a:gd name="connsiteY16" fmla="*/ 344288 h 913217"/>
                    <a:gd name="connsiteX17" fmla="*/ 25206 w 614343"/>
                    <a:gd name="connsiteY17" fmla="*/ 224471 h 913217"/>
                    <a:gd name="connsiteX18" fmla="*/ 14211 w 614343"/>
                    <a:gd name="connsiteY18" fmla="*/ 156355 h 913217"/>
                    <a:gd name="connsiteX19" fmla="*/ 1556 w 614343"/>
                    <a:gd name="connsiteY19" fmla="*/ 30823 h 913217"/>
                    <a:gd name="connsiteX20" fmla="*/ 0 w 614343"/>
                    <a:gd name="connsiteY20" fmla="*/ 0 h 913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14343" h="913217">
                      <a:moveTo>
                        <a:pt x="0" y="0"/>
                      </a:moveTo>
                      <a:lnTo>
                        <a:pt x="179921" y="0"/>
                      </a:lnTo>
                      <a:lnTo>
                        <a:pt x="197103" y="170581"/>
                      </a:lnTo>
                      <a:cubicBezTo>
                        <a:pt x="239030" y="375639"/>
                        <a:pt x="350636" y="555293"/>
                        <a:pt x="506082" y="683684"/>
                      </a:cubicBezTo>
                      <a:lnTo>
                        <a:pt x="614343" y="758768"/>
                      </a:lnTo>
                      <a:lnTo>
                        <a:pt x="525172" y="913217"/>
                      </a:lnTo>
                      <a:lnTo>
                        <a:pt x="510494" y="905817"/>
                      </a:lnTo>
                      <a:lnTo>
                        <a:pt x="459711" y="870626"/>
                      </a:lnTo>
                      <a:lnTo>
                        <a:pt x="408064" y="834194"/>
                      </a:lnTo>
                      <a:lnTo>
                        <a:pt x="343656" y="776960"/>
                      </a:lnTo>
                      <a:lnTo>
                        <a:pt x="300477" y="734799"/>
                      </a:lnTo>
                      <a:lnTo>
                        <a:pt x="239975" y="667527"/>
                      </a:lnTo>
                      <a:lnTo>
                        <a:pt x="203534" y="617548"/>
                      </a:lnTo>
                      <a:lnTo>
                        <a:pt x="165780" y="564702"/>
                      </a:lnTo>
                      <a:lnTo>
                        <a:pt x="124769" y="490929"/>
                      </a:lnTo>
                      <a:lnTo>
                        <a:pt x="96560" y="434120"/>
                      </a:lnTo>
                      <a:lnTo>
                        <a:pt x="59309" y="344288"/>
                      </a:lnTo>
                      <a:cubicBezTo>
                        <a:pt x="45719" y="305320"/>
                        <a:pt x="34302" y="265332"/>
                        <a:pt x="25206" y="224471"/>
                      </a:cubicBezTo>
                      <a:lnTo>
                        <a:pt x="14211" y="156355"/>
                      </a:lnTo>
                      <a:lnTo>
                        <a:pt x="1556" y="308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0" name="Freeform 1139">
                  <a:extLst>
                    <a:ext uri="{FF2B5EF4-FFF2-40B4-BE49-F238E27FC236}">
                      <a16:creationId xmlns:a16="http://schemas.microsoft.com/office/drawing/2014/main" id="{A293A712-63CD-5F41-83E7-18F3D114CC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62852" y="3439800"/>
                  <a:ext cx="515616" cy="758768"/>
                </a:xfrm>
                <a:custGeom>
                  <a:avLst/>
                  <a:gdLst>
                    <a:gd name="connsiteX0" fmla="*/ 0 w 515616"/>
                    <a:gd name="connsiteY0" fmla="*/ 0 h 758768"/>
                    <a:gd name="connsiteX1" fmla="*/ 169685 w 515616"/>
                    <a:gd name="connsiteY1" fmla="*/ 0 h 758768"/>
                    <a:gd name="connsiteX2" fmla="*/ 183272 w 515616"/>
                    <a:gd name="connsiteY2" fmla="*/ 134915 h 758768"/>
                    <a:gd name="connsiteX3" fmla="*/ 431443 w 515616"/>
                    <a:gd name="connsiteY3" fmla="*/ 547121 h 758768"/>
                    <a:gd name="connsiteX4" fmla="*/ 515616 w 515616"/>
                    <a:gd name="connsiteY4" fmla="*/ 605510 h 758768"/>
                    <a:gd name="connsiteX5" fmla="*/ 427132 w 515616"/>
                    <a:gd name="connsiteY5" fmla="*/ 758768 h 758768"/>
                    <a:gd name="connsiteX6" fmla="*/ 427132 w 515616"/>
                    <a:gd name="connsiteY6" fmla="*/ 758768 h 758768"/>
                    <a:gd name="connsiteX7" fmla="*/ 431194 w 515616"/>
                    <a:gd name="connsiteY7" fmla="*/ 751732 h 758768"/>
                    <a:gd name="connsiteX8" fmla="*/ 323239 w 515616"/>
                    <a:gd name="connsiteY8" fmla="*/ 676923 h 758768"/>
                    <a:gd name="connsiteX9" fmla="*/ 17018 w 515616"/>
                    <a:gd name="connsiteY9" fmla="*/ 168816 h 758768"/>
                    <a:gd name="connsiteX10" fmla="*/ 0 w 515616"/>
                    <a:gd name="connsiteY10" fmla="*/ 0 h 758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15616" h="758768">
                      <a:moveTo>
                        <a:pt x="0" y="0"/>
                      </a:moveTo>
                      <a:lnTo>
                        <a:pt x="169685" y="0"/>
                      </a:lnTo>
                      <a:lnTo>
                        <a:pt x="183272" y="134915"/>
                      </a:lnTo>
                      <a:cubicBezTo>
                        <a:pt x="216947" y="299650"/>
                        <a:pt x="306589" y="443978"/>
                        <a:pt x="431443" y="547121"/>
                      </a:cubicBezTo>
                      <a:lnTo>
                        <a:pt x="515616" y="605510"/>
                      </a:lnTo>
                      <a:lnTo>
                        <a:pt x="427132" y="758768"/>
                      </a:lnTo>
                      <a:lnTo>
                        <a:pt x="427132" y="758768"/>
                      </a:lnTo>
                      <a:lnTo>
                        <a:pt x="431194" y="751732"/>
                      </a:lnTo>
                      <a:lnTo>
                        <a:pt x="323239" y="676923"/>
                      </a:lnTo>
                      <a:cubicBezTo>
                        <a:pt x="169181" y="549783"/>
                        <a:pt x="58571" y="371877"/>
                        <a:pt x="17018" y="16881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1" name="Freeform 1140">
                  <a:extLst>
                    <a:ext uri="{FF2B5EF4-FFF2-40B4-BE49-F238E27FC236}">
                      <a16:creationId xmlns:a16="http://schemas.microsoft.com/office/drawing/2014/main" id="{E647959F-6FAE-5C40-87CD-CBE0C93DD5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34090" y="3439800"/>
                  <a:ext cx="437351" cy="603444"/>
                </a:xfrm>
                <a:custGeom>
                  <a:avLst/>
                  <a:gdLst>
                    <a:gd name="connsiteX0" fmla="*/ 0 w 437351"/>
                    <a:gd name="connsiteY0" fmla="*/ 0 h 603444"/>
                    <a:gd name="connsiteX1" fmla="*/ 183571 w 437351"/>
                    <a:gd name="connsiteY1" fmla="*/ 0 h 603444"/>
                    <a:gd name="connsiteX2" fmla="*/ 193381 w 437351"/>
                    <a:gd name="connsiteY2" fmla="*/ 97309 h 603444"/>
                    <a:gd name="connsiteX3" fmla="*/ 377693 w 437351"/>
                    <a:gd name="connsiteY3" fmla="*/ 403135 h 603444"/>
                    <a:gd name="connsiteX4" fmla="*/ 437351 w 437351"/>
                    <a:gd name="connsiteY4" fmla="*/ 444476 h 603444"/>
                    <a:gd name="connsiteX5" fmla="*/ 345570 w 437351"/>
                    <a:gd name="connsiteY5" fmla="*/ 603444 h 603444"/>
                    <a:gd name="connsiteX6" fmla="*/ 260925 w 437351"/>
                    <a:gd name="connsiteY6" fmla="*/ 544787 h 603444"/>
                    <a:gd name="connsiteX7" fmla="*/ 13539 w 437351"/>
                    <a:gd name="connsiteY7" fmla="*/ 134305 h 603444"/>
                    <a:gd name="connsiteX8" fmla="*/ 0 w 437351"/>
                    <a:gd name="connsiteY8" fmla="*/ 0 h 60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1" h="603444">
                      <a:moveTo>
                        <a:pt x="0" y="0"/>
                      </a:moveTo>
                      <a:lnTo>
                        <a:pt x="183571" y="0"/>
                      </a:lnTo>
                      <a:lnTo>
                        <a:pt x="193381" y="97309"/>
                      </a:lnTo>
                      <a:cubicBezTo>
                        <a:pt x="218391" y="219530"/>
                        <a:pt x="284967" y="326610"/>
                        <a:pt x="377693" y="403135"/>
                      </a:cubicBezTo>
                      <a:lnTo>
                        <a:pt x="437351" y="444476"/>
                      </a:lnTo>
                      <a:lnTo>
                        <a:pt x="345570" y="603444"/>
                      </a:lnTo>
                      <a:lnTo>
                        <a:pt x="260925" y="544787"/>
                      </a:lnTo>
                      <a:cubicBezTo>
                        <a:pt x="136466" y="442075"/>
                        <a:pt x="47108" y="298351"/>
                        <a:pt x="13539" y="13430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2" name="Freeform 1141">
                  <a:extLst>
                    <a:ext uri="{FF2B5EF4-FFF2-40B4-BE49-F238E27FC236}">
                      <a16:creationId xmlns:a16="http://schemas.microsoft.com/office/drawing/2014/main" id="{F0D962D8-E8C3-4F47-8053-1F0565BCCA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34561" y="3439801"/>
                  <a:ext cx="437352" cy="603445"/>
                </a:xfrm>
                <a:custGeom>
                  <a:avLst/>
                  <a:gdLst>
                    <a:gd name="connsiteX0" fmla="*/ 253780 w 437352"/>
                    <a:gd name="connsiteY0" fmla="*/ 0 h 603445"/>
                    <a:gd name="connsiteX1" fmla="*/ 437352 w 437352"/>
                    <a:gd name="connsiteY1" fmla="*/ 0 h 603445"/>
                    <a:gd name="connsiteX2" fmla="*/ 423812 w 437352"/>
                    <a:gd name="connsiteY2" fmla="*/ 134305 h 603445"/>
                    <a:gd name="connsiteX3" fmla="*/ 176427 w 437352"/>
                    <a:gd name="connsiteY3" fmla="*/ 544787 h 603445"/>
                    <a:gd name="connsiteX4" fmla="*/ 91780 w 437352"/>
                    <a:gd name="connsiteY4" fmla="*/ 603445 h 603445"/>
                    <a:gd name="connsiteX5" fmla="*/ 0 w 437352"/>
                    <a:gd name="connsiteY5" fmla="*/ 444477 h 603445"/>
                    <a:gd name="connsiteX6" fmla="*/ 59659 w 437352"/>
                    <a:gd name="connsiteY6" fmla="*/ 403135 h 603445"/>
                    <a:gd name="connsiteX7" fmla="*/ 243971 w 437352"/>
                    <a:gd name="connsiteY7" fmla="*/ 97309 h 603445"/>
                    <a:gd name="connsiteX8" fmla="*/ 253780 w 437352"/>
                    <a:gd name="connsiteY8" fmla="*/ 0 h 60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2" h="603445">
                      <a:moveTo>
                        <a:pt x="253780" y="0"/>
                      </a:moveTo>
                      <a:lnTo>
                        <a:pt x="437352" y="0"/>
                      </a:lnTo>
                      <a:lnTo>
                        <a:pt x="423812" y="134305"/>
                      </a:lnTo>
                      <a:cubicBezTo>
                        <a:pt x="390244" y="298351"/>
                        <a:pt x="300886" y="442075"/>
                        <a:pt x="176427" y="544787"/>
                      </a:cubicBezTo>
                      <a:lnTo>
                        <a:pt x="91780" y="603445"/>
                      </a:lnTo>
                      <a:lnTo>
                        <a:pt x="0" y="444477"/>
                      </a:lnTo>
                      <a:lnTo>
                        <a:pt x="59659" y="403135"/>
                      </a:lnTo>
                      <a:cubicBezTo>
                        <a:pt x="152386" y="326610"/>
                        <a:pt x="218961" y="219530"/>
                        <a:pt x="243971" y="97309"/>
                      </a:cubicBezTo>
                      <a:lnTo>
                        <a:pt x="25378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3" name="Freeform 1142">
                  <a:extLst>
                    <a:ext uri="{FF2B5EF4-FFF2-40B4-BE49-F238E27FC236}">
                      <a16:creationId xmlns:a16="http://schemas.microsoft.com/office/drawing/2014/main" id="{1400341D-8BB6-0E48-A94A-084B7E0A15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27955" y="3439800"/>
                  <a:ext cx="515196" cy="751734"/>
                </a:xfrm>
                <a:custGeom>
                  <a:avLst/>
                  <a:gdLst>
                    <a:gd name="connsiteX0" fmla="*/ 346983 w 515196"/>
                    <a:gd name="connsiteY0" fmla="*/ 0 h 751734"/>
                    <a:gd name="connsiteX1" fmla="*/ 515196 w 515196"/>
                    <a:gd name="connsiteY1" fmla="*/ 0 h 751734"/>
                    <a:gd name="connsiteX2" fmla="*/ 498177 w 515196"/>
                    <a:gd name="connsiteY2" fmla="*/ 168816 h 751734"/>
                    <a:gd name="connsiteX3" fmla="*/ 191956 w 515196"/>
                    <a:gd name="connsiteY3" fmla="*/ 676923 h 751734"/>
                    <a:gd name="connsiteX4" fmla="*/ 84001 w 515196"/>
                    <a:gd name="connsiteY4" fmla="*/ 751734 h 751734"/>
                    <a:gd name="connsiteX5" fmla="*/ 0 w 515196"/>
                    <a:gd name="connsiteY5" fmla="*/ 606240 h 751734"/>
                    <a:gd name="connsiteX6" fmla="*/ 85225 w 515196"/>
                    <a:gd name="connsiteY6" fmla="*/ 547121 h 751734"/>
                    <a:gd name="connsiteX7" fmla="*/ 333396 w 515196"/>
                    <a:gd name="connsiteY7" fmla="*/ 134915 h 751734"/>
                    <a:gd name="connsiteX8" fmla="*/ 346983 w 515196"/>
                    <a:gd name="connsiteY8" fmla="*/ 0 h 751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5196" h="751734">
                      <a:moveTo>
                        <a:pt x="346983" y="0"/>
                      </a:moveTo>
                      <a:lnTo>
                        <a:pt x="515196" y="0"/>
                      </a:lnTo>
                      <a:lnTo>
                        <a:pt x="498177" y="168816"/>
                      </a:lnTo>
                      <a:cubicBezTo>
                        <a:pt x="456625" y="371877"/>
                        <a:pt x="346015" y="549783"/>
                        <a:pt x="191956" y="676923"/>
                      </a:cubicBezTo>
                      <a:lnTo>
                        <a:pt x="84001" y="751734"/>
                      </a:lnTo>
                      <a:lnTo>
                        <a:pt x="0" y="606240"/>
                      </a:lnTo>
                      <a:lnTo>
                        <a:pt x="85225" y="547121"/>
                      </a:lnTo>
                      <a:cubicBezTo>
                        <a:pt x="210079" y="443978"/>
                        <a:pt x="299721" y="299650"/>
                        <a:pt x="333396" y="134915"/>
                      </a:cubicBezTo>
                      <a:lnTo>
                        <a:pt x="34698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4" name="Freeform 1143">
                  <a:extLst>
                    <a:ext uri="{FF2B5EF4-FFF2-40B4-BE49-F238E27FC236}">
                      <a16:creationId xmlns:a16="http://schemas.microsoft.com/office/drawing/2014/main" id="{0DAC1F83-6A01-794C-AF17-58BCE4170A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11955" y="3439801"/>
                  <a:ext cx="618405" cy="913217"/>
                </a:xfrm>
                <a:custGeom>
                  <a:avLst/>
                  <a:gdLst>
                    <a:gd name="connsiteX0" fmla="*/ 439957 w 618405"/>
                    <a:gd name="connsiteY0" fmla="*/ 0 h 913217"/>
                    <a:gd name="connsiteX1" fmla="*/ 618405 w 618405"/>
                    <a:gd name="connsiteY1" fmla="*/ 0 h 913217"/>
                    <a:gd name="connsiteX2" fmla="*/ 616846 w 618405"/>
                    <a:gd name="connsiteY2" fmla="*/ 30869 h 913217"/>
                    <a:gd name="connsiteX3" fmla="*/ 604201 w 618405"/>
                    <a:gd name="connsiteY3" fmla="*/ 156313 h 913217"/>
                    <a:gd name="connsiteX4" fmla="*/ 593199 w 618405"/>
                    <a:gd name="connsiteY4" fmla="*/ 224471 h 913217"/>
                    <a:gd name="connsiteX5" fmla="*/ 559095 w 618405"/>
                    <a:gd name="connsiteY5" fmla="*/ 344288 h 913217"/>
                    <a:gd name="connsiteX6" fmla="*/ 521833 w 618405"/>
                    <a:gd name="connsiteY6" fmla="*/ 434147 h 913217"/>
                    <a:gd name="connsiteX7" fmla="*/ 493654 w 618405"/>
                    <a:gd name="connsiteY7" fmla="*/ 490895 h 913217"/>
                    <a:gd name="connsiteX8" fmla="*/ 452625 w 618405"/>
                    <a:gd name="connsiteY8" fmla="*/ 564702 h 913217"/>
                    <a:gd name="connsiteX9" fmla="*/ 414774 w 618405"/>
                    <a:gd name="connsiteY9" fmla="*/ 617684 h 913217"/>
                    <a:gd name="connsiteX10" fmla="*/ 378441 w 618405"/>
                    <a:gd name="connsiteY10" fmla="*/ 667515 h 913217"/>
                    <a:gd name="connsiteX11" fmla="*/ 317914 w 618405"/>
                    <a:gd name="connsiteY11" fmla="*/ 734815 h 913217"/>
                    <a:gd name="connsiteX12" fmla="*/ 274771 w 618405"/>
                    <a:gd name="connsiteY12" fmla="*/ 776940 h 913217"/>
                    <a:gd name="connsiteX13" fmla="*/ 210341 w 618405"/>
                    <a:gd name="connsiteY13" fmla="*/ 834194 h 913217"/>
                    <a:gd name="connsiteX14" fmla="*/ 158599 w 618405"/>
                    <a:gd name="connsiteY14" fmla="*/ 870693 h 913217"/>
                    <a:gd name="connsiteX15" fmla="*/ 107917 w 618405"/>
                    <a:gd name="connsiteY15" fmla="*/ 905814 h 913217"/>
                    <a:gd name="connsiteX16" fmla="*/ 93233 w 618405"/>
                    <a:gd name="connsiteY16" fmla="*/ 913217 h 913217"/>
                    <a:gd name="connsiteX17" fmla="*/ 0 w 618405"/>
                    <a:gd name="connsiteY17" fmla="*/ 751734 h 913217"/>
                    <a:gd name="connsiteX18" fmla="*/ 1 w 618405"/>
                    <a:gd name="connsiteY18" fmla="*/ 751734 h 913217"/>
                    <a:gd name="connsiteX19" fmla="*/ 4483 w 618405"/>
                    <a:gd name="connsiteY19" fmla="*/ 759498 h 913217"/>
                    <a:gd name="connsiteX20" fmla="*/ 113797 w 618405"/>
                    <a:gd name="connsiteY20" fmla="*/ 683684 h 913217"/>
                    <a:gd name="connsiteX21" fmla="*/ 422775 w 618405"/>
                    <a:gd name="connsiteY21" fmla="*/ 170581 h 913217"/>
                    <a:gd name="connsiteX22" fmla="*/ 439957 w 618405"/>
                    <a:gd name="connsiteY22" fmla="*/ 0 h 913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18405" h="913217">
                      <a:moveTo>
                        <a:pt x="439957" y="0"/>
                      </a:moveTo>
                      <a:lnTo>
                        <a:pt x="618405" y="0"/>
                      </a:lnTo>
                      <a:lnTo>
                        <a:pt x="616846" y="30869"/>
                      </a:lnTo>
                      <a:lnTo>
                        <a:pt x="604201" y="156313"/>
                      </a:lnTo>
                      <a:lnTo>
                        <a:pt x="593199" y="224471"/>
                      </a:lnTo>
                      <a:cubicBezTo>
                        <a:pt x="584102" y="265332"/>
                        <a:pt x="572686" y="305320"/>
                        <a:pt x="559095" y="344288"/>
                      </a:cubicBezTo>
                      <a:lnTo>
                        <a:pt x="521833" y="434147"/>
                      </a:lnTo>
                      <a:lnTo>
                        <a:pt x="493654" y="490895"/>
                      </a:lnTo>
                      <a:lnTo>
                        <a:pt x="452625" y="564702"/>
                      </a:lnTo>
                      <a:lnTo>
                        <a:pt x="414774" y="617684"/>
                      </a:lnTo>
                      <a:lnTo>
                        <a:pt x="378441" y="667515"/>
                      </a:lnTo>
                      <a:lnTo>
                        <a:pt x="317914" y="734815"/>
                      </a:lnTo>
                      <a:lnTo>
                        <a:pt x="274771" y="776940"/>
                      </a:lnTo>
                      <a:lnTo>
                        <a:pt x="210341" y="834194"/>
                      </a:lnTo>
                      <a:lnTo>
                        <a:pt x="158599" y="870693"/>
                      </a:lnTo>
                      <a:lnTo>
                        <a:pt x="107917" y="905814"/>
                      </a:lnTo>
                      <a:lnTo>
                        <a:pt x="93233" y="913217"/>
                      </a:lnTo>
                      <a:lnTo>
                        <a:pt x="0" y="751734"/>
                      </a:lnTo>
                      <a:lnTo>
                        <a:pt x="1" y="751734"/>
                      </a:lnTo>
                      <a:lnTo>
                        <a:pt x="4483" y="759498"/>
                      </a:lnTo>
                      <a:lnTo>
                        <a:pt x="113797" y="683684"/>
                      </a:lnTo>
                      <a:cubicBezTo>
                        <a:pt x="269243" y="555293"/>
                        <a:pt x="380849" y="375639"/>
                        <a:pt x="422775" y="170581"/>
                      </a:cubicBezTo>
                      <a:lnTo>
                        <a:pt x="439957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5" name="Freeform 1144">
                  <a:extLst>
                    <a:ext uri="{FF2B5EF4-FFF2-40B4-BE49-F238E27FC236}">
                      <a16:creationId xmlns:a16="http://schemas.microsoft.com/office/drawing/2014/main" id="{6392C2C3-6758-1444-B69E-7586D38DB8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05187" y="3439801"/>
                  <a:ext cx="707268" cy="1070549"/>
                </a:xfrm>
                <a:custGeom>
                  <a:avLst/>
                  <a:gdLst>
                    <a:gd name="connsiteX0" fmla="*/ 526726 w 707268"/>
                    <a:gd name="connsiteY0" fmla="*/ 0 h 1070549"/>
                    <a:gd name="connsiteX1" fmla="*/ 707268 w 707268"/>
                    <a:gd name="connsiteY1" fmla="*/ 0 h 1070549"/>
                    <a:gd name="connsiteX2" fmla="*/ 701308 w 707268"/>
                    <a:gd name="connsiteY2" fmla="*/ 118028 h 1070549"/>
                    <a:gd name="connsiteX3" fmla="*/ 114107 w 707268"/>
                    <a:gd name="connsiteY3" fmla="*/ 1058818 h 1070549"/>
                    <a:gd name="connsiteX4" fmla="*/ 90836 w 707268"/>
                    <a:gd name="connsiteY4" fmla="*/ 1070549 h 1070549"/>
                    <a:gd name="connsiteX5" fmla="*/ 0 w 707268"/>
                    <a:gd name="connsiteY5" fmla="*/ 913217 h 1070549"/>
                    <a:gd name="connsiteX6" fmla="*/ 1 w 707268"/>
                    <a:gd name="connsiteY6" fmla="*/ 913217 h 1070549"/>
                    <a:gd name="connsiteX7" fmla="*/ 1144 w 707268"/>
                    <a:gd name="connsiteY7" fmla="*/ 915197 h 1070549"/>
                    <a:gd name="connsiteX8" fmla="*/ 14685 w 707268"/>
                    <a:gd name="connsiteY8" fmla="*/ 905814 h 1070549"/>
                    <a:gd name="connsiteX9" fmla="*/ 17814 w 707268"/>
                    <a:gd name="connsiteY9" fmla="*/ 904236 h 1070549"/>
                    <a:gd name="connsiteX10" fmla="*/ 65367 w 707268"/>
                    <a:gd name="connsiteY10" fmla="*/ 870693 h 1070549"/>
                    <a:gd name="connsiteX11" fmla="*/ 134795 w 707268"/>
                    <a:gd name="connsiteY11" fmla="*/ 822581 h 1070549"/>
                    <a:gd name="connsiteX12" fmla="*/ 181539 w 707268"/>
                    <a:gd name="connsiteY12" fmla="*/ 776940 h 1070549"/>
                    <a:gd name="connsiteX13" fmla="*/ 207718 w 707268"/>
                    <a:gd name="connsiteY13" fmla="*/ 753676 h 1070549"/>
                    <a:gd name="connsiteX14" fmla="*/ 224682 w 707268"/>
                    <a:gd name="connsiteY14" fmla="*/ 734815 h 1070549"/>
                    <a:gd name="connsiteX15" fmla="*/ 264454 w 707268"/>
                    <a:gd name="connsiteY15" fmla="*/ 695980 h 1070549"/>
                    <a:gd name="connsiteX16" fmla="*/ 285209 w 707268"/>
                    <a:gd name="connsiteY16" fmla="*/ 667515 h 1070549"/>
                    <a:gd name="connsiteX17" fmla="*/ 288770 w 707268"/>
                    <a:gd name="connsiteY17" fmla="*/ 663555 h 1070549"/>
                    <a:gd name="connsiteX18" fmla="*/ 321542 w 707268"/>
                    <a:gd name="connsiteY18" fmla="*/ 617684 h 1070549"/>
                    <a:gd name="connsiteX19" fmla="*/ 371460 w 707268"/>
                    <a:gd name="connsiteY19" fmla="*/ 549220 h 1070549"/>
                    <a:gd name="connsiteX20" fmla="*/ 400422 w 707268"/>
                    <a:gd name="connsiteY20" fmla="*/ 490895 h 1070549"/>
                    <a:gd name="connsiteX21" fmla="*/ 418715 w 707268"/>
                    <a:gd name="connsiteY21" fmla="*/ 457988 h 1070549"/>
                    <a:gd name="connsiteX22" fmla="*/ 428601 w 707268"/>
                    <a:gd name="connsiteY22" fmla="*/ 434147 h 1070549"/>
                    <a:gd name="connsiteX23" fmla="*/ 452902 w 707268"/>
                    <a:gd name="connsiteY23" fmla="*/ 385209 h 1070549"/>
                    <a:gd name="connsiteX24" fmla="*/ 505873 w 707268"/>
                    <a:gd name="connsiteY24" fmla="*/ 206858 h 1070549"/>
                    <a:gd name="connsiteX25" fmla="*/ 510969 w 707268"/>
                    <a:gd name="connsiteY25" fmla="*/ 156313 h 1070549"/>
                    <a:gd name="connsiteX26" fmla="*/ 520153 w 707268"/>
                    <a:gd name="connsiteY26" fmla="*/ 99410 h 1070549"/>
                    <a:gd name="connsiteX27" fmla="*/ 523614 w 707268"/>
                    <a:gd name="connsiteY27" fmla="*/ 30869 h 1070549"/>
                    <a:gd name="connsiteX28" fmla="*/ 526726 w 707268"/>
                    <a:gd name="connsiteY28" fmla="*/ 0 h 1070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07268" h="1070549">
                      <a:moveTo>
                        <a:pt x="526726" y="0"/>
                      </a:moveTo>
                      <a:lnTo>
                        <a:pt x="707268" y="0"/>
                      </a:lnTo>
                      <a:lnTo>
                        <a:pt x="701308" y="118028"/>
                      </a:lnTo>
                      <a:cubicBezTo>
                        <a:pt x="660980" y="515130"/>
                        <a:pt x="436254" y="857719"/>
                        <a:pt x="114107" y="1058818"/>
                      </a:cubicBezTo>
                      <a:lnTo>
                        <a:pt x="90836" y="1070549"/>
                      </a:lnTo>
                      <a:lnTo>
                        <a:pt x="0" y="913217"/>
                      </a:lnTo>
                      <a:lnTo>
                        <a:pt x="1" y="913217"/>
                      </a:lnTo>
                      <a:lnTo>
                        <a:pt x="1144" y="915197"/>
                      </a:lnTo>
                      <a:lnTo>
                        <a:pt x="14685" y="905814"/>
                      </a:lnTo>
                      <a:lnTo>
                        <a:pt x="17814" y="904236"/>
                      </a:lnTo>
                      <a:lnTo>
                        <a:pt x="65367" y="870693"/>
                      </a:lnTo>
                      <a:lnTo>
                        <a:pt x="134795" y="822581"/>
                      </a:lnTo>
                      <a:lnTo>
                        <a:pt x="181539" y="776940"/>
                      </a:lnTo>
                      <a:lnTo>
                        <a:pt x="207718" y="753676"/>
                      </a:lnTo>
                      <a:lnTo>
                        <a:pt x="224682" y="734815"/>
                      </a:lnTo>
                      <a:lnTo>
                        <a:pt x="264454" y="695980"/>
                      </a:lnTo>
                      <a:lnTo>
                        <a:pt x="285209" y="667515"/>
                      </a:lnTo>
                      <a:lnTo>
                        <a:pt x="288770" y="663555"/>
                      </a:lnTo>
                      <a:lnTo>
                        <a:pt x="321542" y="617684"/>
                      </a:lnTo>
                      <a:lnTo>
                        <a:pt x="371460" y="549220"/>
                      </a:lnTo>
                      <a:lnTo>
                        <a:pt x="400422" y="490895"/>
                      </a:lnTo>
                      <a:lnTo>
                        <a:pt x="418715" y="457988"/>
                      </a:lnTo>
                      <a:lnTo>
                        <a:pt x="428601" y="434147"/>
                      </a:lnTo>
                      <a:lnTo>
                        <a:pt x="452902" y="385209"/>
                      </a:lnTo>
                      <a:cubicBezTo>
                        <a:pt x="475466" y="327987"/>
                        <a:pt x="493285" y="268375"/>
                        <a:pt x="505873" y="206858"/>
                      </a:cubicBezTo>
                      <a:lnTo>
                        <a:pt x="510969" y="156313"/>
                      </a:lnTo>
                      <a:lnTo>
                        <a:pt x="520153" y="99410"/>
                      </a:lnTo>
                      <a:lnTo>
                        <a:pt x="523614" y="30869"/>
                      </a:lnTo>
                      <a:lnTo>
                        <a:pt x="526726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6" name="Freeform 1145">
                  <a:extLst>
                    <a:ext uri="{FF2B5EF4-FFF2-40B4-BE49-F238E27FC236}">
                      <a16:creationId xmlns:a16="http://schemas.microsoft.com/office/drawing/2014/main" id="{84064150-F1EC-A343-8861-6B59322D79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96253" y="3439801"/>
                  <a:ext cx="793272" cy="1226071"/>
                </a:xfrm>
                <a:custGeom>
                  <a:avLst/>
                  <a:gdLst>
                    <a:gd name="connsiteX0" fmla="*/ 616664 w 793272"/>
                    <a:gd name="connsiteY0" fmla="*/ 0 h 1226071"/>
                    <a:gd name="connsiteX1" fmla="*/ 793272 w 793272"/>
                    <a:gd name="connsiteY1" fmla="*/ 0 h 1226071"/>
                    <a:gd name="connsiteX2" fmla="*/ 786398 w 793272"/>
                    <a:gd name="connsiteY2" fmla="*/ 136132 h 1226071"/>
                    <a:gd name="connsiteX3" fmla="*/ 116677 w 793272"/>
                    <a:gd name="connsiteY3" fmla="*/ 1209133 h 1226071"/>
                    <a:gd name="connsiteX4" fmla="*/ 90400 w 793272"/>
                    <a:gd name="connsiteY4" fmla="*/ 1223924 h 1226071"/>
                    <a:gd name="connsiteX5" fmla="*/ 91171 w 793272"/>
                    <a:gd name="connsiteY5" fmla="*/ 1225260 h 1226071"/>
                    <a:gd name="connsiteX6" fmla="*/ 89561 w 793272"/>
                    <a:gd name="connsiteY6" fmla="*/ 1226071 h 1226071"/>
                    <a:gd name="connsiteX7" fmla="*/ 0 w 793272"/>
                    <a:gd name="connsiteY7" fmla="*/ 1070948 h 1226071"/>
                    <a:gd name="connsiteX8" fmla="*/ 23285 w 793272"/>
                    <a:gd name="connsiteY8" fmla="*/ 1059209 h 1226071"/>
                    <a:gd name="connsiteX9" fmla="*/ 610702 w 793272"/>
                    <a:gd name="connsiteY9" fmla="*/ 118075 h 1226071"/>
                    <a:gd name="connsiteX10" fmla="*/ 616664 w 793272"/>
                    <a:gd name="connsiteY10" fmla="*/ 0 h 1226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93272" h="1226071">
                      <a:moveTo>
                        <a:pt x="616664" y="0"/>
                      </a:moveTo>
                      <a:lnTo>
                        <a:pt x="793272" y="0"/>
                      </a:lnTo>
                      <a:lnTo>
                        <a:pt x="786398" y="136132"/>
                      </a:lnTo>
                      <a:cubicBezTo>
                        <a:pt x="740403" y="589040"/>
                        <a:pt x="484096" y="979773"/>
                        <a:pt x="116677" y="1209133"/>
                      </a:cubicBezTo>
                      <a:lnTo>
                        <a:pt x="90400" y="1223924"/>
                      </a:lnTo>
                      <a:lnTo>
                        <a:pt x="91171" y="1225260"/>
                      </a:lnTo>
                      <a:lnTo>
                        <a:pt x="89561" y="1226071"/>
                      </a:lnTo>
                      <a:lnTo>
                        <a:pt x="0" y="1070948"/>
                      </a:lnTo>
                      <a:lnTo>
                        <a:pt x="23285" y="1059209"/>
                      </a:lnTo>
                      <a:cubicBezTo>
                        <a:pt x="345551" y="858036"/>
                        <a:pt x="570359" y="515322"/>
                        <a:pt x="610702" y="118075"/>
                      </a:cubicBezTo>
                      <a:lnTo>
                        <a:pt x="616664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7" name="Freeform 1146">
                  <a:extLst>
                    <a:ext uri="{FF2B5EF4-FFF2-40B4-BE49-F238E27FC236}">
                      <a16:creationId xmlns:a16="http://schemas.microsoft.com/office/drawing/2014/main" id="{F75F3B6E-BA24-7B45-B28B-3A505FB0D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7593" y="3900622"/>
                  <a:ext cx="690815" cy="248378"/>
                </a:xfrm>
                <a:custGeom>
                  <a:avLst/>
                  <a:gdLst>
                    <a:gd name="connsiteX0" fmla="*/ 91823 w 690815"/>
                    <a:gd name="connsiteY0" fmla="*/ 0 h 248378"/>
                    <a:gd name="connsiteX1" fmla="*/ 160966 w 690815"/>
                    <a:gd name="connsiteY1" fmla="*/ 32257 h 248378"/>
                    <a:gd name="connsiteX2" fmla="*/ 345408 w 690815"/>
                    <a:gd name="connsiteY2" fmla="*/ 64807 h 248378"/>
                    <a:gd name="connsiteX3" fmla="*/ 529851 w 690815"/>
                    <a:gd name="connsiteY3" fmla="*/ 32257 h 248378"/>
                    <a:gd name="connsiteX4" fmla="*/ 598992 w 690815"/>
                    <a:gd name="connsiteY4" fmla="*/ 1 h 248378"/>
                    <a:gd name="connsiteX5" fmla="*/ 690815 w 690815"/>
                    <a:gd name="connsiteY5" fmla="*/ 159041 h 248378"/>
                    <a:gd name="connsiteX6" fmla="*/ 592969 w 690815"/>
                    <a:gd name="connsiteY6" fmla="*/ 204689 h 248378"/>
                    <a:gd name="connsiteX7" fmla="*/ 345408 w 690815"/>
                    <a:gd name="connsiteY7" fmla="*/ 248378 h 248378"/>
                    <a:gd name="connsiteX8" fmla="*/ 97848 w 690815"/>
                    <a:gd name="connsiteY8" fmla="*/ 204689 h 248378"/>
                    <a:gd name="connsiteX9" fmla="*/ 0 w 690815"/>
                    <a:gd name="connsiteY9" fmla="*/ 159040 h 248378"/>
                    <a:gd name="connsiteX10" fmla="*/ 91823 w 690815"/>
                    <a:gd name="connsiteY10" fmla="*/ 0 h 24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90815" h="248378">
                      <a:moveTo>
                        <a:pt x="91823" y="0"/>
                      </a:moveTo>
                      <a:lnTo>
                        <a:pt x="160966" y="32257"/>
                      </a:lnTo>
                      <a:cubicBezTo>
                        <a:pt x="218478" y="53315"/>
                        <a:pt x="280601" y="64807"/>
                        <a:pt x="345408" y="64807"/>
                      </a:cubicBezTo>
                      <a:cubicBezTo>
                        <a:pt x="410216" y="64807"/>
                        <a:pt x="472339" y="53315"/>
                        <a:pt x="529851" y="32257"/>
                      </a:cubicBezTo>
                      <a:lnTo>
                        <a:pt x="598992" y="1"/>
                      </a:lnTo>
                      <a:lnTo>
                        <a:pt x="690815" y="159041"/>
                      </a:lnTo>
                      <a:lnTo>
                        <a:pt x="592969" y="204689"/>
                      </a:lnTo>
                      <a:cubicBezTo>
                        <a:pt x="515775" y="232953"/>
                        <a:pt x="432393" y="248378"/>
                        <a:pt x="345408" y="248378"/>
                      </a:cubicBezTo>
                      <a:cubicBezTo>
                        <a:pt x="258424" y="248378"/>
                        <a:pt x="175041" y="232953"/>
                        <a:pt x="97848" y="204689"/>
                      </a:cubicBezTo>
                      <a:lnTo>
                        <a:pt x="0" y="159040"/>
                      </a:lnTo>
                      <a:lnTo>
                        <a:pt x="9182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8" name="Freeform 1147">
                  <a:extLst>
                    <a:ext uri="{FF2B5EF4-FFF2-40B4-BE49-F238E27FC236}">
                      <a16:creationId xmlns:a16="http://schemas.microsoft.com/office/drawing/2014/main" id="{143E9FF0-20B0-2D41-87F1-DE00E308C9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21940" y="4061882"/>
                  <a:ext cx="862121" cy="258356"/>
                </a:xfrm>
                <a:custGeom>
                  <a:avLst/>
                  <a:gdLst>
                    <a:gd name="connsiteX0" fmla="*/ 84372 w 862121"/>
                    <a:gd name="connsiteY0" fmla="*/ 0 h 258356"/>
                    <a:gd name="connsiteX1" fmla="*/ 183450 w 862121"/>
                    <a:gd name="connsiteY1" fmla="*/ 46270 h 258356"/>
                    <a:gd name="connsiteX2" fmla="*/ 431797 w 862121"/>
                    <a:gd name="connsiteY2" fmla="*/ 90143 h 258356"/>
                    <a:gd name="connsiteX3" fmla="*/ 680144 w 862121"/>
                    <a:gd name="connsiteY3" fmla="*/ 46270 h 258356"/>
                    <a:gd name="connsiteX4" fmla="*/ 778062 w 862121"/>
                    <a:gd name="connsiteY4" fmla="*/ 543 h 258356"/>
                    <a:gd name="connsiteX5" fmla="*/ 862121 w 862121"/>
                    <a:gd name="connsiteY5" fmla="*/ 146137 h 258356"/>
                    <a:gd name="connsiteX6" fmla="*/ 737499 w 862121"/>
                    <a:gd name="connsiteY6" fmla="*/ 204276 h 258356"/>
                    <a:gd name="connsiteX7" fmla="*/ 431061 w 862121"/>
                    <a:gd name="connsiteY7" fmla="*/ 258356 h 258356"/>
                    <a:gd name="connsiteX8" fmla="*/ 124624 w 862121"/>
                    <a:gd name="connsiteY8" fmla="*/ 204276 h 258356"/>
                    <a:gd name="connsiteX9" fmla="*/ 0 w 862121"/>
                    <a:gd name="connsiteY9" fmla="*/ 146136 h 258356"/>
                    <a:gd name="connsiteX10" fmla="*/ 84372 w 862121"/>
                    <a:gd name="connsiteY10" fmla="*/ 0 h 258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62121" h="258356">
                      <a:moveTo>
                        <a:pt x="84372" y="0"/>
                      </a:moveTo>
                      <a:lnTo>
                        <a:pt x="183450" y="46270"/>
                      </a:lnTo>
                      <a:cubicBezTo>
                        <a:pt x="260889" y="74653"/>
                        <a:pt x="344536" y="90143"/>
                        <a:pt x="431797" y="90143"/>
                      </a:cubicBezTo>
                      <a:cubicBezTo>
                        <a:pt x="519059" y="90143"/>
                        <a:pt x="602706" y="74653"/>
                        <a:pt x="680144" y="46270"/>
                      </a:cubicBezTo>
                      <a:lnTo>
                        <a:pt x="778062" y="543"/>
                      </a:lnTo>
                      <a:lnTo>
                        <a:pt x="862121" y="146137"/>
                      </a:lnTo>
                      <a:lnTo>
                        <a:pt x="737499" y="204276"/>
                      </a:lnTo>
                      <a:cubicBezTo>
                        <a:pt x="641947" y="239262"/>
                        <a:pt x="538734" y="258356"/>
                        <a:pt x="431061" y="258356"/>
                      </a:cubicBezTo>
                      <a:cubicBezTo>
                        <a:pt x="323389" y="258356"/>
                        <a:pt x="220176" y="239262"/>
                        <a:pt x="124624" y="204276"/>
                      </a:cubicBezTo>
                      <a:lnTo>
                        <a:pt x="0" y="146136"/>
                      </a:lnTo>
                      <a:lnTo>
                        <a:pt x="8437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9" name="Freeform 1148">
                  <a:extLst>
                    <a:ext uri="{FF2B5EF4-FFF2-40B4-BE49-F238E27FC236}">
                      <a16:creationId xmlns:a16="http://schemas.microsoft.com/office/drawing/2014/main" id="{D976D4E6-7932-764A-97BE-70F1BAB06B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29791" y="4208019"/>
                  <a:ext cx="1046419" cy="298887"/>
                </a:xfrm>
                <a:custGeom>
                  <a:avLst/>
                  <a:gdLst>
                    <a:gd name="connsiteX0" fmla="*/ 92149 w 1046419"/>
                    <a:gd name="connsiteY0" fmla="*/ 0 h 298887"/>
                    <a:gd name="connsiteX1" fmla="*/ 92149 w 1046419"/>
                    <a:gd name="connsiteY1" fmla="*/ 0 h 298887"/>
                    <a:gd name="connsiteX2" fmla="*/ 87998 w 1046419"/>
                    <a:gd name="connsiteY2" fmla="*/ 7190 h 298887"/>
                    <a:gd name="connsiteX3" fmla="*/ 214750 w 1046419"/>
                    <a:gd name="connsiteY3" fmla="*/ 66371 h 298887"/>
                    <a:gd name="connsiteX4" fmla="*/ 523946 w 1046419"/>
                    <a:gd name="connsiteY4" fmla="*/ 120982 h 298887"/>
                    <a:gd name="connsiteX5" fmla="*/ 833143 w 1046419"/>
                    <a:gd name="connsiteY5" fmla="*/ 66371 h 298887"/>
                    <a:gd name="connsiteX6" fmla="*/ 958733 w 1046419"/>
                    <a:gd name="connsiteY6" fmla="*/ 7732 h 298887"/>
                    <a:gd name="connsiteX7" fmla="*/ 954270 w 1046419"/>
                    <a:gd name="connsiteY7" fmla="*/ 1 h 298887"/>
                    <a:gd name="connsiteX8" fmla="*/ 954270 w 1046419"/>
                    <a:gd name="connsiteY8" fmla="*/ 1 h 298887"/>
                    <a:gd name="connsiteX9" fmla="*/ 1046419 w 1046419"/>
                    <a:gd name="connsiteY9" fmla="*/ 159608 h 298887"/>
                    <a:gd name="connsiteX10" fmla="*/ 918450 w 1046419"/>
                    <a:gd name="connsiteY10" fmla="*/ 224120 h 298887"/>
                    <a:gd name="connsiteX11" fmla="*/ 523209 w 1046419"/>
                    <a:gd name="connsiteY11" fmla="*/ 298887 h 298887"/>
                    <a:gd name="connsiteX12" fmla="*/ 127969 w 1046419"/>
                    <a:gd name="connsiteY12" fmla="*/ 224120 h 298887"/>
                    <a:gd name="connsiteX13" fmla="*/ 0 w 1046419"/>
                    <a:gd name="connsiteY13" fmla="*/ 159607 h 298887"/>
                    <a:gd name="connsiteX14" fmla="*/ 92149 w 1046419"/>
                    <a:gd name="connsiteY14" fmla="*/ 0 h 298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46419" h="298887">
                      <a:moveTo>
                        <a:pt x="92149" y="0"/>
                      </a:moveTo>
                      <a:lnTo>
                        <a:pt x="92149" y="0"/>
                      </a:lnTo>
                      <a:lnTo>
                        <a:pt x="87998" y="7190"/>
                      </a:lnTo>
                      <a:lnTo>
                        <a:pt x="214750" y="66371"/>
                      </a:lnTo>
                      <a:cubicBezTo>
                        <a:pt x="311162" y="101701"/>
                        <a:pt x="415304" y="120982"/>
                        <a:pt x="523946" y="120982"/>
                      </a:cubicBezTo>
                      <a:cubicBezTo>
                        <a:pt x="632588" y="120982"/>
                        <a:pt x="736730" y="101701"/>
                        <a:pt x="833143" y="66371"/>
                      </a:cubicBezTo>
                      <a:lnTo>
                        <a:pt x="958733" y="7732"/>
                      </a:lnTo>
                      <a:lnTo>
                        <a:pt x="954270" y="1"/>
                      </a:lnTo>
                      <a:lnTo>
                        <a:pt x="954270" y="1"/>
                      </a:lnTo>
                      <a:lnTo>
                        <a:pt x="1046419" y="159608"/>
                      </a:lnTo>
                      <a:lnTo>
                        <a:pt x="918450" y="224120"/>
                      </a:lnTo>
                      <a:cubicBezTo>
                        <a:pt x="796069" y="272377"/>
                        <a:pt x="662735" y="298887"/>
                        <a:pt x="523209" y="298887"/>
                      </a:cubicBezTo>
                      <a:cubicBezTo>
                        <a:pt x="383684" y="298887"/>
                        <a:pt x="250349" y="272377"/>
                        <a:pt x="127969" y="224120"/>
                      </a:cubicBezTo>
                      <a:lnTo>
                        <a:pt x="0" y="159607"/>
                      </a:lnTo>
                      <a:lnTo>
                        <a:pt x="92149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0" name="Freeform 1149">
                  <a:extLst>
                    <a:ext uri="{FF2B5EF4-FFF2-40B4-BE49-F238E27FC236}">
                      <a16:creationId xmlns:a16="http://schemas.microsoft.com/office/drawing/2014/main" id="{53A16043-B935-1A49-BB34-EA3DBCCD46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8955" y="4367626"/>
                  <a:ext cx="1228090" cy="321375"/>
                </a:xfrm>
                <a:custGeom>
                  <a:avLst/>
                  <a:gdLst>
                    <a:gd name="connsiteX0" fmla="*/ 90836 w 1228090"/>
                    <a:gd name="connsiteY0" fmla="*/ 0 h 321375"/>
                    <a:gd name="connsiteX1" fmla="*/ 90836 w 1228090"/>
                    <a:gd name="connsiteY1" fmla="*/ 0 h 321375"/>
                    <a:gd name="connsiteX2" fmla="*/ 88566 w 1228090"/>
                    <a:gd name="connsiteY2" fmla="*/ 3932 h 321375"/>
                    <a:gd name="connsiteX3" fmla="*/ 242706 w 1228090"/>
                    <a:gd name="connsiteY3" fmla="*/ 75841 h 321375"/>
                    <a:gd name="connsiteX4" fmla="*/ 614046 w 1228090"/>
                    <a:gd name="connsiteY4" fmla="*/ 141375 h 321375"/>
                    <a:gd name="connsiteX5" fmla="*/ 985387 w 1228090"/>
                    <a:gd name="connsiteY5" fmla="*/ 75841 h 321375"/>
                    <a:gd name="connsiteX6" fmla="*/ 1139525 w 1228090"/>
                    <a:gd name="connsiteY6" fmla="*/ 3933 h 321375"/>
                    <a:gd name="connsiteX7" fmla="*/ 1137255 w 1228090"/>
                    <a:gd name="connsiteY7" fmla="*/ 1 h 321375"/>
                    <a:gd name="connsiteX8" fmla="*/ 1137255 w 1228090"/>
                    <a:gd name="connsiteY8" fmla="*/ 0 h 321375"/>
                    <a:gd name="connsiteX9" fmla="*/ 1228090 w 1228090"/>
                    <a:gd name="connsiteY9" fmla="*/ 157333 h 321375"/>
                    <a:gd name="connsiteX10" fmla="*/ 1076056 w 1228090"/>
                    <a:gd name="connsiteY10" fmla="*/ 233978 h 321375"/>
                    <a:gd name="connsiteX11" fmla="*/ 614045 w 1228090"/>
                    <a:gd name="connsiteY11" fmla="*/ 321375 h 321375"/>
                    <a:gd name="connsiteX12" fmla="*/ 152035 w 1228090"/>
                    <a:gd name="connsiteY12" fmla="*/ 233978 h 321375"/>
                    <a:gd name="connsiteX13" fmla="*/ 0 w 1228090"/>
                    <a:gd name="connsiteY13" fmla="*/ 157332 h 321375"/>
                    <a:gd name="connsiteX14" fmla="*/ 90836 w 1228090"/>
                    <a:gd name="connsiteY14" fmla="*/ 0 h 321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28090" h="321375">
                      <a:moveTo>
                        <a:pt x="90836" y="0"/>
                      </a:moveTo>
                      <a:lnTo>
                        <a:pt x="90836" y="0"/>
                      </a:lnTo>
                      <a:lnTo>
                        <a:pt x="88566" y="3932"/>
                      </a:lnTo>
                      <a:lnTo>
                        <a:pt x="242706" y="75841"/>
                      </a:lnTo>
                      <a:cubicBezTo>
                        <a:pt x="358496" y="118238"/>
                        <a:pt x="483569" y="141375"/>
                        <a:pt x="614046" y="141375"/>
                      </a:cubicBezTo>
                      <a:cubicBezTo>
                        <a:pt x="744524" y="141375"/>
                        <a:pt x="869597" y="118238"/>
                        <a:pt x="985387" y="75841"/>
                      </a:cubicBezTo>
                      <a:lnTo>
                        <a:pt x="1139525" y="3933"/>
                      </a:lnTo>
                      <a:lnTo>
                        <a:pt x="1137255" y="1"/>
                      </a:lnTo>
                      <a:lnTo>
                        <a:pt x="1137255" y="0"/>
                      </a:lnTo>
                      <a:lnTo>
                        <a:pt x="1228090" y="157333"/>
                      </a:lnTo>
                      <a:lnTo>
                        <a:pt x="1076056" y="233978"/>
                      </a:lnTo>
                      <a:cubicBezTo>
                        <a:pt x="933001" y="290387"/>
                        <a:pt x="777142" y="321375"/>
                        <a:pt x="614045" y="321375"/>
                      </a:cubicBezTo>
                      <a:cubicBezTo>
                        <a:pt x="450949" y="321375"/>
                        <a:pt x="295090" y="290387"/>
                        <a:pt x="152035" y="233978"/>
                      </a:cubicBezTo>
                      <a:lnTo>
                        <a:pt x="0" y="157332"/>
                      </a:lnTo>
                      <a:lnTo>
                        <a:pt x="90836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1" name="Freeform 1150">
                  <a:extLst>
                    <a:ext uri="{FF2B5EF4-FFF2-40B4-BE49-F238E27FC236}">
                      <a16:creationId xmlns:a16="http://schemas.microsoft.com/office/drawing/2014/main" id="{10333813-A25F-E14D-9145-EA2365AC77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49165" y="4525356"/>
                  <a:ext cx="1407671" cy="340715"/>
                </a:xfrm>
                <a:custGeom>
                  <a:avLst/>
                  <a:gdLst>
                    <a:gd name="connsiteX0" fmla="*/ 89561 w 1407671"/>
                    <a:gd name="connsiteY0" fmla="*/ 0 h 340715"/>
                    <a:gd name="connsiteX1" fmla="*/ 241657 w 1407671"/>
                    <a:gd name="connsiteY1" fmla="*/ 76676 h 340715"/>
                    <a:gd name="connsiteX2" fmla="*/ 703836 w 1407671"/>
                    <a:gd name="connsiteY2" fmla="*/ 164106 h 340715"/>
                    <a:gd name="connsiteX3" fmla="*/ 1166016 w 1407671"/>
                    <a:gd name="connsiteY3" fmla="*/ 76676 h 340715"/>
                    <a:gd name="connsiteX4" fmla="*/ 1318110 w 1407671"/>
                    <a:gd name="connsiteY4" fmla="*/ 1 h 340715"/>
                    <a:gd name="connsiteX5" fmla="*/ 1407671 w 1407671"/>
                    <a:gd name="connsiteY5" fmla="*/ 155125 h 340715"/>
                    <a:gd name="connsiteX6" fmla="*/ 1301424 w 1407671"/>
                    <a:gd name="connsiteY6" fmla="*/ 208687 h 340715"/>
                    <a:gd name="connsiteX7" fmla="*/ 1200012 w 1407671"/>
                    <a:gd name="connsiteY7" fmla="*/ 252757 h 340715"/>
                    <a:gd name="connsiteX8" fmla="*/ 703835 w 1407671"/>
                    <a:gd name="connsiteY8" fmla="*/ 340715 h 340715"/>
                    <a:gd name="connsiteX9" fmla="*/ 207660 w 1407671"/>
                    <a:gd name="connsiteY9" fmla="*/ 252757 h 340715"/>
                    <a:gd name="connsiteX10" fmla="*/ 106256 w 1407671"/>
                    <a:gd name="connsiteY10" fmla="*/ 208691 h 340715"/>
                    <a:gd name="connsiteX11" fmla="*/ 0 w 1407671"/>
                    <a:gd name="connsiteY11" fmla="*/ 155124 h 340715"/>
                    <a:gd name="connsiteX12" fmla="*/ 89561 w 1407671"/>
                    <a:gd name="connsiteY12" fmla="*/ 0 h 340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7671" h="340715">
                      <a:moveTo>
                        <a:pt x="89561" y="0"/>
                      </a:moveTo>
                      <a:lnTo>
                        <a:pt x="241657" y="76676"/>
                      </a:lnTo>
                      <a:cubicBezTo>
                        <a:pt x="384764" y="133107"/>
                        <a:pt x="540680" y="164106"/>
                        <a:pt x="703836" y="164106"/>
                      </a:cubicBezTo>
                      <a:cubicBezTo>
                        <a:pt x="866993" y="164106"/>
                        <a:pt x="1022908" y="133107"/>
                        <a:pt x="1166016" y="76676"/>
                      </a:cubicBezTo>
                      <a:lnTo>
                        <a:pt x="1318110" y="1"/>
                      </a:lnTo>
                      <a:lnTo>
                        <a:pt x="1407671" y="155125"/>
                      </a:lnTo>
                      <a:lnTo>
                        <a:pt x="1301424" y="208687"/>
                      </a:lnTo>
                      <a:lnTo>
                        <a:pt x="1200012" y="252757"/>
                      </a:lnTo>
                      <a:cubicBezTo>
                        <a:pt x="1045363" y="309652"/>
                        <a:pt x="878227" y="340715"/>
                        <a:pt x="703835" y="340715"/>
                      </a:cubicBezTo>
                      <a:cubicBezTo>
                        <a:pt x="529444" y="340715"/>
                        <a:pt x="362309" y="309652"/>
                        <a:pt x="207660" y="252757"/>
                      </a:cubicBezTo>
                      <a:lnTo>
                        <a:pt x="106256" y="208691"/>
                      </a:lnTo>
                      <a:lnTo>
                        <a:pt x="0" y="155124"/>
                      </a:lnTo>
                      <a:lnTo>
                        <a:pt x="8956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04" name="Freeform 1003">
                <a:extLst>
                  <a:ext uri="{FF2B5EF4-FFF2-40B4-BE49-F238E27FC236}">
                    <a16:creationId xmlns:a16="http://schemas.microsoft.com/office/drawing/2014/main" id="{4EEB6C25-33AC-D54B-A419-5A32E1498F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503003"/>
                <a:ext cx="14686" cy="9384"/>
              </a:xfrm>
              <a:custGeom>
                <a:avLst/>
                <a:gdLst>
                  <a:gd name="connsiteX0" fmla="*/ 1144 w 14686"/>
                  <a:gd name="connsiteY0" fmla="*/ 0 h 9384"/>
                  <a:gd name="connsiteX1" fmla="*/ 14686 w 14686"/>
                  <a:gd name="connsiteY1" fmla="*/ 9384 h 9384"/>
                  <a:gd name="connsiteX2" fmla="*/ 0 w 14686"/>
                  <a:gd name="connsiteY2" fmla="*/ 1981 h 9384"/>
                  <a:gd name="connsiteX3" fmla="*/ 1144 w 14686"/>
                  <a:gd name="connsiteY3" fmla="*/ 0 h 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6" h="9384">
                    <a:moveTo>
                      <a:pt x="1144" y="0"/>
                    </a:moveTo>
                    <a:lnTo>
                      <a:pt x="14686" y="9384"/>
                    </a:lnTo>
                    <a:lnTo>
                      <a:pt x="0" y="1981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5" name="Freeform 1004">
                <a:extLst>
                  <a:ext uri="{FF2B5EF4-FFF2-40B4-BE49-F238E27FC236}">
                    <a16:creationId xmlns:a16="http://schemas.microsoft.com/office/drawing/2014/main" id="{60EF2CA2-65C7-7342-87F2-E167D732AD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4" y="2503004"/>
                <a:ext cx="14679" cy="9380"/>
              </a:xfrm>
              <a:custGeom>
                <a:avLst/>
                <a:gdLst>
                  <a:gd name="connsiteX0" fmla="*/ 13536 w 14679"/>
                  <a:gd name="connsiteY0" fmla="*/ 0 h 9380"/>
                  <a:gd name="connsiteX1" fmla="*/ 14679 w 14679"/>
                  <a:gd name="connsiteY1" fmla="*/ 1980 h 9380"/>
                  <a:gd name="connsiteX2" fmla="*/ 0 w 14679"/>
                  <a:gd name="connsiteY2" fmla="*/ 9380 h 9380"/>
                  <a:gd name="connsiteX3" fmla="*/ 13536 w 14679"/>
                  <a:gd name="connsiteY3" fmla="*/ 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9" h="9380">
                    <a:moveTo>
                      <a:pt x="13536" y="0"/>
                    </a:moveTo>
                    <a:lnTo>
                      <a:pt x="14679" y="1980"/>
                    </a:lnTo>
                    <a:lnTo>
                      <a:pt x="0" y="9380"/>
                    </a:lnTo>
                    <a:lnTo>
                      <a:pt x="1353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6" name="Freeform 1005">
                <a:extLst>
                  <a:ext uri="{FF2B5EF4-FFF2-40B4-BE49-F238E27FC236}">
                    <a16:creationId xmlns:a16="http://schemas.microsoft.com/office/drawing/2014/main" id="{E128A00B-4B5A-E647-A72C-603599522F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2512384"/>
                <a:ext cx="50782" cy="35190"/>
              </a:xfrm>
              <a:custGeom>
                <a:avLst/>
                <a:gdLst>
                  <a:gd name="connsiteX0" fmla="*/ 50782 w 50782"/>
                  <a:gd name="connsiteY0" fmla="*/ 0 h 35190"/>
                  <a:gd name="connsiteX1" fmla="*/ 0 w 50782"/>
                  <a:gd name="connsiteY1" fmla="*/ 35190 h 35190"/>
                  <a:gd name="connsiteX2" fmla="*/ 47648 w 50782"/>
                  <a:gd name="connsiteY2" fmla="*/ 1580 h 35190"/>
                  <a:gd name="connsiteX3" fmla="*/ 50782 w 50782"/>
                  <a:gd name="connsiteY3" fmla="*/ 0 h 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2" h="35190">
                    <a:moveTo>
                      <a:pt x="50782" y="0"/>
                    </a:moveTo>
                    <a:lnTo>
                      <a:pt x="0" y="35190"/>
                    </a:lnTo>
                    <a:lnTo>
                      <a:pt x="47648" y="1580"/>
                    </a:lnTo>
                    <a:lnTo>
                      <a:pt x="507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7" name="Freeform 1006">
                <a:extLst>
                  <a:ext uri="{FF2B5EF4-FFF2-40B4-BE49-F238E27FC236}">
                    <a16:creationId xmlns:a16="http://schemas.microsoft.com/office/drawing/2014/main" id="{8C195194-AAF2-2446-9189-776B7FAD6F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3" y="2512387"/>
                <a:ext cx="50681" cy="35120"/>
              </a:xfrm>
              <a:custGeom>
                <a:avLst/>
                <a:gdLst>
                  <a:gd name="connsiteX0" fmla="*/ 0 w 50681"/>
                  <a:gd name="connsiteY0" fmla="*/ 0 h 35120"/>
                  <a:gd name="connsiteX1" fmla="*/ 3128 w 50681"/>
                  <a:gd name="connsiteY1" fmla="*/ 1577 h 35120"/>
                  <a:gd name="connsiteX2" fmla="*/ 50681 w 50681"/>
                  <a:gd name="connsiteY2" fmla="*/ 35120 h 35120"/>
                  <a:gd name="connsiteX3" fmla="*/ 0 w 50681"/>
                  <a:gd name="connsiteY3" fmla="*/ 0 h 3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1" h="35120">
                    <a:moveTo>
                      <a:pt x="0" y="0"/>
                    </a:moveTo>
                    <a:lnTo>
                      <a:pt x="3128" y="1577"/>
                    </a:lnTo>
                    <a:lnTo>
                      <a:pt x="50681" y="35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8" name="Freeform 1007">
                <a:extLst>
                  <a:ext uri="{FF2B5EF4-FFF2-40B4-BE49-F238E27FC236}">
                    <a16:creationId xmlns:a16="http://schemas.microsoft.com/office/drawing/2014/main" id="{070108CA-5798-5F4D-8BB4-B07A1C4128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2547508"/>
                <a:ext cx="116172" cy="93753"/>
              </a:xfrm>
              <a:custGeom>
                <a:avLst/>
                <a:gdLst>
                  <a:gd name="connsiteX0" fmla="*/ 0 w 116172"/>
                  <a:gd name="connsiteY0" fmla="*/ 0 h 93753"/>
                  <a:gd name="connsiteX1" fmla="*/ 69428 w 116172"/>
                  <a:gd name="connsiteY1" fmla="*/ 48112 h 93753"/>
                  <a:gd name="connsiteX2" fmla="*/ 116172 w 116172"/>
                  <a:gd name="connsiteY2" fmla="*/ 93753 h 93753"/>
                  <a:gd name="connsiteX3" fmla="*/ 51742 w 116172"/>
                  <a:gd name="connsiteY3" fmla="*/ 36499 h 93753"/>
                  <a:gd name="connsiteX4" fmla="*/ 0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0" y="0"/>
                    </a:moveTo>
                    <a:lnTo>
                      <a:pt x="69428" y="48112"/>
                    </a:lnTo>
                    <a:lnTo>
                      <a:pt x="116172" y="93753"/>
                    </a:lnTo>
                    <a:lnTo>
                      <a:pt x="51742" y="36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9" name="Freeform 1008">
                <a:extLst>
                  <a:ext uri="{FF2B5EF4-FFF2-40B4-BE49-F238E27FC236}">
                    <a16:creationId xmlns:a16="http://schemas.microsoft.com/office/drawing/2014/main" id="{F7766117-29E4-374F-A278-A195F75AF7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2547574"/>
                <a:ext cx="116055" cy="93666"/>
              </a:xfrm>
              <a:custGeom>
                <a:avLst/>
                <a:gdLst>
                  <a:gd name="connsiteX0" fmla="*/ 116055 w 116055"/>
                  <a:gd name="connsiteY0" fmla="*/ 0 h 93666"/>
                  <a:gd name="connsiteX1" fmla="*/ 64408 w 116055"/>
                  <a:gd name="connsiteY1" fmla="*/ 36432 h 93666"/>
                  <a:gd name="connsiteX2" fmla="*/ 0 w 116055"/>
                  <a:gd name="connsiteY2" fmla="*/ 93666 h 93666"/>
                  <a:gd name="connsiteX3" fmla="*/ 46724 w 116055"/>
                  <a:gd name="connsiteY3" fmla="*/ 48045 h 93666"/>
                  <a:gd name="connsiteX4" fmla="*/ 116055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116055" y="0"/>
                    </a:moveTo>
                    <a:lnTo>
                      <a:pt x="64408" y="36432"/>
                    </a:lnTo>
                    <a:lnTo>
                      <a:pt x="0" y="93666"/>
                    </a:lnTo>
                    <a:lnTo>
                      <a:pt x="46724" y="48045"/>
                    </a:lnTo>
                    <a:lnTo>
                      <a:pt x="11605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0" name="Freeform 1009">
                <a:extLst>
                  <a:ext uri="{FF2B5EF4-FFF2-40B4-BE49-F238E27FC236}">
                    <a16:creationId xmlns:a16="http://schemas.microsoft.com/office/drawing/2014/main" id="{A9AA6F1B-C8F1-8944-9302-079301F507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20" y="2641240"/>
                <a:ext cx="43177" cy="42160"/>
              </a:xfrm>
              <a:custGeom>
                <a:avLst/>
                <a:gdLst>
                  <a:gd name="connsiteX0" fmla="*/ 43177 w 43177"/>
                  <a:gd name="connsiteY0" fmla="*/ 0 h 42160"/>
                  <a:gd name="connsiteX1" fmla="*/ 0 w 43177"/>
                  <a:gd name="connsiteY1" fmla="*/ 42160 h 42160"/>
                  <a:gd name="connsiteX2" fmla="*/ 16976 w 43177"/>
                  <a:gd name="connsiteY2" fmla="*/ 23284 h 42160"/>
                  <a:gd name="connsiteX3" fmla="*/ 43177 w 43177"/>
                  <a:gd name="connsiteY3" fmla="*/ 0 h 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7" h="42160">
                    <a:moveTo>
                      <a:pt x="43177" y="0"/>
                    </a:moveTo>
                    <a:lnTo>
                      <a:pt x="0" y="42160"/>
                    </a:lnTo>
                    <a:lnTo>
                      <a:pt x="16976" y="23284"/>
                    </a:lnTo>
                    <a:lnTo>
                      <a:pt x="431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1" name="Freeform 1010">
                <a:extLst>
                  <a:ext uri="{FF2B5EF4-FFF2-40B4-BE49-F238E27FC236}">
                    <a16:creationId xmlns:a16="http://schemas.microsoft.com/office/drawing/2014/main" id="{BAEDD351-CA31-3543-90D9-3C1E724CC0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2641260"/>
                <a:ext cx="43141" cy="42124"/>
              </a:xfrm>
              <a:custGeom>
                <a:avLst/>
                <a:gdLst>
                  <a:gd name="connsiteX0" fmla="*/ 0 w 43141"/>
                  <a:gd name="connsiteY0" fmla="*/ 0 h 42124"/>
                  <a:gd name="connsiteX1" fmla="*/ 26179 w 43141"/>
                  <a:gd name="connsiteY1" fmla="*/ 23264 h 42124"/>
                  <a:gd name="connsiteX2" fmla="*/ 43141 w 43141"/>
                  <a:gd name="connsiteY2" fmla="*/ 42124 h 42124"/>
                  <a:gd name="connsiteX3" fmla="*/ 0 w 43141"/>
                  <a:gd name="connsiteY3" fmla="*/ 0 h 4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1" h="42124">
                    <a:moveTo>
                      <a:pt x="0" y="0"/>
                    </a:moveTo>
                    <a:lnTo>
                      <a:pt x="26179" y="23264"/>
                    </a:lnTo>
                    <a:lnTo>
                      <a:pt x="43141" y="42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2" name="Freeform 1011">
                <a:extLst>
                  <a:ext uri="{FF2B5EF4-FFF2-40B4-BE49-F238E27FC236}">
                    <a16:creationId xmlns:a16="http://schemas.microsoft.com/office/drawing/2014/main" id="{FC4F18D6-F41F-2C49-90A4-111FCDE666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7" y="2683385"/>
                <a:ext cx="60532" cy="67305"/>
              </a:xfrm>
              <a:custGeom>
                <a:avLst/>
                <a:gdLst>
                  <a:gd name="connsiteX0" fmla="*/ 0 w 60532"/>
                  <a:gd name="connsiteY0" fmla="*/ 0 h 67305"/>
                  <a:gd name="connsiteX1" fmla="*/ 39774 w 60532"/>
                  <a:gd name="connsiteY1" fmla="*/ 38836 h 67305"/>
                  <a:gd name="connsiteX2" fmla="*/ 60532 w 60532"/>
                  <a:gd name="connsiteY2" fmla="*/ 67305 h 67305"/>
                  <a:gd name="connsiteX3" fmla="*/ 0 w 60532"/>
                  <a:gd name="connsiteY3" fmla="*/ 0 h 6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32" h="67305">
                    <a:moveTo>
                      <a:pt x="0" y="0"/>
                    </a:moveTo>
                    <a:lnTo>
                      <a:pt x="39774" y="38836"/>
                    </a:lnTo>
                    <a:lnTo>
                      <a:pt x="60532" y="67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3" name="Freeform 1012">
                <a:extLst>
                  <a:ext uri="{FF2B5EF4-FFF2-40B4-BE49-F238E27FC236}">
                    <a16:creationId xmlns:a16="http://schemas.microsoft.com/office/drawing/2014/main" id="{810754B4-93C0-5B4E-8D04-C4DB21AD1B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3" y="2683401"/>
                <a:ext cx="60507" cy="67277"/>
              </a:xfrm>
              <a:custGeom>
                <a:avLst/>
                <a:gdLst>
                  <a:gd name="connsiteX0" fmla="*/ 60507 w 60507"/>
                  <a:gd name="connsiteY0" fmla="*/ 0 h 67277"/>
                  <a:gd name="connsiteX1" fmla="*/ 0 w 60507"/>
                  <a:gd name="connsiteY1" fmla="*/ 67277 h 67277"/>
                  <a:gd name="connsiteX2" fmla="*/ 20749 w 60507"/>
                  <a:gd name="connsiteY2" fmla="*/ 38820 h 67277"/>
                  <a:gd name="connsiteX3" fmla="*/ 60507 w 60507"/>
                  <a:gd name="connsiteY3" fmla="*/ 0 h 6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7" h="67277">
                    <a:moveTo>
                      <a:pt x="60507" y="0"/>
                    </a:moveTo>
                    <a:lnTo>
                      <a:pt x="0" y="67277"/>
                    </a:lnTo>
                    <a:lnTo>
                      <a:pt x="20749" y="38820"/>
                    </a:lnTo>
                    <a:lnTo>
                      <a:pt x="6050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4" name="Freeform 1013">
                <a:extLst>
                  <a:ext uri="{FF2B5EF4-FFF2-40B4-BE49-F238E27FC236}">
                    <a16:creationId xmlns:a16="http://schemas.microsoft.com/office/drawing/2014/main" id="{E6F07E07-A4E5-F548-AFC3-9CA06C4A82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92" y="2750678"/>
                <a:ext cx="36421" cy="49953"/>
              </a:xfrm>
              <a:custGeom>
                <a:avLst/>
                <a:gdLst>
                  <a:gd name="connsiteX0" fmla="*/ 36421 w 36421"/>
                  <a:gd name="connsiteY0" fmla="*/ 0 h 49953"/>
                  <a:gd name="connsiteX1" fmla="*/ 0 w 36421"/>
                  <a:gd name="connsiteY1" fmla="*/ 49953 h 49953"/>
                  <a:gd name="connsiteX2" fmla="*/ 32852 w 36421"/>
                  <a:gd name="connsiteY2" fmla="*/ 3969 h 49953"/>
                  <a:gd name="connsiteX3" fmla="*/ 36421 w 36421"/>
                  <a:gd name="connsiteY3" fmla="*/ 0 h 4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1" h="49953">
                    <a:moveTo>
                      <a:pt x="36421" y="0"/>
                    </a:moveTo>
                    <a:lnTo>
                      <a:pt x="0" y="49953"/>
                    </a:lnTo>
                    <a:lnTo>
                      <a:pt x="32852" y="3969"/>
                    </a:lnTo>
                    <a:lnTo>
                      <a:pt x="364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5" name="Freeform 1014">
                <a:extLst>
                  <a:ext uri="{FF2B5EF4-FFF2-40B4-BE49-F238E27FC236}">
                    <a16:creationId xmlns:a16="http://schemas.microsoft.com/office/drawing/2014/main" id="{E4A5FD61-4717-5848-BF8B-0BCAD3437D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9" y="2750690"/>
                <a:ext cx="36313" cy="49805"/>
              </a:xfrm>
              <a:custGeom>
                <a:avLst/>
                <a:gdLst>
                  <a:gd name="connsiteX0" fmla="*/ 0 w 36313"/>
                  <a:gd name="connsiteY0" fmla="*/ 0 h 49805"/>
                  <a:gd name="connsiteX1" fmla="*/ 3558 w 36313"/>
                  <a:gd name="connsiteY1" fmla="*/ 3957 h 49805"/>
                  <a:gd name="connsiteX2" fmla="*/ 36313 w 36313"/>
                  <a:gd name="connsiteY2" fmla="*/ 49805 h 49805"/>
                  <a:gd name="connsiteX3" fmla="*/ 0 w 36313"/>
                  <a:gd name="connsiteY3" fmla="*/ 0 h 49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13" h="49805">
                    <a:moveTo>
                      <a:pt x="0" y="0"/>
                    </a:moveTo>
                    <a:lnTo>
                      <a:pt x="3558" y="3957"/>
                    </a:lnTo>
                    <a:lnTo>
                      <a:pt x="36313" y="49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6" name="Freeform 1015">
                <a:extLst>
                  <a:ext uri="{FF2B5EF4-FFF2-40B4-BE49-F238E27FC236}">
                    <a16:creationId xmlns:a16="http://schemas.microsoft.com/office/drawing/2014/main" id="{C0D2D26B-EF4E-B34A-9DA2-3DD3D7AEA4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12" y="2800495"/>
                <a:ext cx="78899" cy="126815"/>
              </a:xfrm>
              <a:custGeom>
                <a:avLst/>
                <a:gdLst>
                  <a:gd name="connsiteX0" fmla="*/ 0 w 78899"/>
                  <a:gd name="connsiteY0" fmla="*/ 0 h 126815"/>
                  <a:gd name="connsiteX1" fmla="*/ 49935 w 78899"/>
                  <a:gd name="connsiteY1" fmla="*/ 68487 h 126815"/>
                  <a:gd name="connsiteX2" fmla="*/ 78899 w 78899"/>
                  <a:gd name="connsiteY2" fmla="*/ 126815 h 126815"/>
                  <a:gd name="connsiteX3" fmla="*/ 37868 w 78899"/>
                  <a:gd name="connsiteY3" fmla="*/ 53005 h 126815"/>
                  <a:gd name="connsiteX4" fmla="*/ 0 w 78899"/>
                  <a:gd name="connsiteY4" fmla="*/ 0 h 12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99" h="126815">
                    <a:moveTo>
                      <a:pt x="0" y="0"/>
                    </a:moveTo>
                    <a:lnTo>
                      <a:pt x="49935" y="68487"/>
                    </a:lnTo>
                    <a:lnTo>
                      <a:pt x="78899" y="126815"/>
                    </a:lnTo>
                    <a:lnTo>
                      <a:pt x="37868" y="53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7" name="Freeform 1016">
                <a:extLst>
                  <a:ext uri="{FF2B5EF4-FFF2-40B4-BE49-F238E27FC236}">
                    <a16:creationId xmlns:a16="http://schemas.microsoft.com/office/drawing/2014/main" id="{76DC2D35-3526-374D-A606-7A7968E2D6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09" y="2800630"/>
                <a:ext cx="78783" cy="126646"/>
              </a:xfrm>
              <a:custGeom>
                <a:avLst/>
                <a:gdLst>
                  <a:gd name="connsiteX0" fmla="*/ 78783 w 78783"/>
                  <a:gd name="connsiteY0" fmla="*/ 0 h 126646"/>
                  <a:gd name="connsiteX1" fmla="*/ 41012 w 78783"/>
                  <a:gd name="connsiteY1" fmla="*/ 52869 h 126646"/>
                  <a:gd name="connsiteX2" fmla="*/ 0 w 78783"/>
                  <a:gd name="connsiteY2" fmla="*/ 126646 h 126646"/>
                  <a:gd name="connsiteX3" fmla="*/ 28947 w 78783"/>
                  <a:gd name="connsiteY3" fmla="*/ 68351 h 126646"/>
                  <a:gd name="connsiteX4" fmla="*/ 78783 w 78783"/>
                  <a:gd name="connsiteY4" fmla="*/ 0 h 1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83" h="126646">
                    <a:moveTo>
                      <a:pt x="78783" y="0"/>
                    </a:moveTo>
                    <a:lnTo>
                      <a:pt x="41012" y="52869"/>
                    </a:lnTo>
                    <a:lnTo>
                      <a:pt x="0" y="126646"/>
                    </a:lnTo>
                    <a:lnTo>
                      <a:pt x="28947" y="68351"/>
                    </a:lnTo>
                    <a:lnTo>
                      <a:pt x="7878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8" name="Freeform 1017">
                <a:extLst>
                  <a:ext uri="{FF2B5EF4-FFF2-40B4-BE49-F238E27FC236}">
                    <a16:creationId xmlns:a16="http://schemas.microsoft.com/office/drawing/2014/main" id="{E99B3948-A493-894F-9DDD-E3B7B3C45C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3" y="2927277"/>
                <a:ext cx="28206" cy="56801"/>
              </a:xfrm>
              <a:custGeom>
                <a:avLst/>
                <a:gdLst>
                  <a:gd name="connsiteX0" fmla="*/ 28206 w 28206"/>
                  <a:gd name="connsiteY0" fmla="*/ 0 h 56801"/>
                  <a:gd name="connsiteX1" fmla="*/ 0 w 28206"/>
                  <a:gd name="connsiteY1" fmla="*/ 56801 h 56801"/>
                  <a:gd name="connsiteX2" fmla="*/ 9896 w 28206"/>
                  <a:gd name="connsiteY2" fmla="*/ 32937 h 56801"/>
                  <a:gd name="connsiteX3" fmla="*/ 28206 w 28206"/>
                  <a:gd name="connsiteY3" fmla="*/ 0 h 5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6" h="56801">
                    <a:moveTo>
                      <a:pt x="28206" y="0"/>
                    </a:moveTo>
                    <a:lnTo>
                      <a:pt x="0" y="56801"/>
                    </a:lnTo>
                    <a:lnTo>
                      <a:pt x="9896" y="32937"/>
                    </a:lnTo>
                    <a:lnTo>
                      <a:pt x="2820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9" name="Freeform 1018">
                <a:extLst>
                  <a:ext uri="{FF2B5EF4-FFF2-40B4-BE49-F238E27FC236}">
                    <a16:creationId xmlns:a16="http://schemas.microsoft.com/office/drawing/2014/main" id="{0EE51918-5560-0D4E-9966-088E382F36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11" y="2927310"/>
                <a:ext cx="28176" cy="56741"/>
              </a:xfrm>
              <a:custGeom>
                <a:avLst/>
                <a:gdLst>
                  <a:gd name="connsiteX0" fmla="*/ 0 w 28176"/>
                  <a:gd name="connsiteY0" fmla="*/ 0 h 56741"/>
                  <a:gd name="connsiteX1" fmla="*/ 18291 w 28176"/>
                  <a:gd name="connsiteY1" fmla="*/ 32904 h 56741"/>
                  <a:gd name="connsiteX2" fmla="*/ 28176 w 28176"/>
                  <a:gd name="connsiteY2" fmla="*/ 56741 h 56741"/>
                  <a:gd name="connsiteX3" fmla="*/ 0 w 28176"/>
                  <a:gd name="connsiteY3" fmla="*/ 0 h 5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6" h="56741">
                    <a:moveTo>
                      <a:pt x="0" y="0"/>
                    </a:moveTo>
                    <a:lnTo>
                      <a:pt x="18291" y="32904"/>
                    </a:lnTo>
                    <a:lnTo>
                      <a:pt x="28176" y="567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0" name="Freeform 1019">
                <a:extLst>
                  <a:ext uri="{FF2B5EF4-FFF2-40B4-BE49-F238E27FC236}">
                    <a16:creationId xmlns:a16="http://schemas.microsoft.com/office/drawing/2014/main" id="{B3D8FABC-42B7-2844-97B0-3915251E12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7" y="2984050"/>
                <a:ext cx="82369" cy="277840"/>
              </a:xfrm>
              <a:custGeom>
                <a:avLst/>
                <a:gdLst>
                  <a:gd name="connsiteX0" fmla="*/ 0 w 82369"/>
                  <a:gd name="connsiteY0" fmla="*/ 0 h 277840"/>
                  <a:gd name="connsiteX1" fmla="*/ 24302 w 82369"/>
                  <a:gd name="connsiteY1" fmla="*/ 48941 h 277840"/>
                  <a:gd name="connsiteX2" fmla="*/ 77273 w 82369"/>
                  <a:gd name="connsiteY2" fmla="*/ 227292 h 277840"/>
                  <a:gd name="connsiteX3" fmla="*/ 82369 w 82369"/>
                  <a:gd name="connsiteY3" fmla="*/ 277840 h 277840"/>
                  <a:gd name="connsiteX4" fmla="*/ 71367 w 82369"/>
                  <a:gd name="connsiteY4" fmla="*/ 209680 h 277840"/>
                  <a:gd name="connsiteX5" fmla="*/ 37263 w 82369"/>
                  <a:gd name="connsiteY5" fmla="*/ 89863 h 277840"/>
                  <a:gd name="connsiteX6" fmla="*/ 0 w 82369"/>
                  <a:gd name="connsiteY6" fmla="*/ 0 h 27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9" h="277840">
                    <a:moveTo>
                      <a:pt x="0" y="0"/>
                    </a:moveTo>
                    <a:lnTo>
                      <a:pt x="24302" y="48941"/>
                    </a:lnTo>
                    <a:cubicBezTo>
                      <a:pt x="46866" y="106163"/>
                      <a:pt x="64685" y="165775"/>
                      <a:pt x="77273" y="227292"/>
                    </a:cubicBezTo>
                    <a:lnTo>
                      <a:pt x="82369" y="277840"/>
                    </a:lnTo>
                    <a:lnTo>
                      <a:pt x="71367" y="209680"/>
                    </a:lnTo>
                    <a:cubicBezTo>
                      <a:pt x="62270" y="168819"/>
                      <a:pt x="50854" y="128832"/>
                      <a:pt x="37263" y="898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1" name="Freeform 1020">
                <a:extLst>
                  <a:ext uri="{FF2B5EF4-FFF2-40B4-BE49-F238E27FC236}">
                    <a16:creationId xmlns:a16="http://schemas.microsoft.com/office/drawing/2014/main" id="{F1BCAE27-0C90-9D4A-A7ED-8324215877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1" y="2984078"/>
                <a:ext cx="82352" cy="277771"/>
              </a:xfrm>
              <a:custGeom>
                <a:avLst/>
                <a:gdLst>
                  <a:gd name="connsiteX0" fmla="*/ 82352 w 82352"/>
                  <a:gd name="connsiteY0" fmla="*/ 0 h 277771"/>
                  <a:gd name="connsiteX1" fmla="*/ 45099 w 82352"/>
                  <a:gd name="connsiteY1" fmla="*/ 89836 h 277771"/>
                  <a:gd name="connsiteX2" fmla="*/ 10996 w 82352"/>
                  <a:gd name="connsiteY2" fmla="*/ 209653 h 277771"/>
                  <a:gd name="connsiteX3" fmla="*/ 0 w 82352"/>
                  <a:gd name="connsiteY3" fmla="*/ 277771 h 277771"/>
                  <a:gd name="connsiteX4" fmla="*/ 5092 w 82352"/>
                  <a:gd name="connsiteY4" fmla="*/ 227265 h 277771"/>
                  <a:gd name="connsiteX5" fmla="*/ 58063 w 82352"/>
                  <a:gd name="connsiteY5" fmla="*/ 48914 h 277771"/>
                  <a:gd name="connsiteX6" fmla="*/ 82352 w 82352"/>
                  <a:gd name="connsiteY6" fmla="*/ 0 h 27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52" h="277771">
                    <a:moveTo>
                      <a:pt x="82352" y="0"/>
                    </a:moveTo>
                    <a:lnTo>
                      <a:pt x="45099" y="89836"/>
                    </a:lnTo>
                    <a:cubicBezTo>
                      <a:pt x="31509" y="128805"/>
                      <a:pt x="20092" y="168792"/>
                      <a:pt x="10996" y="209653"/>
                    </a:cubicBezTo>
                    <a:lnTo>
                      <a:pt x="0" y="277771"/>
                    </a:lnTo>
                    <a:lnTo>
                      <a:pt x="5092" y="227265"/>
                    </a:lnTo>
                    <a:cubicBezTo>
                      <a:pt x="17680" y="165748"/>
                      <a:pt x="35499" y="106136"/>
                      <a:pt x="58063" y="48914"/>
                    </a:cubicBezTo>
                    <a:lnTo>
                      <a:pt x="8235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2" name="Freeform 1021">
                <a:extLst>
                  <a:ext uri="{FF2B5EF4-FFF2-40B4-BE49-F238E27FC236}">
                    <a16:creationId xmlns:a16="http://schemas.microsoft.com/office/drawing/2014/main" id="{A86316E2-92B4-C844-9698-394A44680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261849"/>
                <a:ext cx="12654" cy="125529"/>
              </a:xfrm>
              <a:custGeom>
                <a:avLst/>
                <a:gdLst>
                  <a:gd name="connsiteX0" fmla="*/ 12654 w 12654"/>
                  <a:gd name="connsiteY0" fmla="*/ 0 h 125529"/>
                  <a:gd name="connsiteX1" fmla="*/ 0 w 12654"/>
                  <a:gd name="connsiteY1" fmla="*/ 125529 h 125529"/>
                  <a:gd name="connsiteX2" fmla="*/ 3463 w 12654"/>
                  <a:gd name="connsiteY2" fmla="*/ 56943 h 125529"/>
                  <a:gd name="connsiteX3" fmla="*/ 12654 w 12654"/>
                  <a:gd name="connsiteY3" fmla="*/ 0 h 12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4" h="125529">
                    <a:moveTo>
                      <a:pt x="12654" y="0"/>
                    </a:moveTo>
                    <a:lnTo>
                      <a:pt x="0" y="125529"/>
                    </a:lnTo>
                    <a:lnTo>
                      <a:pt x="3463" y="56943"/>
                    </a:lnTo>
                    <a:lnTo>
                      <a:pt x="1265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3" name="Freeform 1022">
                <a:extLst>
                  <a:ext uri="{FF2B5EF4-FFF2-40B4-BE49-F238E27FC236}">
                    <a16:creationId xmlns:a16="http://schemas.microsoft.com/office/drawing/2014/main" id="{A6CAEFBF-D8B0-0949-996E-BE838C04F4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261891"/>
                <a:ext cx="12645" cy="125441"/>
              </a:xfrm>
              <a:custGeom>
                <a:avLst/>
                <a:gdLst>
                  <a:gd name="connsiteX0" fmla="*/ 0 w 12645"/>
                  <a:gd name="connsiteY0" fmla="*/ 0 h 125441"/>
                  <a:gd name="connsiteX1" fmla="*/ 9184 w 12645"/>
                  <a:gd name="connsiteY1" fmla="*/ 56901 h 125441"/>
                  <a:gd name="connsiteX2" fmla="*/ 12645 w 12645"/>
                  <a:gd name="connsiteY2" fmla="*/ 125441 h 125441"/>
                  <a:gd name="connsiteX3" fmla="*/ 0 w 12645"/>
                  <a:gd name="connsiteY3" fmla="*/ 0 h 12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1">
                    <a:moveTo>
                      <a:pt x="0" y="0"/>
                    </a:moveTo>
                    <a:lnTo>
                      <a:pt x="9184" y="56901"/>
                    </a:lnTo>
                    <a:lnTo>
                      <a:pt x="12645" y="125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4" name="Freeform 1023">
                <a:extLst>
                  <a:ext uri="{FF2B5EF4-FFF2-40B4-BE49-F238E27FC236}">
                    <a16:creationId xmlns:a16="http://schemas.microsoft.com/office/drawing/2014/main" id="{9FB46F52-6889-B34C-B22B-FF9E55CBCF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470623"/>
                <a:ext cx="12655" cy="125532"/>
              </a:xfrm>
              <a:custGeom>
                <a:avLst/>
                <a:gdLst>
                  <a:gd name="connsiteX0" fmla="*/ 0 w 12655"/>
                  <a:gd name="connsiteY0" fmla="*/ 0 h 125532"/>
                  <a:gd name="connsiteX1" fmla="*/ 12655 w 12655"/>
                  <a:gd name="connsiteY1" fmla="*/ 125532 h 125532"/>
                  <a:gd name="connsiteX2" fmla="*/ 3463 w 12655"/>
                  <a:gd name="connsiteY2" fmla="*/ 68587 h 125532"/>
                  <a:gd name="connsiteX3" fmla="*/ 0 w 12655"/>
                  <a:gd name="connsiteY3" fmla="*/ 0 h 12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" h="125532">
                    <a:moveTo>
                      <a:pt x="0" y="0"/>
                    </a:moveTo>
                    <a:lnTo>
                      <a:pt x="12655" y="125532"/>
                    </a:lnTo>
                    <a:lnTo>
                      <a:pt x="3463" y="68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5" name="Freeform 1024">
                <a:extLst>
                  <a:ext uri="{FF2B5EF4-FFF2-40B4-BE49-F238E27FC236}">
                    <a16:creationId xmlns:a16="http://schemas.microsoft.com/office/drawing/2014/main" id="{82A2751C-C508-354F-AC8A-0BB576F8DF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470669"/>
                <a:ext cx="12645" cy="125444"/>
              </a:xfrm>
              <a:custGeom>
                <a:avLst/>
                <a:gdLst>
                  <a:gd name="connsiteX0" fmla="*/ 12645 w 12645"/>
                  <a:gd name="connsiteY0" fmla="*/ 0 h 125444"/>
                  <a:gd name="connsiteX1" fmla="*/ 9184 w 12645"/>
                  <a:gd name="connsiteY1" fmla="*/ 68541 h 125444"/>
                  <a:gd name="connsiteX2" fmla="*/ 0 w 12645"/>
                  <a:gd name="connsiteY2" fmla="*/ 125444 h 125444"/>
                  <a:gd name="connsiteX3" fmla="*/ 12645 w 12645"/>
                  <a:gd name="connsiteY3" fmla="*/ 0 h 12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4">
                    <a:moveTo>
                      <a:pt x="12645" y="0"/>
                    </a:moveTo>
                    <a:lnTo>
                      <a:pt x="9184" y="68541"/>
                    </a:lnTo>
                    <a:lnTo>
                      <a:pt x="0" y="125444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6" name="Freeform 1025">
                <a:extLst>
                  <a:ext uri="{FF2B5EF4-FFF2-40B4-BE49-F238E27FC236}">
                    <a16:creationId xmlns:a16="http://schemas.microsoft.com/office/drawing/2014/main" id="{C17FD13F-2389-D54B-B7AA-392DD066D1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8" y="3596113"/>
                <a:ext cx="82368" cy="277834"/>
              </a:xfrm>
              <a:custGeom>
                <a:avLst/>
                <a:gdLst>
                  <a:gd name="connsiteX0" fmla="*/ 82368 w 82368"/>
                  <a:gd name="connsiteY0" fmla="*/ 0 h 277834"/>
                  <a:gd name="connsiteX1" fmla="*/ 77272 w 82368"/>
                  <a:gd name="connsiteY1" fmla="*/ 50545 h 277834"/>
                  <a:gd name="connsiteX2" fmla="*/ 24301 w 82368"/>
                  <a:gd name="connsiteY2" fmla="*/ 228896 h 277834"/>
                  <a:gd name="connsiteX3" fmla="*/ 0 w 82368"/>
                  <a:gd name="connsiteY3" fmla="*/ 277834 h 277834"/>
                  <a:gd name="connsiteX4" fmla="*/ 37262 w 82368"/>
                  <a:gd name="connsiteY4" fmla="*/ 187975 h 277834"/>
                  <a:gd name="connsiteX5" fmla="*/ 71366 w 82368"/>
                  <a:gd name="connsiteY5" fmla="*/ 68158 h 277834"/>
                  <a:gd name="connsiteX6" fmla="*/ 82368 w 82368"/>
                  <a:gd name="connsiteY6" fmla="*/ 0 h 277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8" h="277834">
                    <a:moveTo>
                      <a:pt x="82368" y="0"/>
                    </a:moveTo>
                    <a:lnTo>
                      <a:pt x="77272" y="50545"/>
                    </a:lnTo>
                    <a:cubicBezTo>
                      <a:pt x="64684" y="112062"/>
                      <a:pt x="46865" y="171674"/>
                      <a:pt x="24301" y="228896"/>
                    </a:cubicBezTo>
                    <a:lnTo>
                      <a:pt x="0" y="277834"/>
                    </a:lnTo>
                    <a:lnTo>
                      <a:pt x="37262" y="187975"/>
                    </a:lnTo>
                    <a:cubicBezTo>
                      <a:pt x="50853" y="149007"/>
                      <a:pt x="62269" y="109019"/>
                      <a:pt x="71366" y="68158"/>
                    </a:cubicBezTo>
                    <a:lnTo>
                      <a:pt x="823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7" name="Freeform 1026">
                <a:extLst>
                  <a:ext uri="{FF2B5EF4-FFF2-40B4-BE49-F238E27FC236}">
                    <a16:creationId xmlns:a16="http://schemas.microsoft.com/office/drawing/2014/main" id="{EAB74B25-153B-1F4B-BB9E-F50D056D1D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2" y="3596156"/>
                <a:ext cx="82349" cy="277765"/>
              </a:xfrm>
              <a:custGeom>
                <a:avLst/>
                <a:gdLst>
                  <a:gd name="connsiteX0" fmla="*/ 0 w 82349"/>
                  <a:gd name="connsiteY0" fmla="*/ 0 h 277765"/>
                  <a:gd name="connsiteX1" fmla="*/ 10995 w 82349"/>
                  <a:gd name="connsiteY1" fmla="*/ 68116 h 277765"/>
                  <a:gd name="connsiteX2" fmla="*/ 45098 w 82349"/>
                  <a:gd name="connsiteY2" fmla="*/ 187933 h 277765"/>
                  <a:gd name="connsiteX3" fmla="*/ 82349 w 82349"/>
                  <a:gd name="connsiteY3" fmla="*/ 277765 h 277765"/>
                  <a:gd name="connsiteX4" fmla="*/ 58062 w 82349"/>
                  <a:gd name="connsiteY4" fmla="*/ 228854 h 277765"/>
                  <a:gd name="connsiteX5" fmla="*/ 5091 w 82349"/>
                  <a:gd name="connsiteY5" fmla="*/ 50503 h 277765"/>
                  <a:gd name="connsiteX6" fmla="*/ 0 w 82349"/>
                  <a:gd name="connsiteY6" fmla="*/ 0 h 2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49" h="277765">
                    <a:moveTo>
                      <a:pt x="0" y="0"/>
                    </a:moveTo>
                    <a:lnTo>
                      <a:pt x="10995" y="68116"/>
                    </a:lnTo>
                    <a:cubicBezTo>
                      <a:pt x="20091" y="108977"/>
                      <a:pt x="31508" y="148965"/>
                      <a:pt x="45098" y="187933"/>
                    </a:cubicBezTo>
                    <a:lnTo>
                      <a:pt x="82349" y="277765"/>
                    </a:lnTo>
                    <a:lnTo>
                      <a:pt x="58062" y="228854"/>
                    </a:lnTo>
                    <a:cubicBezTo>
                      <a:pt x="35498" y="171632"/>
                      <a:pt x="17679" y="112020"/>
                      <a:pt x="5091" y="505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8" name="Freeform 1027">
                <a:extLst>
                  <a:ext uri="{FF2B5EF4-FFF2-40B4-BE49-F238E27FC236}">
                    <a16:creationId xmlns:a16="http://schemas.microsoft.com/office/drawing/2014/main" id="{A916D5C5-94F6-AB47-A7E0-D7F1A93F47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1" y="3873921"/>
                <a:ext cx="28209" cy="56809"/>
              </a:xfrm>
              <a:custGeom>
                <a:avLst/>
                <a:gdLst>
                  <a:gd name="connsiteX0" fmla="*/ 0 w 28209"/>
                  <a:gd name="connsiteY0" fmla="*/ 0 h 56809"/>
                  <a:gd name="connsiteX1" fmla="*/ 28209 w 28209"/>
                  <a:gd name="connsiteY1" fmla="*/ 56809 h 56809"/>
                  <a:gd name="connsiteX2" fmla="*/ 9898 w 28209"/>
                  <a:gd name="connsiteY2" fmla="*/ 23868 h 56809"/>
                  <a:gd name="connsiteX3" fmla="*/ 0 w 28209"/>
                  <a:gd name="connsiteY3" fmla="*/ 0 h 5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9" h="56809">
                    <a:moveTo>
                      <a:pt x="0" y="0"/>
                    </a:moveTo>
                    <a:lnTo>
                      <a:pt x="28209" y="56809"/>
                    </a:lnTo>
                    <a:lnTo>
                      <a:pt x="9898" y="2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9" name="Freeform 1028">
                <a:extLst>
                  <a:ext uri="{FF2B5EF4-FFF2-40B4-BE49-F238E27FC236}">
                    <a16:creationId xmlns:a16="http://schemas.microsoft.com/office/drawing/2014/main" id="{2A3A4A06-6490-5A4B-AE57-397C2C78A3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09" y="3873947"/>
                <a:ext cx="28179" cy="56748"/>
              </a:xfrm>
              <a:custGeom>
                <a:avLst/>
                <a:gdLst>
                  <a:gd name="connsiteX0" fmla="*/ 28179 w 28179"/>
                  <a:gd name="connsiteY0" fmla="*/ 0 h 56748"/>
                  <a:gd name="connsiteX1" fmla="*/ 18293 w 28179"/>
                  <a:gd name="connsiteY1" fmla="*/ 23841 h 56748"/>
                  <a:gd name="connsiteX2" fmla="*/ 0 w 28179"/>
                  <a:gd name="connsiteY2" fmla="*/ 56748 h 56748"/>
                  <a:gd name="connsiteX3" fmla="*/ 28179 w 28179"/>
                  <a:gd name="connsiteY3" fmla="*/ 0 h 5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9" h="56748">
                    <a:moveTo>
                      <a:pt x="28179" y="0"/>
                    </a:moveTo>
                    <a:lnTo>
                      <a:pt x="18293" y="23841"/>
                    </a:lnTo>
                    <a:lnTo>
                      <a:pt x="0" y="56748"/>
                    </a:lnTo>
                    <a:lnTo>
                      <a:pt x="28179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0" name="Freeform 1029">
                <a:extLst>
                  <a:ext uri="{FF2B5EF4-FFF2-40B4-BE49-F238E27FC236}">
                    <a16:creationId xmlns:a16="http://schemas.microsoft.com/office/drawing/2014/main" id="{727CFE91-19DD-A247-932C-6E9EE565EF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29" y="3930696"/>
                <a:ext cx="78880" cy="126789"/>
              </a:xfrm>
              <a:custGeom>
                <a:avLst/>
                <a:gdLst>
                  <a:gd name="connsiteX0" fmla="*/ 78880 w 78880"/>
                  <a:gd name="connsiteY0" fmla="*/ 0 h 126789"/>
                  <a:gd name="connsiteX1" fmla="*/ 49918 w 78880"/>
                  <a:gd name="connsiteY1" fmla="*/ 58325 h 126789"/>
                  <a:gd name="connsiteX2" fmla="*/ 0 w 78880"/>
                  <a:gd name="connsiteY2" fmla="*/ 126789 h 126789"/>
                  <a:gd name="connsiteX3" fmla="*/ 37851 w 78880"/>
                  <a:gd name="connsiteY3" fmla="*/ 73807 h 126789"/>
                  <a:gd name="connsiteX4" fmla="*/ 78880 w 78880"/>
                  <a:gd name="connsiteY4" fmla="*/ 0 h 12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80" h="126789">
                    <a:moveTo>
                      <a:pt x="78880" y="0"/>
                    </a:moveTo>
                    <a:lnTo>
                      <a:pt x="49918" y="58325"/>
                    </a:lnTo>
                    <a:lnTo>
                      <a:pt x="0" y="126789"/>
                    </a:lnTo>
                    <a:lnTo>
                      <a:pt x="37851" y="73807"/>
                    </a:lnTo>
                    <a:lnTo>
                      <a:pt x="788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1" name="Freeform 1030">
                <a:extLst>
                  <a:ext uri="{FF2B5EF4-FFF2-40B4-BE49-F238E27FC236}">
                    <a16:creationId xmlns:a16="http://schemas.microsoft.com/office/drawing/2014/main" id="{2EAFD689-40EE-B04A-A8B5-70C56ABFE2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10" y="3930730"/>
                <a:ext cx="78765" cy="126619"/>
              </a:xfrm>
              <a:custGeom>
                <a:avLst/>
                <a:gdLst>
                  <a:gd name="connsiteX0" fmla="*/ 0 w 78765"/>
                  <a:gd name="connsiteY0" fmla="*/ 0 h 126619"/>
                  <a:gd name="connsiteX1" fmla="*/ 41011 w 78765"/>
                  <a:gd name="connsiteY1" fmla="*/ 73773 h 126619"/>
                  <a:gd name="connsiteX2" fmla="*/ 78765 w 78765"/>
                  <a:gd name="connsiteY2" fmla="*/ 126619 h 126619"/>
                  <a:gd name="connsiteX3" fmla="*/ 28946 w 78765"/>
                  <a:gd name="connsiteY3" fmla="*/ 58291 h 126619"/>
                  <a:gd name="connsiteX4" fmla="*/ 0 w 78765"/>
                  <a:gd name="connsiteY4" fmla="*/ 0 h 12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5" h="126619">
                    <a:moveTo>
                      <a:pt x="0" y="0"/>
                    </a:moveTo>
                    <a:lnTo>
                      <a:pt x="41011" y="73773"/>
                    </a:lnTo>
                    <a:lnTo>
                      <a:pt x="78765" y="126619"/>
                    </a:lnTo>
                    <a:lnTo>
                      <a:pt x="28946" y="58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2" name="Freeform 1031">
                <a:extLst>
                  <a:ext uri="{FF2B5EF4-FFF2-40B4-BE49-F238E27FC236}">
                    <a16:creationId xmlns:a16="http://schemas.microsoft.com/office/drawing/2014/main" id="{14FC1225-7E4D-9D47-9A14-E801C7C167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75" y="4057349"/>
                <a:ext cx="36441" cy="49979"/>
              </a:xfrm>
              <a:custGeom>
                <a:avLst/>
                <a:gdLst>
                  <a:gd name="connsiteX0" fmla="*/ 0 w 36441"/>
                  <a:gd name="connsiteY0" fmla="*/ 0 h 49979"/>
                  <a:gd name="connsiteX1" fmla="*/ 36441 w 36441"/>
                  <a:gd name="connsiteY1" fmla="*/ 49979 h 49979"/>
                  <a:gd name="connsiteX2" fmla="*/ 32869 w 36441"/>
                  <a:gd name="connsiteY2" fmla="*/ 46007 h 49979"/>
                  <a:gd name="connsiteX3" fmla="*/ 0 w 36441"/>
                  <a:gd name="connsiteY3" fmla="*/ 0 h 4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41" h="49979">
                    <a:moveTo>
                      <a:pt x="0" y="0"/>
                    </a:moveTo>
                    <a:lnTo>
                      <a:pt x="36441" y="49979"/>
                    </a:lnTo>
                    <a:lnTo>
                      <a:pt x="32869" y="46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3" name="Freeform 1032">
                <a:extLst>
                  <a:ext uri="{FF2B5EF4-FFF2-40B4-BE49-F238E27FC236}">
                    <a16:creationId xmlns:a16="http://schemas.microsoft.com/office/drawing/2014/main" id="{404E66AD-48D9-2843-99F4-A3980FE00D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6" y="4057485"/>
                <a:ext cx="36333" cy="49831"/>
              </a:xfrm>
              <a:custGeom>
                <a:avLst/>
                <a:gdLst>
                  <a:gd name="connsiteX0" fmla="*/ 36333 w 36333"/>
                  <a:gd name="connsiteY0" fmla="*/ 0 h 49831"/>
                  <a:gd name="connsiteX1" fmla="*/ 3561 w 36333"/>
                  <a:gd name="connsiteY1" fmla="*/ 45871 h 49831"/>
                  <a:gd name="connsiteX2" fmla="*/ 0 w 36333"/>
                  <a:gd name="connsiteY2" fmla="*/ 49831 h 49831"/>
                  <a:gd name="connsiteX3" fmla="*/ 36333 w 36333"/>
                  <a:gd name="connsiteY3" fmla="*/ 0 h 4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3" h="49831">
                    <a:moveTo>
                      <a:pt x="36333" y="0"/>
                    </a:moveTo>
                    <a:lnTo>
                      <a:pt x="3561" y="45871"/>
                    </a:lnTo>
                    <a:lnTo>
                      <a:pt x="0" y="49831"/>
                    </a:lnTo>
                    <a:lnTo>
                      <a:pt x="3633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4" name="Freeform 1033">
                <a:extLst>
                  <a:ext uri="{FF2B5EF4-FFF2-40B4-BE49-F238E27FC236}">
                    <a16:creationId xmlns:a16="http://schemas.microsoft.com/office/drawing/2014/main" id="{980A52AA-0C65-B941-9855-A0DFFFD042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9" y="4107315"/>
                <a:ext cx="60527" cy="67300"/>
              </a:xfrm>
              <a:custGeom>
                <a:avLst/>
                <a:gdLst>
                  <a:gd name="connsiteX0" fmla="*/ 60527 w 60527"/>
                  <a:gd name="connsiteY0" fmla="*/ 0 h 67300"/>
                  <a:gd name="connsiteX1" fmla="*/ 39772 w 60527"/>
                  <a:gd name="connsiteY1" fmla="*/ 28465 h 67300"/>
                  <a:gd name="connsiteX2" fmla="*/ 0 w 60527"/>
                  <a:gd name="connsiteY2" fmla="*/ 67300 h 67300"/>
                  <a:gd name="connsiteX3" fmla="*/ 60527 w 60527"/>
                  <a:gd name="connsiteY3" fmla="*/ 0 h 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27" h="67300">
                    <a:moveTo>
                      <a:pt x="60527" y="0"/>
                    </a:moveTo>
                    <a:lnTo>
                      <a:pt x="39772" y="28465"/>
                    </a:lnTo>
                    <a:lnTo>
                      <a:pt x="0" y="67300"/>
                    </a:lnTo>
                    <a:lnTo>
                      <a:pt x="60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5" name="Freeform 1034">
                <a:extLst>
                  <a:ext uri="{FF2B5EF4-FFF2-40B4-BE49-F238E27FC236}">
                    <a16:creationId xmlns:a16="http://schemas.microsoft.com/office/drawing/2014/main" id="{3759B9EA-0B04-5A43-8DE8-84A15E83E0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6" y="4107327"/>
                <a:ext cx="60502" cy="67272"/>
              </a:xfrm>
              <a:custGeom>
                <a:avLst/>
                <a:gdLst>
                  <a:gd name="connsiteX0" fmla="*/ 0 w 60502"/>
                  <a:gd name="connsiteY0" fmla="*/ 0 h 67272"/>
                  <a:gd name="connsiteX1" fmla="*/ 60502 w 60502"/>
                  <a:gd name="connsiteY1" fmla="*/ 67272 h 67272"/>
                  <a:gd name="connsiteX2" fmla="*/ 20746 w 60502"/>
                  <a:gd name="connsiteY2" fmla="*/ 28453 h 67272"/>
                  <a:gd name="connsiteX3" fmla="*/ 0 w 60502"/>
                  <a:gd name="connsiteY3" fmla="*/ 0 h 6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2" h="67272">
                    <a:moveTo>
                      <a:pt x="0" y="0"/>
                    </a:moveTo>
                    <a:lnTo>
                      <a:pt x="60502" y="67272"/>
                    </a:lnTo>
                    <a:lnTo>
                      <a:pt x="20746" y="284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6" name="Freeform 1035">
                <a:extLst>
                  <a:ext uri="{FF2B5EF4-FFF2-40B4-BE49-F238E27FC236}">
                    <a16:creationId xmlns:a16="http://schemas.microsoft.com/office/drawing/2014/main" id="{D9068614-B230-2A48-9194-397A7F908D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18" y="4174600"/>
                <a:ext cx="43179" cy="42161"/>
              </a:xfrm>
              <a:custGeom>
                <a:avLst/>
                <a:gdLst>
                  <a:gd name="connsiteX0" fmla="*/ 0 w 43179"/>
                  <a:gd name="connsiteY0" fmla="*/ 0 h 42161"/>
                  <a:gd name="connsiteX1" fmla="*/ 43179 w 43179"/>
                  <a:gd name="connsiteY1" fmla="*/ 42161 h 42161"/>
                  <a:gd name="connsiteX2" fmla="*/ 16978 w 43179"/>
                  <a:gd name="connsiteY2" fmla="*/ 18877 h 42161"/>
                  <a:gd name="connsiteX3" fmla="*/ 0 w 43179"/>
                  <a:gd name="connsiteY3" fmla="*/ 0 h 4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9" h="42161">
                    <a:moveTo>
                      <a:pt x="0" y="0"/>
                    </a:moveTo>
                    <a:lnTo>
                      <a:pt x="43179" y="42161"/>
                    </a:lnTo>
                    <a:lnTo>
                      <a:pt x="16978" y="18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7" name="Freeform 1036">
                <a:extLst>
                  <a:ext uri="{FF2B5EF4-FFF2-40B4-BE49-F238E27FC236}">
                    <a16:creationId xmlns:a16="http://schemas.microsoft.com/office/drawing/2014/main" id="{B54148F4-95DF-6948-BBCF-866F995347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4174616"/>
                <a:ext cx="43143" cy="42125"/>
              </a:xfrm>
              <a:custGeom>
                <a:avLst/>
                <a:gdLst>
                  <a:gd name="connsiteX0" fmla="*/ 43143 w 43143"/>
                  <a:gd name="connsiteY0" fmla="*/ 0 h 42125"/>
                  <a:gd name="connsiteX1" fmla="*/ 26179 w 43143"/>
                  <a:gd name="connsiteY1" fmla="*/ 18861 h 42125"/>
                  <a:gd name="connsiteX2" fmla="*/ 0 w 43143"/>
                  <a:gd name="connsiteY2" fmla="*/ 42125 h 42125"/>
                  <a:gd name="connsiteX3" fmla="*/ 43143 w 43143"/>
                  <a:gd name="connsiteY3" fmla="*/ 0 h 4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" h="42125">
                    <a:moveTo>
                      <a:pt x="43143" y="0"/>
                    </a:moveTo>
                    <a:lnTo>
                      <a:pt x="26179" y="18861"/>
                    </a:lnTo>
                    <a:lnTo>
                      <a:pt x="0" y="42125"/>
                    </a:lnTo>
                    <a:lnTo>
                      <a:pt x="431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8" name="Freeform 1037">
                <a:extLst>
                  <a:ext uri="{FF2B5EF4-FFF2-40B4-BE49-F238E27FC236}">
                    <a16:creationId xmlns:a16="http://schemas.microsoft.com/office/drawing/2014/main" id="{1D7664FF-0831-C645-A587-B193FD688D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4208018"/>
                <a:ext cx="870735" cy="120982"/>
              </a:xfrm>
              <a:custGeom>
                <a:avLst/>
                <a:gdLst>
                  <a:gd name="connsiteX0" fmla="*/ 4151 w 870735"/>
                  <a:gd name="connsiteY0" fmla="*/ 0 h 120982"/>
                  <a:gd name="connsiteX1" fmla="*/ 128775 w 870735"/>
                  <a:gd name="connsiteY1" fmla="*/ 58140 h 120982"/>
                  <a:gd name="connsiteX2" fmla="*/ 435212 w 870735"/>
                  <a:gd name="connsiteY2" fmla="*/ 112220 h 120982"/>
                  <a:gd name="connsiteX3" fmla="*/ 741650 w 870735"/>
                  <a:gd name="connsiteY3" fmla="*/ 58140 h 120982"/>
                  <a:gd name="connsiteX4" fmla="*/ 866272 w 870735"/>
                  <a:gd name="connsiteY4" fmla="*/ 1 h 120982"/>
                  <a:gd name="connsiteX5" fmla="*/ 870735 w 870735"/>
                  <a:gd name="connsiteY5" fmla="*/ 7732 h 120982"/>
                  <a:gd name="connsiteX6" fmla="*/ 745145 w 870735"/>
                  <a:gd name="connsiteY6" fmla="*/ 66371 h 120982"/>
                  <a:gd name="connsiteX7" fmla="*/ 435948 w 870735"/>
                  <a:gd name="connsiteY7" fmla="*/ 120982 h 120982"/>
                  <a:gd name="connsiteX8" fmla="*/ 126752 w 870735"/>
                  <a:gd name="connsiteY8" fmla="*/ 66371 h 120982"/>
                  <a:gd name="connsiteX9" fmla="*/ 0 w 870735"/>
                  <a:gd name="connsiteY9" fmla="*/ 7190 h 120982"/>
                  <a:gd name="connsiteX10" fmla="*/ 4151 w 870735"/>
                  <a:gd name="connsiteY10" fmla="*/ 0 h 12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735" h="120982">
                    <a:moveTo>
                      <a:pt x="4151" y="0"/>
                    </a:moveTo>
                    <a:lnTo>
                      <a:pt x="128775" y="58140"/>
                    </a:lnTo>
                    <a:cubicBezTo>
                      <a:pt x="224327" y="93126"/>
                      <a:pt x="327540" y="112220"/>
                      <a:pt x="435212" y="112220"/>
                    </a:cubicBezTo>
                    <a:cubicBezTo>
                      <a:pt x="542885" y="112220"/>
                      <a:pt x="646098" y="93126"/>
                      <a:pt x="741650" y="58140"/>
                    </a:cubicBezTo>
                    <a:lnTo>
                      <a:pt x="866272" y="1"/>
                    </a:lnTo>
                    <a:lnTo>
                      <a:pt x="870735" y="7732"/>
                    </a:lnTo>
                    <a:lnTo>
                      <a:pt x="745145" y="66371"/>
                    </a:lnTo>
                    <a:cubicBezTo>
                      <a:pt x="648732" y="101701"/>
                      <a:pt x="544590" y="120982"/>
                      <a:pt x="435948" y="120982"/>
                    </a:cubicBezTo>
                    <a:cubicBezTo>
                      <a:pt x="327306" y="120982"/>
                      <a:pt x="223164" y="101701"/>
                      <a:pt x="126752" y="66371"/>
                    </a:cubicBezTo>
                    <a:lnTo>
                      <a:pt x="0" y="7190"/>
                    </a:lnTo>
                    <a:lnTo>
                      <a:pt x="415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9" name="Freeform 1038">
                <a:extLst>
                  <a:ext uri="{FF2B5EF4-FFF2-40B4-BE49-F238E27FC236}">
                    <a16:creationId xmlns:a16="http://schemas.microsoft.com/office/drawing/2014/main" id="{F2460D94-3A89-B24D-9AEC-C724ECD80E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4216741"/>
                <a:ext cx="116172" cy="93753"/>
              </a:xfrm>
              <a:custGeom>
                <a:avLst/>
                <a:gdLst>
                  <a:gd name="connsiteX0" fmla="*/ 116172 w 116172"/>
                  <a:gd name="connsiteY0" fmla="*/ 0 h 93753"/>
                  <a:gd name="connsiteX1" fmla="*/ 69428 w 116172"/>
                  <a:gd name="connsiteY1" fmla="*/ 45641 h 93753"/>
                  <a:gd name="connsiteX2" fmla="*/ 0 w 116172"/>
                  <a:gd name="connsiteY2" fmla="*/ 93753 h 93753"/>
                  <a:gd name="connsiteX3" fmla="*/ 51742 w 116172"/>
                  <a:gd name="connsiteY3" fmla="*/ 57254 h 93753"/>
                  <a:gd name="connsiteX4" fmla="*/ 116172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116172" y="0"/>
                    </a:moveTo>
                    <a:lnTo>
                      <a:pt x="69428" y="45641"/>
                    </a:lnTo>
                    <a:lnTo>
                      <a:pt x="0" y="93753"/>
                    </a:lnTo>
                    <a:lnTo>
                      <a:pt x="51742" y="57254"/>
                    </a:lnTo>
                    <a:lnTo>
                      <a:pt x="11617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0" name="Freeform 1039">
                <a:extLst>
                  <a:ext uri="{FF2B5EF4-FFF2-40B4-BE49-F238E27FC236}">
                    <a16:creationId xmlns:a16="http://schemas.microsoft.com/office/drawing/2014/main" id="{151A42D4-4591-454D-8037-BC034BC48D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4216760"/>
                <a:ext cx="116055" cy="93666"/>
              </a:xfrm>
              <a:custGeom>
                <a:avLst/>
                <a:gdLst>
                  <a:gd name="connsiteX0" fmla="*/ 0 w 116055"/>
                  <a:gd name="connsiteY0" fmla="*/ 0 h 93666"/>
                  <a:gd name="connsiteX1" fmla="*/ 64408 w 116055"/>
                  <a:gd name="connsiteY1" fmla="*/ 57234 h 93666"/>
                  <a:gd name="connsiteX2" fmla="*/ 116055 w 116055"/>
                  <a:gd name="connsiteY2" fmla="*/ 93666 h 93666"/>
                  <a:gd name="connsiteX3" fmla="*/ 46724 w 116055"/>
                  <a:gd name="connsiteY3" fmla="*/ 45621 h 93666"/>
                  <a:gd name="connsiteX4" fmla="*/ 0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0" y="0"/>
                    </a:moveTo>
                    <a:lnTo>
                      <a:pt x="64408" y="57234"/>
                    </a:lnTo>
                    <a:lnTo>
                      <a:pt x="116055" y="93666"/>
                    </a:lnTo>
                    <a:lnTo>
                      <a:pt x="46724" y="45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1" name="Freeform 1040">
                <a:extLst>
                  <a:ext uri="{FF2B5EF4-FFF2-40B4-BE49-F238E27FC236}">
                    <a16:creationId xmlns:a16="http://schemas.microsoft.com/office/drawing/2014/main" id="{51E14AF5-FA57-324E-BC13-68768D765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4310427"/>
                <a:ext cx="50783" cy="35191"/>
              </a:xfrm>
              <a:custGeom>
                <a:avLst/>
                <a:gdLst>
                  <a:gd name="connsiteX0" fmla="*/ 0 w 50783"/>
                  <a:gd name="connsiteY0" fmla="*/ 0 h 35191"/>
                  <a:gd name="connsiteX1" fmla="*/ 50783 w 50783"/>
                  <a:gd name="connsiteY1" fmla="*/ 35191 h 35191"/>
                  <a:gd name="connsiteX2" fmla="*/ 47648 w 50783"/>
                  <a:gd name="connsiteY2" fmla="*/ 33610 h 35191"/>
                  <a:gd name="connsiteX3" fmla="*/ 0 w 50783"/>
                  <a:gd name="connsiteY3" fmla="*/ 0 h 3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3" h="35191">
                    <a:moveTo>
                      <a:pt x="0" y="0"/>
                    </a:moveTo>
                    <a:lnTo>
                      <a:pt x="50783" y="35191"/>
                    </a:lnTo>
                    <a:lnTo>
                      <a:pt x="47648" y="336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2" name="Freeform 1041">
                <a:extLst>
                  <a:ext uri="{FF2B5EF4-FFF2-40B4-BE49-F238E27FC236}">
                    <a16:creationId xmlns:a16="http://schemas.microsoft.com/office/drawing/2014/main" id="{E7F70DD6-A078-4746-8F95-EF15297623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2" y="4310494"/>
                <a:ext cx="50682" cy="35121"/>
              </a:xfrm>
              <a:custGeom>
                <a:avLst/>
                <a:gdLst>
                  <a:gd name="connsiteX0" fmla="*/ 50682 w 50682"/>
                  <a:gd name="connsiteY0" fmla="*/ 0 h 35121"/>
                  <a:gd name="connsiteX1" fmla="*/ 3129 w 50682"/>
                  <a:gd name="connsiteY1" fmla="*/ 33543 h 35121"/>
                  <a:gd name="connsiteX2" fmla="*/ 0 w 50682"/>
                  <a:gd name="connsiteY2" fmla="*/ 35121 h 35121"/>
                  <a:gd name="connsiteX3" fmla="*/ 50682 w 50682"/>
                  <a:gd name="connsiteY3" fmla="*/ 0 h 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2" h="35121">
                    <a:moveTo>
                      <a:pt x="50682" y="0"/>
                    </a:moveTo>
                    <a:lnTo>
                      <a:pt x="3129" y="33543"/>
                    </a:lnTo>
                    <a:lnTo>
                      <a:pt x="0" y="35121"/>
                    </a:lnTo>
                    <a:lnTo>
                      <a:pt x="50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3" name="Freeform 1042">
                <a:extLst>
                  <a:ext uri="{FF2B5EF4-FFF2-40B4-BE49-F238E27FC236}">
                    <a16:creationId xmlns:a16="http://schemas.microsoft.com/office/drawing/2014/main" id="{4030D8C9-9A8A-5642-BA26-38B9CB4340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8" y="4345615"/>
                <a:ext cx="14684" cy="9383"/>
              </a:xfrm>
              <a:custGeom>
                <a:avLst/>
                <a:gdLst>
                  <a:gd name="connsiteX0" fmla="*/ 14684 w 14684"/>
                  <a:gd name="connsiteY0" fmla="*/ 0 h 9383"/>
                  <a:gd name="connsiteX1" fmla="*/ 1143 w 14684"/>
                  <a:gd name="connsiteY1" fmla="*/ 9383 h 9383"/>
                  <a:gd name="connsiteX2" fmla="*/ 0 w 14684"/>
                  <a:gd name="connsiteY2" fmla="*/ 7403 h 9383"/>
                  <a:gd name="connsiteX3" fmla="*/ 14684 w 14684"/>
                  <a:gd name="connsiteY3" fmla="*/ 0 h 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4" h="9383">
                    <a:moveTo>
                      <a:pt x="14684" y="0"/>
                    </a:moveTo>
                    <a:lnTo>
                      <a:pt x="1143" y="9383"/>
                    </a:lnTo>
                    <a:lnTo>
                      <a:pt x="0" y="7403"/>
                    </a:lnTo>
                    <a:lnTo>
                      <a:pt x="1468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4" name="Freeform 1043">
                <a:extLst>
                  <a:ext uri="{FF2B5EF4-FFF2-40B4-BE49-F238E27FC236}">
                    <a16:creationId xmlns:a16="http://schemas.microsoft.com/office/drawing/2014/main" id="{DDD22B9E-2646-BA40-93BF-8C422CB034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5" y="4345618"/>
                <a:ext cx="14678" cy="9379"/>
              </a:xfrm>
              <a:custGeom>
                <a:avLst/>
                <a:gdLst>
                  <a:gd name="connsiteX0" fmla="*/ 0 w 14678"/>
                  <a:gd name="connsiteY0" fmla="*/ 0 h 9379"/>
                  <a:gd name="connsiteX1" fmla="*/ 14678 w 14678"/>
                  <a:gd name="connsiteY1" fmla="*/ 7400 h 9379"/>
                  <a:gd name="connsiteX2" fmla="*/ 13535 w 14678"/>
                  <a:gd name="connsiteY2" fmla="*/ 9379 h 9379"/>
                  <a:gd name="connsiteX3" fmla="*/ 0 w 14678"/>
                  <a:gd name="connsiteY3" fmla="*/ 0 h 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8" h="9379">
                    <a:moveTo>
                      <a:pt x="0" y="0"/>
                    </a:moveTo>
                    <a:lnTo>
                      <a:pt x="14678" y="7400"/>
                    </a:lnTo>
                    <a:lnTo>
                      <a:pt x="13535" y="9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5" name="Freeform 1044">
                <a:extLst>
                  <a:ext uri="{FF2B5EF4-FFF2-40B4-BE49-F238E27FC236}">
                    <a16:creationId xmlns:a16="http://schemas.microsoft.com/office/drawing/2014/main" id="{ABCFB33D-F037-C346-9ECC-8703FCFD9C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4367626"/>
                <a:ext cx="1050959" cy="141375"/>
              </a:xfrm>
              <a:custGeom>
                <a:avLst/>
                <a:gdLst>
                  <a:gd name="connsiteX0" fmla="*/ 2270 w 1050959"/>
                  <a:gd name="connsiteY0" fmla="*/ 0 h 141375"/>
                  <a:gd name="connsiteX1" fmla="*/ 130239 w 1050959"/>
                  <a:gd name="connsiteY1" fmla="*/ 64513 h 141375"/>
                  <a:gd name="connsiteX2" fmla="*/ 525479 w 1050959"/>
                  <a:gd name="connsiteY2" fmla="*/ 139280 h 141375"/>
                  <a:gd name="connsiteX3" fmla="*/ 920720 w 1050959"/>
                  <a:gd name="connsiteY3" fmla="*/ 64513 h 141375"/>
                  <a:gd name="connsiteX4" fmla="*/ 1048689 w 1050959"/>
                  <a:gd name="connsiteY4" fmla="*/ 1 h 141375"/>
                  <a:gd name="connsiteX5" fmla="*/ 1050959 w 1050959"/>
                  <a:gd name="connsiteY5" fmla="*/ 3933 h 141375"/>
                  <a:gd name="connsiteX6" fmla="*/ 896821 w 1050959"/>
                  <a:gd name="connsiteY6" fmla="*/ 75841 h 141375"/>
                  <a:gd name="connsiteX7" fmla="*/ 525480 w 1050959"/>
                  <a:gd name="connsiteY7" fmla="*/ 141375 h 141375"/>
                  <a:gd name="connsiteX8" fmla="*/ 154140 w 1050959"/>
                  <a:gd name="connsiteY8" fmla="*/ 75841 h 141375"/>
                  <a:gd name="connsiteX9" fmla="*/ 0 w 1050959"/>
                  <a:gd name="connsiteY9" fmla="*/ 3932 h 141375"/>
                  <a:gd name="connsiteX10" fmla="*/ 2270 w 1050959"/>
                  <a:gd name="connsiteY10" fmla="*/ 0 h 1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0959" h="141375">
                    <a:moveTo>
                      <a:pt x="2270" y="0"/>
                    </a:moveTo>
                    <a:lnTo>
                      <a:pt x="130239" y="64513"/>
                    </a:lnTo>
                    <a:cubicBezTo>
                      <a:pt x="252619" y="112770"/>
                      <a:pt x="385954" y="139280"/>
                      <a:pt x="525479" y="139280"/>
                    </a:cubicBezTo>
                    <a:cubicBezTo>
                      <a:pt x="665005" y="139280"/>
                      <a:pt x="798339" y="112770"/>
                      <a:pt x="920720" y="64513"/>
                    </a:cubicBezTo>
                    <a:lnTo>
                      <a:pt x="1048689" y="1"/>
                    </a:lnTo>
                    <a:lnTo>
                      <a:pt x="1050959" y="3933"/>
                    </a:lnTo>
                    <a:lnTo>
                      <a:pt x="896821" y="75841"/>
                    </a:lnTo>
                    <a:cubicBezTo>
                      <a:pt x="781031" y="118238"/>
                      <a:pt x="655958" y="141375"/>
                      <a:pt x="525480" y="141375"/>
                    </a:cubicBezTo>
                    <a:cubicBezTo>
                      <a:pt x="395003" y="141375"/>
                      <a:pt x="269930" y="118238"/>
                      <a:pt x="154140" y="75841"/>
                    </a:cubicBezTo>
                    <a:lnTo>
                      <a:pt x="0" y="3932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6" name="Freeform 1045">
                <a:extLst>
                  <a:ext uri="{FF2B5EF4-FFF2-40B4-BE49-F238E27FC236}">
                    <a16:creationId xmlns:a16="http://schemas.microsoft.com/office/drawing/2014/main" id="{EEF1BCF0-F9CD-6049-90E3-A5E5ECF5AB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5421" y="4734042"/>
                <a:ext cx="1195168" cy="134958"/>
              </a:xfrm>
              <a:custGeom>
                <a:avLst/>
                <a:gdLst>
                  <a:gd name="connsiteX0" fmla="*/ 1195168 w 1195168"/>
                  <a:gd name="connsiteY0" fmla="*/ 0 h 134958"/>
                  <a:gd name="connsiteX1" fmla="*/ 1125592 w 1195168"/>
                  <a:gd name="connsiteY1" fmla="*/ 35075 h 134958"/>
                  <a:gd name="connsiteX2" fmla="*/ 597580 w 1195168"/>
                  <a:gd name="connsiteY2" fmla="*/ 134958 h 134958"/>
                  <a:gd name="connsiteX3" fmla="*/ 69569 w 1195168"/>
                  <a:gd name="connsiteY3" fmla="*/ 35075 h 134958"/>
                  <a:gd name="connsiteX4" fmla="*/ 0 w 1195168"/>
                  <a:gd name="connsiteY4" fmla="*/ 4 h 134958"/>
                  <a:gd name="connsiteX5" fmla="*/ 101404 w 1195168"/>
                  <a:gd name="connsiteY5" fmla="*/ 44070 h 134958"/>
                  <a:gd name="connsiteX6" fmla="*/ 597579 w 1195168"/>
                  <a:gd name="connsiteY6" fmla="*/ 132028 h 134958"/>
                  <a:gd name="connsiteX7" fmla="*/ 1093756 w 1195168"/>
                  <a:gd name="connsiteY7" fmla="*/ 44070 h 134958"/>
                  <a:gd name="connsiteX8" fmla="*/ 1195168 w 1195168"/>
                  <a:gd name="connsiteY8" fmla="*/ 0 h 1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5168" h="134958">
                    <a:moveTo>
                      <a:pt x="1195168" y="0"/>
                    </a:moveTo>
                    <a:lnTo>
                      <a:pt x="1125592" y="35075"/>
                    </a:lnTo>
                    <a:cubicBezTo>
                      <a:pt x="962101" y="99543"/>
                      <a:pt x="783977" y="134958"/>
                      <a:pt x="597580" y="134958"/>
                    </a:cubicBezTo>
                    <a:cubicBezTo>
                      <a:pt x="411184" y="134958"/>
                      <a:pt x="233060" y="99543"/>
                      <a:pt x="69569" y="35075"/>
                    </a:cubicBezTo>
                    <a:lnTo>
                      <a:pt x="0" y="4"/>
                    </a:lnTo>
                    <a:lnTo>
                      <a:pt x="101404" y="44070"/>
                    </a:lnTo>
                    <a:cubicBezTo>
                      <a:pt x="256053" y="100965"/>
                      <a:pt x="423188" y="132028"/>
                      <a:pt x="597579" y="132028"/>
                    </a:cubicBezTo>
                    <a:cubicBezTo>
                      <a:pt x="771971" y="132028"/>
                      <a:pt x="939107" y="100965"/>
                      <a:pt x="1093756" y="44070"/>
                    </a:cubicBezTo>
                    <a:lnTo>
                      <a:pt x="11951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7" name="Freeform 1046">
                <a:extLst>
                  <a:ext uri="{FF2B5EF4-FFF2-40B4-BE49-F238E27FC236}">
                    <a16:creationId xmlns:a16="http://schemas.microsoft.com/office/drawing/2014/main" id="{A3237BF3-B9BB-AA4E-977B-5C7C09775C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503003"/>
                <a:ext cx="14686" cy="9384"/>
              </a:xfrm>
              <a:custGeom>
                <a:avLst/>
                <a:gdLst>
                  <a:gd name="connsiteX0" fmla="*/ 1144 w 14686"/>
                  <a:gd name="connsiteY0" fmla="*/ 0 h 9384"/>
                  <a:gd name="connsiteX1" fmla="*/ 14686 w 14686"/>
                  <a:gd name="connsiteY1" fmla="*/ 9384 h 9384"/>
                  <a:gd name="connsiteX2" fmla="*/ 0 w 14686"/>
                  <a:gd name="connsiteY2" fmla="*/ 1981 h 9384"/>
                  <a:gd name="connsiteX3" fmla="*/ 1144 w 14686"/>
                  <a:gd name="connsiteY3" fmla="*/ 0 h 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6" h="9384">
                    <a:moveTo>
                      <a:pt x="1144" y="0"/>
                    </a:moveTo>
                    <a:lnTo>
                      <a:pt x="14686" y="9384"/>
                    </a:lnTo>
                    <a:lnTo>
                      <a:pt x="0" y="1981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8" name="Freeform 1047">
                <a:extLst>
                  <a:ext uri="{FF2B5EF4-FFF2-40B4-BE49-F238E27FC236}">
                    <a16:creationId xmlns:a16="http://schemas.microsoft.com/office/drawing/2014/main" id="{E01F19C1-6B5D-2C46-BB52-B4A4AF8A1C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4" y="2503004"/>
                <a:ext cx="14679" cy="9380"/>
              </a:xfrm>
              <a:custGeom>
                <a:avLst/>
                <a:gdLst>
                  <a:gd name="connsiteX0" fmla="*/ 13536 w 14679"/>
                  <a:gd name="connsiteY0" fmla="*/ 0 h 9380"/>
                  <a:gd name="connsiteX1" fmla="*/ 14679 w 14679"/>
                  <a:gd name="connsiteY1" fmla="*/ 1980 h 9380"/>
                  <a:gd name="connsiteX2" fmla="*/ 0 w 14679"/>
                  <a:gd name="connsiteY2" fmla="*/ 9380 h 9380"/>
                  <a:gd name="connsiteX3" fmla="*/ 13536 w 14679"/>
                  <a:gd name="connsiteY3" fmla="*/ 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9" h="9380">
                    <a:moveTo>
                      <a:pt x="13536" y="0"/>
                    </a:moveTo>
                    <a:lnTo>
                      <a:pt x="14679" y="1980"/>
                    </a:lnTo>
                    <a:lnTo>
                      <a:pt x="0" y="9380"/>
                    </a:lnTo>
                    <a:lnTo>
                      <a:pt x="1353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9" name="Freeform 1048">
                <a:extLst>
                  <a:ext uri="{FF2B5EF4-FFF2-40B4-BE49-F238E27FC236}">
                    <a16:creationId xmlns:a16="http://schemas.microsoft.com/office/drawing/2014/main" id="{9C360251-11B2-9647-8E04-993C2D4E21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2512384"/>
                <a:ext cx="50782" cy="35190"/>
              </a:xfrm>
              <a:custGeom>
                <a:avLst/>
                <a:gdLst>
                  <a:gd name="connsiteX0" fmla="*/ 50782 w 50782"/>
                  <a:gd name="connsiteY0" fmla="*/ 0 h 35190"/>
                  <a:gd name="connsiteX1" fmla="*/ 0 w 50782"/>
                  <a:gd name="connsiteY1" fmla="*/ 35190 h 35190"/>
                  <a:gd name="connsiteX2" fmla="*/ 47648 w 50782"/>
                  <a:gd name="connsiteY2" fmla="*/ 1580 h 35190"/>
                  <a:gd name="connsiteX3" fmla="*/ 50782 w 50782"/>
                  <a:gd name="connsiteY3" fmla="*/ 0 h 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2" h="35190">
                    <a:moveTo>
                      <a:pt x="50782" y="0"/>
                    </a:moveTo>
                    <a:lnTo>
                      <a:pt x="0" y="35190"/>
                    </a:lnTo>
                    <a:lnTo>
                      <a:pt x="47648" y="1580"/>
                    </a:lnTo>
                    <a:lnTo>
                      <a:pt x="507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0" name="Freeform 1049">
                <a:extLst>
                  <a:ext uri="{FF2B5EF4-FFF2-40B4-BE49-F238E27FC236}">
                    <a16:creationId xmlns:a16="http://schemas.microsoft.com/office/drawing/2014/main" id="{7938D4A2-C17C-6347-B665-65CB18AAC8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3" y="2512387"/>
                <a:ext cx="50681" cy="35120"/>
              </a:xfrm>
              <a:custGeom>
                <a:avLst/>
                <a:gdLst>
                  <a:gd name="connsiteX0" fmla="*/ 0 w 50681"/>
                  <a:gd name="connsiteY0" fmla="*/ 0 h 35120"/>
                  <a:gd name="connsiteX1" fmla="*/ 3128 w 50681"/>
                  <a:gd name="connsiteY1" fmla="*/ 1577 h 35120"/>
                  <a:gd name="connsiteX2" fmla="*/ 50681 w 50681"/>
                  <a:gd name="connsiteY2" fmla="*/ 35120 h 35120"/>
                  <a:gd name="connsiteX3" fmla="*/ 0 w 50681"/>
                  <a:gd name="connsiteY3" fmla="*/ 0 h 3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1" h="35120">
                    <a:moveTo>
                      <a:pt x="0" y="0"/>
                    </a:moveTo>
                    <a:lnTo>
                      <a:pt x="3128" y="1577"/>
                    </a:lnTo>
                    <a:lnTo>
                      <a:pt x="50681" y="35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1" name="Freeform 1050">
                <a:extLst>
                  <a:ext uri="{FF2B5EF4-FFF2-40B4-BE49-F238E27FC236}">
                    <a16:creationId xmlns:a16="http://schemas.microsoft.com/office/drawing/2014/main" id="{8888E410-DEB4-D943-9E87-5AF2DA68B6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2547508"/>
                <a:ext cx="116172" cy="93753"/>
              </a:xfrm>
              <a:custGeom>
                <a:avLst/>
                <a:gdLst>
                  <a:gd name="connsiteX0" fmla="*/ 0 w 116172"/>
                  <a:gd name="connsiteY0" fmla="*/ 0 h 93753"/>
                  <a:gd name="connsiteX1" fmla="*/ 69428 w 116172"/>
                  <a:gd name="connsiteY1" fmla="*/ 48112 h 93753"/>
                  <a:gd name="connsiteX2" fmla="*/ 116172 w 116172"/>
                  <a:gd name="connsiteY2" fmla="*/ 93753 h 93753"/>
                  <a:gd name="connsiteX3" fmla="*/ 51742 w 116172"/>
                  <a:gd name="connsiteY3" fmla="*/ 36499 h 93753"/>
                  <a:gd name="connsiteX4" fmla="*/ 0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0" y="0"/>
                    </a:moveTo>
                    <a:lnTo>
                      <a:pt x="69428" y="48112"/>
                    </a:lnTo>
                    <a:lnTo>
                      <a:pt x="116172" y="93753"/>
                    </a:lnTo>
                    <a:lnTo>
                      <a:pt x="51742" y="36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2" name="Freeform 1051">
                <a:extLst>
                  <a:ext uri="{FF2B5EF4-FFF2-40B4-BE49-F238E27FC236}">
                    <a16:creationId xmlns:a16="http://schemas.microsoft.com/office/drawing/2014/main" id="{83618534-BD2A-7E46-A849-350822C1BE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2547574"/>
                <a:ext cx="116055" cy="93666"/>
              </a:xfrm>
              <a:custGeom>
                <a:avLst/>
                <a:gdLst>
                  <a:gd name="connsiteX0" fmla="*/ 116055 w 116055"/>
                  <a:gd name="connsiteY0" fmla="*/ 0 h 93666"/>
                  <a:gd name="connsiteX1" fmla="*/ 64408 w 116055"/>
                  <a:gd name="connsiteY1" fmla="*/ 36432 h 93666"/>
                  <a:gd name="connsiteX2" fmla="*/ 0 w 116055"/>
                  <a:gd name="connsiteY2" fmla="*/ 93666 h 93666"/>
                  <a:gd name="connsiteX3" fmla="*/ 46724 w 116055"/>
                  <a:gd name="connsiteY3" fmla="*/ 48045 h 93666"/>
                  <a:gd name="connsiteX4" fmla="*/ 116055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116055" y="0"/>
                    </a:moveTo>
                    <a:lnTo>
                      <a:pt x="64408" y="36432"/>
                    </a:lnTo>
                    <a:lnTo>
                      <a:pt x="0" y="93666"/>
                    </a:lnTo>
                    <a:lnTo>
                      <a:pt x="46724" y="48045"/>
                    </a:lnTo>
                    <a:lnTo>
                      <a:pt x="11605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3" name="Freeform 1052">
                <a:extLst>
                  <a:ext uri="{FF2B5EF4-FFF2-40B4-BE49-F238E27FC236}">
                    <a16:creationId xmlns:a16="http://schemas.microsoft.com/office/drawing/2014/main" id="{8680F54B-60B1-8C45-AA35-DCD40DA0BE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20" y="2641240"/>
                <a:ext cx="43177" cy="42160"/>
              </a:xfrm>
              <a:custGeom>
                <a:avLst/>
                <a:gdLst>
                  <a:gd name="connsiteX0" fmla="*/ 43177 w 43177"/>
                  <a:gd name="connsiteY0" fmla="*/ 0 h 42160"/>
                  <a:gd name="connsiteX1" fmla="*/ 0 w 43177"/>
                  <a:gd name="connsiteY1" fmla="*/ 42160 h 42160"/>
                  <a:gd name="connsiteX2" fmla="*/ 16976 w 43177"/>
                  <a:gd name="connsiteY2" fmla="*/ 23284 h 42160"/>
                  <a:gd name="connsiteX3" fmla="*/ 43177 w 43177"/>
                  <a:gd name="connsiteY3" fmla="*/ 0 h 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7" h="42160">
                    <a:moveTo>
                      <a:pt x="43177" y="0"/>
                    </a:moveTo>
                    <a:lnTo>
                      <a:pt x="0" y="42160"/>
                    </a:lnTo>
                    <a:lnTo>
                      <a:pt x="16976" y="23284"/>
                    </a:lnTo>
                    <a:lnTo>
                      <a:pt x="431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4" name="Freeform 1053">
                <a:extLst>
                  <a:ext uri="{FF2B5EF4-FFF2-40B4-BE49-F238E27FC236}">
                    <a16:creationId xmlns:a16="http://schemas.microsoft.com/office/drawing/2014/main" id="{E64C4571-663E-3745-8007-F607F4679F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2641260"/>
                <a:ext cx="43141" cy="42124"/>
              </a:xfrm>
              <a:custGeom>
                <a:avLst/>
                <a:gdLst>
                  <a:gd name="connsiteX0" fmla="*/ 0 w 43141"/>
                  <a:gd name="connsiteY0" fmla="*/ 0 h 42124"/>
                  <a:gd name="connsiteX1" fmla="*/ 26179 w 43141"/>
                  <a:gd name="connsiteY1" fmla="*/ 23264 h 42124"/>
                  <a:gd name="connsiteX2" fmla="*/ 43141 w 43141"/>
                  <a:gd name="connsiteY2" fmla="*/ 42124 h 42124"/>
                  <a:gd name="connsiteX3" fmla="*/ 0 w 43141"/>
                  <a:gd name="connsiteY3" fmla="*/ 0 h 4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1" h="42124">
                    <a:moveTo>
                      <a:pt x="0" y="0"/>
                    </a:moveTo>
                    <a:lnTo>
                      <a:pt x="26179" y="23264"/>
                    </a:lnTo>
                    <a:lnTo>
                      <a:pt x="43141" y="42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5" name="Freeform 1054">
                <a:extLst>
                  <a:ext uri="{FF2B5EF4-FFF2-40B4-BE49-F238E27FC236}">
                    <a16:creationId xmlns:a16="http://schemas.microsoft.com/office/drawing/2014/main" id="{F6A781F9-F6CA-FF40-BAF7-851E62872E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7" y="2683385"/>
                <a:ext cx="60532" cy="67305"/>
              </a:xfrm>
              <a:custGeom>
                <a:avLst/>
                <a:gdLst>
                  <a:gd name="connsiteX0" fmla="*/ 0 w 60532"/>
                  <a:gd name="connsiteY0" fmla="*/ 0 h 67305"/>
                  <a:gd name="connsiteX1" fmla="*/ 39774 w 60532"/>
                  <a:gd name="connsiteY1" fmla="*/ 38836 h 67305"/>
                  <a:gd name="connsiteX2" fmla="*/ 60532 w 60532"/>
                  <a:gd name="connsiteY2" fmla="*/ 67305 h 67305"/>
                  <a:gd name="connsiteX3" fmla="*/ 0 w 60532"/>
                  <a:gd name="connsiteY3" fmla="*/ 0 h 6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32" h="67305">
                    <a:moveTo>
                      <a:pt x="0" y="0"/>
                    </a:moveTo>
                    <a:lnTo>
                      <a:pt x="39774" y="38836"/>
                    </a:lnTo>
                    <a:lnTo>
                      <a:pt x="60532" y="67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6" name="Freeform 1055">
                <a:extLst>
                  <a:ext uri="{FF2B5EF4-FFF2-40B4-BE49-F238E27FC236}">
                    <a16:creationId xmlns:a16="http://schemas.microsoft.com/office/drawing/2014/main" id="{20B09920-F374-8C4F-9C5B-69439BD98C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3" y="2683401"/>
                <a:ext cx="60507" cy="67277"/>
              </a:xfrm>
              <a:custGeom>
                <a:avLst/>
                <a:gdLst>
                  <a:gd name="connsiteX0" fmla="*/ 60507 w 60507"/>
                  <a:gd name="connsiteY0" fmla="*/ 0 h 67277"/>
                  <a:gd name="connsiteX1" fmla="*/ 0 w 60507"/>
                  <a:gd name="connsiteY1" fmla="*/ 67277 h 67277"/>
                  <a:gd name="connsiteX2" fmla="*/ 20749 w 60507"/>
                  <a:gd name="connsiteY2" fmla="*/ 38820 h 67277"/>
                  <a:gd name="connsiteX3" fmla="*/ 60507 w 60507"/>
                  <a:gd name="connsiteY3" fmla="*/ 0 h 6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7" h="67277">
                    <a:moveTo>
                      <a:pt x="60507" y="0"/>
                    </a:moveTo>
                    <a:lnTo>
                      <a:pt x="0" y="67277"/>
                    </a:lnTo>
                    <a:lnTo>
                      <a:pt x="20749" y="38820"/>
                    </a:lnTo>
                    <a:lnTo>
                      <a:pt x="6050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7" name="Freeform 1056">
                <a:extLst>
                  <a:ext uri="{FF2B5EF4-FFF2-40B4-BE49-F238E27FC236}">
                    <a16:creationId xmlns:a16="http://schemas.microsoft.com/office/drawing/2014/main" id="{A8FD2542-93E1-8746-A7CE-08EA24F1AB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92" y="2750678"/>
                <a:ext cx="36421" cy="49953"/>
              </a:xfrm>
              <a:custGeom>
                <a:avLst/>
                <a:gdLst>
                  <a:gd name="connsiteX0" fmla="*/ 36421 w 36421"/>
                  <a:gd name="connsiteY0" fmla="*/ 0 h 49953"/>
                  <a:gd name="connsiteX1" fmla="*/ 0 w 36421"/>
                  <a:gd name="connsiteY1" fmla="*/ 49953 h 49953"/>
                  <a:gd name="connsiteX2" fmla="*/ 32852 w 36421"/>
                  <a:gd name="connsiteY2" fmla="*/ 3969 h 49953"/>
                  <a:gd name="connsiteX3" fmla="*/ 36421 w 36421"/>
                  <a:gd name="connsiteY3" fmla="*/ 0 h 4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1" h="49953">
                    <a:moveTo>
                      <a:pt x="36421" y="0"/>
                    </a:moveTo>
                    <a:lnTo>
                      <a:pt x="0" y="49953"/>
                    </a:lnTo>
                    <a:lnTo>
                      <a:pt x="32852" y="3969"/>
                    </a:lnTo>
                    <a:lnTo>
                      <a:pt x="364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8" name="Freeform 1057">
                <a:extLst>
                  <a:ext uri="{FF2B5EF4-FFF2-40B4-BE49-F238E27FC236}">
                    <a16:creationId xmlns:a16="http://schemas.microsoft.com/office/drawing/2014/main" id="{D2591F1F-E976-664D-9C66-E087F45594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9" y="2750690"/>
                <a:ext cx="36313" cy="49805"/>
              </a:xfrm>
              <a:custGeom>
                <a:avLst/>
                <a:gdLst>
                  <a:gd name="connsiteX0" fmla="*/ 0 w 36313"/>
                  <a:gd name="connsiteY0" fmla="*/ 0 h 49805"/>
                  <a:gd name="connsiteX1" fmla="*/ 3558 w 36313"/>
                  <a:gd name="connsiteY1" fmla="*/ 3957 h 49805"/>
                  <a:gd name="connsiteX2" fmla="*/ 36313 w 36313"/>
                  <a:gd name="connsiteY2" fmla="*/ 49805 h 49805"/>
                  <a:gd name="connsiteX3" fmla="*/ 0 w 36313"/>
                  <a:gd name="connsiteY3" fmla="*/ 0 h 49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13" h="49805">
                    <a:moveTo>
                      <a:pt x="0" y="0"/>
                    </a:moveTo>
                    <a:lnTo>
                      <a:pt x="3558" y="3957"/>
                    </a:lnTo>
                    <a:lnTo>
                      <a:pt x="36313" y="49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9" name="Freeform 1058">
                <a:extLst>
                  <a:ext uri="{FF2B5EF4-FFF2-40B4-BE49-F238E27FC236}">
                    <a16:creationId xmlns:a16="http://schemas.microsoft.com/office/drawing/2014/main" id="{E7D0A12C-7B40-6648-BBD0-DFCEE7A7D6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12" y="2800495"/>
                <a:ext cx="78899" cy="126815"/>
              </a:xfrm>
              <a:custGeom>
                <a:avLst/>
                <a:gdLst>
                  <a:gd name="connsiteX0" fmla="*/ 0 w 78899"/>
                  <a:gd name="connsiteY0" fmla="*/ 0 h 126815"/>
                  <a:gd name="connsiteX1" fmla="*/ 49935 w 78899"/>
                  <a:gd name="connsiteY1" fmla="*/ 68487 h 126815"/>
                  <a:gd name="connsiteX2" fmla="*/ 78899 w 78899"/>
                  <a:gd name="connsiteY2" fmla="*/ 126815 h 126815"/>
                  <a:gd name="connsiteX3" fmla="*/ 37868 w 78899"/>
                  <a:gd name="connsiteY3" fmla="*/ 53005 h 126815"/>
                  <a:gd name="connsiteX4" fmla="*/ 0 w 78899"/>
                  <a:gd name="connsiteY4" fmla="*/ 0 h 12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99" h="126815">
                    <a:moveTo>
                      <a:pt x="0" y="0"/>
                    </a:moveTo>
                    <a:lnTo>
                      <a:pt x="49935" y="68487"/>
                    </a:lnTo>
                    <a:lnTo>
                      <a:pt x="78899" y="126815"/>
                    </a:lnTo>
                    <a:lnTo>
                      <a:pt x="37868" y="53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0" name="Freeform 1059">
                <a:extLst>
                  <a:ext uri="{FF2B5EF4-FFF2-40B4-BE49-F238E27FC236}">
                    <a16:creationId xmlns:a16="http://schemas.microsoft.com/office/drawing/2014/main" id="{E9F1A014-F734-6F4D-AD64-D78AD8F48B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09" y="2800630"/>
                <a:ext cx="78783" cy="126646"/>
              </a:xfrm>
              <a:custGeom>
                <a:avLst/>
                <a:gdLst>
                  <a:gd name="connsiteX0" fmla="*/ 78783 w 78783"/>
                  <a:gd name="connsiteY0" fmla="*/ 0 h 126646"/>
                  <a:gd name="connsiteX1" fmla="*/ 41012 w 78783"/>
                  <a:gd name="connsiteY1" fmla="*/ 52869 h 126646"/>
                  <a:gd name="connsiteX2" fmla="*/ 0 w 78783"/>
                  <a:gd name="connsiteY2" fmla="*/ 126646 h 126646"/>
                  <a:gd name="connsiteX3" fmla="*/ 28947 w 78783"/>
                  <a:gd name="connsiteY3" fmla="*/ 68351 h 126646"/>
                  <a:gd name="connsiteX4" fmla="*/ 78783 w 78783"/>
                  <a:gd name="connsiteY4" fmla="*/ 0 h 1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83" h="126646">
                    <a:moveTo>
                      <a:pt x="78783" y="0"/>
                    </a:moveTo>
                    <a:lnTo>
                      <a:pt x="41012" y="52869"/>
                    </a:lnTo>
                    <a:lnTo>
                      <a:pt x="0" y="126646"/>
                    </a:lnTo>
                    <a:lnTo>
                      <a:pt x="28947" y="68351"/>
                    </a:lnTo>
                    <a:lnTo>
                      <a:pt x="7878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1" name="Freeform 1060">
                <a:extLst>
                  <a:ext uri="{FF2B5EF4-FFF2-40B4-BE49-F238E27FC236}">
                    <a16:creationId xmlns:a16="http://schemas.microsoft.com/office/drawing/2014/main" id="{DE612F81-4C6F-EA40-A1FD-A15DF93DD7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3" y="2927277"/>
                <a:ext cx="28206" cy="56801"/>
              </a:xfrm>
              <a:custGeom>
                <a:avLst/>
                <a:gdLst>
                  <a:gd name="connsiteX0" fmla="*/ 28206 w 28206"/>
                  <a:gd name="connsiteY0" fmla="*/ 0 h 56801"/>
                  <a:gd name="connsiteX1" fmla="*/ 0 w 28206"/>
                  <a:gd name="connsiteY1" fmla="*/ 56801 h 56801"/>
                  <a:gd name="connsiteX2" fmla="*/ 9896 w 28206"/>
                  <a:gd name="connsiteY2" fmla="*/ 32937 h 56801"/>
                  <a:gd name="connsiteX3" fmla="*/ 28206 w 28206"/>
                  <a:gd name="connsiteY3" fmla="*/ 0 h 5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6" h="56801">
                    <a:moveTo>
                      <a:pt x="28206" y="0"/>
                    </a:moveTo>
                    <a:lnTo>
                      <a:pt x="0" y="56801"/>
                    </a:lnTo>
                    <a:lnTo>
                      <a:pt x="9896" y="32937"/>
                    </a:lnTo>
                    <a:lnTo>
                      <a:pt x="2820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2" name="Freeform 1061">
                <a:extLst>
                  <a:ext uri="{FF2B5EF4-FFF2-40B4-BE49-F238E27FC236}">
                    <a16:creationId xmlns:a16="http://schemas.microsoft.com/office/drawing/2014/main" id="{63FCD781-5388-6A40-8931-5A641820B3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11" y="2927310"/>
                <a:ext cx="28176" cy="56741"/>
              </a:xfrm>
              <a:custGeom>
                <a:avLst/>
                <a:gdLst>
                  <a:gd name="connsiteX0" fmla="*/ 0 w 28176"/>
                  <a:gd name="connsiteY0" fmla="*/ 0 h 56741"/>
                  <a:gd name="connsiteX1" fmla="*/ 18291 w 28176"/>
                  <a:gd name="connsiteY1" fmla="*/ 32904 h 56741"/>
                  <a:gd name="connsiteX2" fmla="*/ 28176 w 28176"/>
                  <a:gd name="connsiteY2" fmla="*/ 56741 h 56741"/>
                  <a:gd name="connsiteX3" fmla="*/ 0 w 28176"/>
                  <a:gd name="connsiteY3" fmla="*/ 0 h 5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6" h="56741">
                    <a:moveTo>
                      <a:pt x="0" y="0"/>
                    </a:moveTo>
                    <a:lnTo>
                      <a:pt x="18291" y="32904"/>
                    </a:lnTo>
                    <a:lnTo>
                      <a:pt x="28176" y="567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3" name="Freeform 1062">
                <a:extLst>
                  <a:ext uri="{FF2B5EF4-FFF2-40B4-BE49-F238E27FC236}">
                    <a16:creationId xmlns:a16="http://schemas.microsoft.com/office/drawing/2014/main" id="{E42D6B0E-A980-B84C-9730-7A4F2AA7E4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7" y="2984050"/>
                <a:ext cx="82369" cy="277840"/>
              </a:xfrm>
              <a:custGeom>
                <a:avLst/>
                <a:gdLst>
                  <a:gd name="connsiteX0" fmla="*/ 0 w 82369"/>
                  <a:gd name="connsiteY0" fmla="*/ 0 h 277840"/>
                  <a:gd name="connsiteX1" fmla="*/ 24302 w 82369"/>
                  <a:gd name="connsiteY1" fmla="*/ 48941 h 277840"/>
                  <a:gd name="connsiteX2" fmla="*/ 77273 w 82369"/>
                  <a:gd name="connsiteY2" fmla="*/ 227292 h 277840"/>
                  <a:gd name="connsiteX3" fmla="*/ 82369 w 82369"/>
                  <a:gd name="connsiteY3" fmla="*/ 277840 h 277840"/>
                  <a:gd name="connsiteX4" fmla="*/ 71367 w 82369"/>
                  <a:gd name="connsiteY4" fmla="*/ 209680 h 277840"/>
                  <a:gd name="connsiteX5" fmla="*/ 37263 w 82369"/>
                  <a:gd name="connsiteY5" fmla="*/ 89863 h 277840"/>
                  <a:gd name="connsiteX6" fmla="*/ 0 w 82369"/>
                  <a:gd name="connsiteY6" fmla="*/ 0 h 27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9" h="277840">
                    <a:moveTo>
                      <a:pt x="0" y="0"/>
                    </a:moveTo>
                    <a:lnTo>
                      <a:pt x="24302" y="48941"/>
                    </a:lnTo>
                    <a:cubicBezTo>
                      <a:pt x="46866" y="106163"/>
                      <a:pt x="64685" y="165775"/>
                      <a:pt x="77273" y="227292"/>
                    </a:cubicBezTo>
                    <a:lnTo>
                      <a:pt x="82369" y="277840"/>
                    </a:lnTo>
                    <a:lnTo>
                      <a:pt x="71367" y="209680"/>
                    </a:lnTo>
                    <a:cubicBezTo>
                      <a:pt x="62270" y="168819"/>
                      <a:pt x="50854" y="128832"/>
                      <a:pt x="37263" y="898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4" name="Freeform 1063">
                <a:extLst>
                  <a:ext uri="{FF2B5EF4-FFF2-40B4-BE49-F238E27FC236}">
                    <a16:creationId xmlns:a16="http://schemas.microsoft.com/office/drawing/2014/main" id="{8E169A99-112B-B44B-BF99-34F5DF0EF0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1" y="2984078"/>
                <a:ext cx="82352" cy="277771"/>
              </a:xfrm>
              <a:custGeom>
                <a:avLst/>
                <a:gdLst>
                  <a:gd name="connsiteX0" fmla="*/ 82352 w 82352"/>
                  <a:gd name="connsiteY0" fmla="*/ 0 h 277771"/>
                  <a:gd name="connsiteX1" fmla="*/ 45099 w 82352"/>
                  <a:gd name="connsiteY1" fmla="*/ 89836 h 277771"/>
                  <a:gd name="connsiteX2" fmla="*/ 10996 w 82352"/>
                  <a:gd name="connsiteY2" fmla="*/ 209653 h 277771"/>
                  <a:gd name="connsiteX3" fmla="*/ 0 w 82352"/>
                  <a:gd name="connsiteY3" fmla="*/ 277771 h 277771"/>
                  <a:gd name="connsiteX4" fmla="*/ 5092 w 82352"/>
                  <a:gd name="connsiteY4" fmla="*/ 227265 h 277771"/>
                  <a:gd name="connsiteX5" fmla="*/ 58063 w 82352"/>
                  <a:gd name="connsiteY5" fmla="*/ 48914 h 277771"/>
                  <a:gd name="connsiteX6" fmla="*/ 82352 w 82352"/>
                  <a:gd name="connsiteY6" fmla="*/ 0 h 27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52" h="277771">
                    <a:moveTo>
                      <a:pt x="82352" y="0"/>
                    </a:moveTo>
                    <a:lnTo>
                      <a:pt x="45099" y="89836"/>
                    </a:lnTo>
                    <a:cubicBezTo>
                      <a:pt x="31509" y="128805"/>
                      <a:pt x="20092" y="168792"/>
                      <a:pt x="10996" y="209653"/>
                    </a:cubicBezTo>
                    <a:lnTo>
                      <a:pt x="0" y="277771"/>
                    </a:lnTo>
                    <a:lnTo>
                      <a:pt x="5092" y="227265"/>
                    </a:lnTo>
                    <a:cubicBezTo>
                      <a:pt x="17680" y="165748"/>
                      <a:pt x="35499" y="106136"/>
                      <a:pt x="58063" y="48914"/>
                    </a:cubicBezTo>
                    <a:lnTo>
                      <a:pt x="8235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5" name="Freeform 1064">
                <a:extLst>
                  <a:ext uri="{FF2B5EF4-FFF2-40B4-BE49-F238E27FC236}">
                    <a16:creationId xmlns:a16="http://schemas.microsoft.com/office/drawing/2014/main" id="{218F00D0-F331-3C45-BA36-DB488907BE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261849"/>
                <a:ext cx="12654" cy="125529"/>
              </a:xfrm>
              <a:custGeom>
                <a:avLst/>
                <a:gdLst>
                  <a:gd name="connsiteX0" fmla="*/ 12654 w 12654"/>
                  <a:gd name="connsiteY0" fmla="*/ 0 h 125529"/>
                  <a:gd name="connsiteX1" fmla="*/ 0 w 12654"/>
                  <a:gd name="connsiteY1" fmla="*/ 125529 h 125529"/>
                  <a:gd name="connsiteX2" fmla="*/ 3463 w 12654"/>
                  <a:gd name="connsiteY2" fmla="*/ 56943 h 125529"/>
                  <a:gd name="connsiteX3" fmla="*/ 12654 w 12654"/>
                  <a:gd name="connsiteY3" fmla="*/ 0 h 12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4" h="125529">
                    <a:moveTo>
                      <a:pt x="12654" y="0"/>
                    </a:moveTo>
                    <a:lnTo>
                      <a:pt x="0" y="125529"/>
                    </a:lnTo>
                    <a:lnTo>
                      <a:pt x="3463" y="56943"/>
                    </a:lnTo>
                    <a:lnTo>
                      <a:pt x="1265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6" name="Freeform 1065">
                <a:extLst>
                  <a:ext uri="{FF2B5EF4-FFF2-40B4-BE49-F238E27FC236}">
                    <a16:creationId xmlns:a16="http://schemas.microsoft.com/office/drawing/2014/main" id="{1615A567-E881-304C-99F5-80E3EDE2C4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261891"/>
                <a:ext cx="12645" cy="125441"/>
              </a:xfrm>
              <a:custGeom>
                <a:avLst/>
                <a:gdLst>
                  <a:gd name="connsiteX0" fmla="*/ 0 w 12645"/>
                  <a:gd name="connsiteY0" fmla="*/ 0 h 125441"/>
                  <a:gd name="connsiteX1" fmla="*/ 9184 w 12645"/>
                  <a:gd name="connsiteY1" fmla="*/ 56901 h 125441"/>
                  <a:gd name="connsiteX2" fmla="*/ 12645 w 12645"/>
                  <a:gd name="connsiteY2" fmla="*/ 125441 h 125441"/>
                  <a:gd name="connsiteX3" fmla="*/ 0 w 12645"/>
                  <a:gd name="connsiteY3" fmla="*/ 0 h 12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1">
                    <a:moveTo>
                      <a:pt x="0" y="0"/>
                    </a:moveTo>
                    <a:lnTo>
                      <a:pt x="9184" y="56901"/>
                    </a:lnTo>
                    <a:lnTo>
                      <a:pt x="12645" y="125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7" name="Freeform 1066">
                <a:extLst>
                  <a:ext uri="{FF2B5EF4-FFF2-40B4-BE49-F238E27FC236}">
                    <a16:creationId xmlns:a16="http://schemas.microsoft.com/office/drawing/2014/main" id="{A88EFBEB-17E8-1043-9C76-90117229C7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470623"/>
                <a:ext cx="12655" cy="125532"/>
              </a:xfrm>
              <a:custGeom>
                <a:avLst/>
                <a:gdLst>
                  <a:gd name="connsiteX0" fmla="*/ 0 w 12655"/>
                  <a:gd name="connsiteY0" fmla="*/ 0 h 125532"/>
                  <a:gd name="connsiteX1" fmla="*/ 12655 w 12655"/>
                  <a:gd name="connsiteY1" fmla="*/ 125532 h 125532"/>
                  <a:gd name="connsiteX2" fmla="*/ 3463 w 12655"/>
                  <a:gd name="connsiteY2" fmla="*/ 68587 h 125532"/>
                  <a:gd name="connsiteX3" fmla="*/ 0 w 12655"/>
                  <a:gd name="connsiteY3" fmla="*/ 0 h 12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" h="125532">
                    <a:moveTo>
                      <a:pt x="0" y="0"/>
                    </a:moveTo>
                    <a:lnTo>
                      <a:pt x="12655" y="125532"/>
                    </a:lnTo>
                    <a:lnTo>
                      <a:pt x="3463" y="68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8" name="Freeform 1067">
                <a:extLst>
                  <a:ext uri="{FF2B5EF4-FFF2-40B4-BE49-F238E27FC236}">
                    <a16:creationId xmlns:a16="http://schemas.microsoft.com/office/drawing/2014/main" id="{AD0F26CB-211E-514A-A2CA-3094E2C734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470669"/>
                <a:ext cx="12645" cy="125444"/>
              </a:xfrm>
              <a:custGeom>
                <a:avLst/>
                <a:gdLst>
                  <a:gd name="connsiteX0" fmla="*/ 12645 w 12645"/>
                  <a:gd name="connsiteY0" fmla="*/ 0 h 125444"/>
                  <a:gd name="connsiteX1" fmla="*/ 9184 w 12645"/>
                  <a:gd name="connsiteY1" fmla="*/ 68541 h 125444"/>
                  <a:gd name="connsiteX2" fmla="*/ 0 w 12645"/>
                  <a:gd name="connsiteY2" fmla="*/ 125444 h 125444"/>
                  <a:gd name="connsiteX3" fmla="*/ 12645 w 12645"/>
                  <a:gd name="connsiteY3" fmla="*/ 0 h 12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4">
                    <a:moveTo>
                      <a:pt x="12645" y="0"/>
                    </a:moveTo>
                    <a:lnTo>
                      <a:pt x="9184" y="68541"/>
                    </a:lnTo>
                    <a:lnTo>
                      <a:pt x="0" y="125444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9" name="Freeform 1068">
                <a:extLst>
                  <a:ext uri="{FF2B5EF4-FFF2-40B4-BE49-F238E27FC236}">
                    <a16:creationId xmlns:a16="http://schemas.microsoft.com/office/drawing/2014/main" id="{07336191-A446-C84B-A89C-DC39E1C680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8" y="3596113"/>
                <a:ext cx="82368" cy="277834"/>
              </a:xfrm>
              <a:custGeom>
                <a:avLst/>
                <a:gdLst>
                  <a:gd name="connsiteX0" fmla="*/ 82368 w 82368"/>
                  <a:gd name="connsiteY0" fmla="*/ 0 h 277834"/>
                  <a:gd name="connsiteX1" fmla="*/ 77272 w 82368"/>
                  <a:gd name="connsiteY1" fmla="*/ 50545 h 277834"/>
                  <a:gd name="connsiteX2" fmla="*/ 24301 w 82368"/>
                  <a:gd name="connsiteY2" fmla="*/ 228896 h 277834"/>
                  <a:gd name="connsiteX3" fmla="*/ 0 w 82368"/>
                  <a:gd name="connsiteY3" fmla="*/ 277834 h 277834"/>
                  <a:gd name="connsiteX4" fmla="*/ 37262 w 82368"/>
                  <a:gd name="connsiteY4" fmla="*/ 187975 h 277834"/>
                  <a:gd name="connsiteX5" fmla="*/ 71366 w 82368"/>
                  <a:gd name="connsiteY5" fmla="*/ 68158 h 277834"/>
                  <a:gd name="connsiteX6" fmla="*/ 82368 w 82368"/>
                  <a:gd name="connsiteY6" fmla="*/ 0 h 277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8" h="277834">
                    <a:moveTo>
                      <a:pt x="82368" y="0"/>
                    </a:moveTo>
                    <a:lnTo>
                      <a:pt x="77272" y="50545"/>
                    </a:lnTo>
                    <a:cubicBezTo>
                      <a:pt x="64684" y="112062"/>
                      <a:pt x="46865" y="171674"/>
                      <a:pt x="24301" y="228896"/>
                    </a:cubicBezTo>
                    <a:lnTo>
                      <a:pt x="0" y="277834"/>
                    </a:lnTo>
                    <a:lnTo>
                      <a:pt x="37262" y="187975"/>
                    </a:lnTo>
                    <a:cubicBezTo>
                      <a:pt x="50853" y="149007"/>
                      <a:pt x="62269" y="109019"/>
                      <a:pt x="71366" y="68158"/>
                    </a:cubicBezTo>
                    <a:lnTo>
                      <a:pt x="823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0" name="Freeform 1069">
                <a:extLst>
                  <a:ext uri="{FF2B5EF4-FFF2-40B4-BE49-F238E27FC236}">
                    <a16:creationId xmlns:a16="http://schemas.microsoft.com/office/drawing/2014/main" id="{A5204DFD-1226-8E47-BEC3-BD6F7301ED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2" y="3596156"/>
                <a:ext cx="82349" cy="277765"/>
              </a:xfrm>
              <a:custGeom>
                <a:avLst/>
                <a:gdLst>
                  <a:gd name="connsiteX0" fmla="*/ 0 w 82349"/>
                  <a:gd name="connsiteY0" fmla="*/ 0 h 277765"/>
                  <a:gd name="connsiteX1" fmla="*/ 10995 w 82349"/>
                  <a:gd name="connsiteY1" fmla="*/ 68116 h 277765"/>
                  <a:gd name="connsiteX2" fmla="*/ 45098 w 82349"/>
                  <a:gd name="connsiteY2" fmla="*/ 187933 h 277765"/>
                  <a:gd name="connsiteX3" fmla="*/ 82349 w 82349"/>
                  <a:gd name="connsiteY3" fmla="*/ 277765 h 277765"/>
                  <a:gd name="connsiteX4" fmla="*/ 58062 w 82349"/>
                  <a:gd name="connsiteY4" fmla="*/ 228854 h 277765"/>
                  <a:gd name="connsiteX5" fmla="*/ 5091 w 82349"/>
                  <a:gd name="connsiteY5" fmla="*/ 50503 h 277765"/>
                  <a:gd name="connsiteX6" fmla="*/ 0 w 82349"/>
                  <a:gd name="connsiteY6" fmla="*/ 0 h 2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49" h="277765">
                    <a:moveTo>
                      <a:pt x="0" y="0"/>
                    </a:moveTo>
                    <a:lnTo>
                      <a:pt x="10995" y="68116"/>
                    </a:lnTo>
                    <a:cubicBezTo>
                      <a:pt x="20091" y="108977"/>
                      <a:pt x="31508" y="148965"/>
                      <a:pt x="45098" y="187933"/>
                    </a:cubicBezTo>
                    <a:lnTo>
                      <a:pt x="82349" y="277765"/>
                    </a:lnTo>
                    <a:lnTo>
                      <a:pt x="58062" y="228854"/>
                    </a:lnTo>
                    <a:cubicBezTo>
                      <a:pt x="35498" y="171632"/>
                      <a:pt x="17679" y="112020"/>
                      <a:pt x="5091" y="505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1" name="Freeform 1070">
                <a:extLst>
                  <a:ext uri="{FF2B5EF4-FFF2-40B4-BE49-F238E27FC236}">
                    <a16:creationId xmlns:a16="http://schemas.microsoft.com/office/drawing/2014/main" id="{19DCE2AE-65FB-A24B-B547-63B96BDC75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1" y="3873921"/>
                <a:ext cx="28209" cy="56809"/>
              </a:xfrm>
              <a:custGeom>
                <a:avLst/>
                <a:gdLst>
                  <a:gd name="connsiteX0" fmla="*/ 0 w 28209"/>
                  <a:gd name="connsiteY0" fmla="*/ 0 h 56809"/>
                  <a:gd name="connsiteX1" fmla="*/ 28209 w 28209"/>
                  <a:gd name="connsiteY1" fmla="*/ 56809 h 56809"/>
                  <a:gd name="connsiteX2" fmla="*/ 9898 w 28209"/>
                  <a:gd name="connsiteY2" fmla="*/ 23868 h 56809"/>
                  <a:gd name="connsiteX3" fmla="*/ 0 w 28209"/>
                  <a:gd name="connsiteY3" fmla="*/ 0 h 5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9" h="56809">
                    <a:moveTo>
                      <a:pt x="0" y="0"/>
                    </a:moveTo>
                    <a:lnTo>
                      <a:pt x="28209" y="56809"/>
                    </a:lnTo>
                    <a:lnTo>
                      <a:pt x="9898" y="2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2" name="Freeform 1071">
                <a:extLst>
                  <a:ext uri="{FF2B5EF4-FFF2-40B4-BE49-F238E27FC236}">
                    <a16:creationId xmlns:a16="http://schemas.microsoft.com/office/drawing/2014/main" id="{10D44F76-6BC7-DF41-B27F-91DEAD6BA6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09" y="3873947"/>
                <a:ext cx="28179" cy="56748"/>
              </a:xfrm>
              <a:custGeom>
                <a:avLst/>
                <a:gdLst>
                  <a:gd name="connsiteX0" fmla="*/ 28179 w 28179"/>
                  <a:gd name="connsiteY0" fmla="*/ 0 h 56748"/>
                  <a:gd name="connsiteX1" fmla="*/ 18293 w 28179"/>
                  <a:gd name="connsiteY1" fmla="*/ 23841 h 56748"/>
                  <a:gd name="connsiteX2" fmla="*/ 0 w 28179"/>
                  <a:gd name="connsiteY2" fmla="*/ 56748 h 56748"/>
                  <a:gd name="connsiteX3" fmla="*/ 28179 w 28179"/>
                  <a:gd name="connsiteY3" fmla="*/ 0 h 5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9" h="56748">
                    <a:moveTo>
                      <a:pt x="28179" y="0"/>
                    </a:moveTo>
                    <a:lnTo>
                      <a:pt x="18293" y="23841"/>
                    </a:lnTo>
                    <a:lnTo>
                      <a:pt x="0" y="56748"/>
                    </a:lnTo>
                    <a:lnTo>
                      <a:pt x="28179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3" name="Freeform 1072">
                <a:extLst>
                  <a:ext uri="{FF2B5EF4-FFF2-40B4-BE49-F238E27FC236}">
                    <a16:creationId xmlns:a16="http://schemas.microsoft.com/office/drawing/2014/main" id="{EF166B06-80D2-3A4A-9BAA-87266A184F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29" y="3930696"/>
                <a:ext cx="78880" cy="126789"/>
              </a:xfrm>
              <a:custGeom>
                <a:avLst/>
                <a:gdLst>
                  <a:gd name="connsiteX0" fmla="*/ 78880 w 78880"/>
                  <a:gd name="connsiteY0" fmla="*/ 0 h 126789"/>
                  <a:gd name="connsiteX1" fmla="*/ 49918 w 78880"/>
                  <a:gd name="connsiteY1" fmla="*/ 58325 h 126789"/>
                  <a:gd name="connsiteX2" fmla="*/ 0 w 78880"/>
                  <a:gd name="connsiteY2" fmla="*/ 126789 h 126789"/>
                  <a:gd name="connsiteX3" fmla="*/ 37851 w 78880"/>
                  <a:gd name="connsiteY3" fmla="*/ 73807 h 126789"/>
                  <a:gd name="connsiteX4" fmla="*/ 78880 w 78880"/>
                  <a:gd name="connsiteY4" fmla="*/ 0 h 12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80" h="126789">
                    <a:moveTo>
                      <a:pt x="78880" y="0"/>
                    </a:moveTo>
                    <a:lnTo>
                      <a:pt x="49918" y="58325"/>
                    </a:lnTo>
                    <a:lnTo>
                      <a:pt x="0" y="126789"/>
                    </a:lnTo>
                    <a:lnTo>
                      <a:pt x="37851" y="73807"/>
                    </a:lnTo>
                    <a:lnTo>
                      <a:pt x="788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4" name="Freeform 1073">
                <a:extLst>
                  <a:ext uri="{FF2B5EF4-FFF2-40B4-BE49-F238E27FC236}">
                    <a16:creationId xmlns:a16="http://schemas.microsoft.com/office/drawing/2014/main" id="{8B6CAB88-AB00-B143-B8DC-407FCBB789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10" y="3930730"/>
                <a:ext cx="78765" cy="126619"/>
              </a:xfrm>
              <a:custGeom>
                <a:avLst/>
                <a:gdLst>
                  <a:gd name="connsiteX0" fmla="*/ 0 w 78765"/>
                  <a:gd name="connsiteY0" fmla="*/ 0 h 126619"/>
                  <a:gd name="connsiteX1" fmla="*/ 41011 w 78765"/>
                  <a:gd name="connsiteY1" fmla="*/ 73773 h 126619"/>
                  <a:gd name="connsiteX2" fmla="*/ 78765 w 78765"/>
                  <a:gd name="connsiteY2" fmla="*/ 126619 h 126619"/>
                  <a:gd name="connsiteX3" fmla="*/ 28946 w 78765"/>
                  <a:gd name="connsiteY3" fmla="*/ 58291 h 126619"/>
                  <a:gd name="connsiteX4" fmla="*/ 0 w 78765"/>
                  <a:gd name="connsiteY4" fmla="*/ 0 h 12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5" h="126619">
                    <a:moveTo>
                      <a:pt x="0" y="0"/>
                    </a:moveTo>
                    <a:lnTo>
                      <a:pt x="41011" y="73773"/>
                    </a:lnTo>
                    <a:lnTo>
                      <a:pt x="78765" y="126619"/>
                    </a:lnTo>
                    <a:lnTo>
                      <a:pt x="28946" y="58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5" name="Freeform 1074">
                <a:extLst>
                  <a:ext uri="{FF2B5EF4-FFF2-40B4-BE49-F238E27FC236}">
                    <a16:creationId xmlns:a16="http://schemas.microsoft.com/office/drawing/2014/main" id="{D16A21B0-9A26-0A4A-9C19-A842653113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75" y="4057349"/>
                <a:ext cx="36441" cy="49979"/>
              </a:xfrm>
              <a:custGeom>
                <a:avLst/>
                <a:gdLst>
                  <a:gd name="connsiteX0" fmla="*/ 0 w 36441"/>
                  <a:gd name="connsiteY0" fmla="*/ 0 h 49979"/>
                  <a:gd name="connsiteX1" fmla="*/ 36441 w 36441"/>
                  <a:gd name="connsiteY1" fmla="*/ 49979 h 49979"/>
                  <a:gd name="connsiteX2" fmla="*/ 32869 w 36441"/>
                  <a:gd name="connsiteY2" fmla="*/ 46007 h 49979"/>
                  <a:gd name="connsiteX3" fmla="*/ 0 w 36441"/>
                  <a:gd name="connsiteY3" fmla="*/ 0 h 4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41" h="49979">
                    <a:moveTo>
                      <a:pt x="0" y="0"/>
                    </a:moveTo>
                    <a:lnTo>
                      <a:pt x="36441" y="49979"/>
                    </a:lnTo>
                    <a:lnTo>
                      <a:pt x="32869" y="46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6" name="Freeform 1075">
                <a:extLst>
                  <a:ext uri="{FF2B5EF4-FFF2-40B4-BE49-F238E27FC236}">
                    <a16:creationId xmlns:a16="http://schemas.microsoft.com/office/drawing/2014/main" id="{93A2BCD0-65AE-974B-8FBC-CD3FBBC52F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6" y="4057485"/>
                <a:ext cx="36333" cy="49831"/>
              </a:xfrm>
              <a:custGeom>
                <a:avLst/>
                <a:gdLst>
                  <a:gd name="connsiteX0" fmla="*/ 36333 w 36333"/>
                  <a:gd name="connsiteY0" fmla="*/ 0 h 49831"/>
                  <a:gd name="connsiteX1" fmla="*/ 3561 w 36333"/>
                  <a:gd name="connsiteY1" fmla="*/ 45871 h 49831"/>
                  <a:gd name="connsiteX2" fmla="*/ 0 w 36333"/>
                  <a:gd name="connsiteY2" fmla="*/ 49831 h 49831"/>
                  <a:gd name="connsiteX3" fmla="*/ 36333 w 36333"/>
                  <a:gd name="connsiteY3" fmla="*/ 0 h 4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3" h="49831">
                    <a:moveTo>
                      <a:pt x="36333" y="0"/>
                    </a:moveTo>
                    <a:lnTo>
                      <a:pt x="3561" y="45871"/>
                    </a:lnTo>
                    <a:lnTo>
                      <a:pt x="0" y="49831"/>
                    </a:lnTo>
                    <a:lnTo>
                      <a:pt x="3633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7" name="Freeform 1076">
                <a:extLst>
                  <a:ext uri="{FF2B5EF4-FFF2-40B4-BE49-F238E27FC236}">
                    <a16:creationId xmlns:a16="http://schemas.microsoft.com/office/drawing/2014/main" id="{EECBB118-4F7D-F043-801C-E0B2D506EA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9" y="4107315"/>
                <a:ext cx="60527" cy="67300"/>
              </a:xfrm>
              <a:custGeom>
                <a:avLst/>
                <a:gdLst>
                  <a:gd name="connsiteX0" fmla="*/ 60527 w 60527"/>
                  <a:gd name="connsiteY0" fmla="*/ 0 h 67300"/>
                  <a:gd name="connsiteX1" fmla="*/ 39772 w 60527"/>
                  <a:gd name="connsiteY1" fmla="*/ 28465 h 67300"/>
                  <a:gd name="connsiteX2" fmla="*/ 0 w 60527"/>
                  <a:gd name="connsiteY2" fmla="*/ 67300 h 67300"/>
                  <a:gd name="connsiteX3" fmla="*/ 60527 w 60527"/>
                  <a:gd name="connsiteY3" fmla="*/ 0 h 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27" h="67300">
                    <a:moveTo>
                      <a:pt x="60527" y="0"/>
                    </a:moveTo>
                    <a:lnTo>
                      <a:pt x="39772" y="28465"/>
                    </a:lnTo>
                    <a:lnTo>
                      <a:pt x="0" y="67300"/>
                    </a:lnTo>
                    <a:lnTo>
                      <a:pt x="60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8" name="Freeform 1077">
                <a:extLst>
                  <a:ext uri="{FF2B5EF4-FFF2-40B4-BE49-F238E27FC236}">
                    <a16:creationId xmlns:a16="http://schemas.microsoft.com/office/drawing/2014/main" id="{E72A9FCE-46EF-0747-945A-B5EB37FDD1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6" y="4107327"/>
                <a:ext cx="60502" cy="67272"/>
              </a:xfrm>
              <a:custGeom>
                <a:avLst/>
                <a:gdLst>
                  <a:gd name="connsiteX0" fmla="*/ 0 w 60502"/>
                  <a:gd name="connsiteY0" fmla="*/ 0 h 67272"/>
                  <a:gd name="connsiteX1" fmla="*/ 60502 w 60502"/>
                  <a:gd name="connsiteY1" fmla="*/ 67272 h 67272"/>
                  <a:gd name="connsiteX2" fmla="*/ 20746 w 60502"/>
                  <a:gd name="connsiteY2" fmla="*/ 28453 h 67272"/>
                  <a:gd name="connsiteX3" fmla="*/ 0 w 60502"/>
                  <a:gd name="connsiteY3" fmla="*/ 0 h 6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2" h="67272">
                    <a:moveTo>
                      <a:pt x="0" y="0"/>
                    </a:moveTo>
                    <a:lnTo>
                      <a:pt x="60502" y="67272"/>
                    </a:lnTo>
                    <a:lnTo>
                      <a:pt x="20746" y="284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9" name="Freeform 1078">
                <a:extLst>
                  <a:ext uri="{FF2B5EF4-FFF2-40B4-BE49-F238E27FC236}">
                    <a16:creationId xmlns:a16="http://schemas.microsoft.com/office/drawing/2014/main" id="{F5C92A08-5B25-B446-A8DE-D5C321C494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18" y="4174600"/>
                <a:ext cx="43179" cy="42161"/>
              </a:xfrm>
              <a:custGeom>
                <a:avLst/>
                <a:gdLst>
                  <a:gd name="connsiteX0" fmla="*/ 0 w 43179"/>
                  <a:gd name="connsiteY0" fmla="*/ 0 h 42161"/>
                  <a:gd name="connsiteX1" fmla="*/ 43179 w 43179"/>
                  <a:gd name="connsiteY1" fmla="*/ 42161 h 42161"/>
                  <a:gd name="connsiteX2" fmla="*/ 16978 w 43179"/>
                  <a:gd name="connsiteY2" fmla="*/ 18877 h 42161"/>
                  <a:gd name="connsiteX3" fmla="*/ 0 w 43179"/>
                  <a:gd name="connsiteY3" fmla="*/ 0 h 4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9" h="42161">
                    <a:moveTo>
                      <a:pt x="0" y="0"/>
                    </a:moveTo>
                    <a:lnTo>
                      <a:pt x="43179" y="42161"/>
                    </a:lnTo>
                    <a:lnTo>
                      <a:pt x="16978" y="18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0" name="Freeform 1079">
                <a:extLst>
                  <a:ext uri="{FF2B5EF4-FFF2-40B4-BE49-F238E27FC236}">
                    <a16:creationId xmlns:a16="http://schemas.microsoft.com/office/drawing/2014/main" id="{F172DFAA-2E5A-974D-A491-22E3855C2F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4174616"/>
                <a:ext cx="43143" cy="42125"/>
              </a:xfrm>
              <a:custGeom>
                <a:avLst/>
                <a:gdLst>
                  <a:gd name="connsiteX0" fmla="*/ 43143 w 43143"/>
                  <a:gd name="connsiteY0" fmla="*/ 0 h 42125"/>
                  <a:gd name="connsiteX1" fmla="*/ 26179 w 43143"/>
                  <a:gd name="connsiteY1" fmla="*/ 18861 h 42125"/>
                  <a:gd name="connsiteX2" fmla="*/ 0 w 43143"/>
                  <a:gd name="connsiteY2" fmla="*/ 42125 h 42125"/>
                  <a:gd name="connsiteX3" fmla="*/ 43143 w 43143"/>
                  <a:gd name="connsiteY3" fmla="*/ 0 h 4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" h="42125">
                    <a:moveTo>
                      <a:pt x="43143" y="0"/>
                    </a:moveTo>
                    <a:lnTo>
                      <a:pt x="26179" y="18861"/>
                    </a:lnTo>
                    <a:lnTo>
                      <a:pt x="0" y="42125"/>
                    </a:lnTo>
                    <a:lnTo>
                      <a:pt x="431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1" name="Freeform 1080">
                <a:extLst>
                  <a:ext uri="{FF2B5EF4-FFF2-40B4-BE49-F238E27FC236}">
                    <a16:creationId xmlns:a16="http://schemas.microsoft.com/office/drawing/2014/main" id="{53F88367-8BAF-1247-B67F-B6E0099EAA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4208018"/>
                <a:ext cx="870735" cy="120982"/>
              </a:xfrm>
              <a:custGeom>
                <a:avLst/>
                <a:gdLst>
                  <a:gd name="connsiteX0" fmla="*/ 4151 w 870735"/>
                  <a:gd name="connsiteY0" fmla="*/ 0 h 120982"/>
                  <a:gd name="connsiteX1" fmla="*/ 128775 w 870735"/>
                  <a:gd name="connsiteY1" fmla="*/ 58140 h 120982"/>
                  <a:gd name="connsiteX2" fmla="*/ 435212 w 870735"/>
                  <a:gd name="connsiteY2" fmla="*/ 112220 h 120982"/>
                  <a:gd name="connsiteX3" fmla="*/ 741650 w 870735"/>
                  <a:gd name="connsiteY3" fmla="*/ 58140 h 120982"/>
                  <a:gd name="connsiteX4" fmla="*/ 866272 w 870735"/>
                  <a:gd name="connsiteY4" fmla="*/ 1 h 120982"/>
                  <a:gd name="connsiteX5" fmla="*/ 870735 w 870735"/>
                  <a:gd name="connsiteY5" fmla="*/ 7732 h 120982"/>
                  <a:gd name="connsiteX6" fmla="*/ 745145 w 870735"/>
                  <a:gd name="connsiteY6" fmla="*/ 66371 h 120982"/>
                  <a:gd name="connsiteX7" fmla="*/ 435948 w 870735"/>
                  <a:gd name="connsiteY7" fmla="*/ 120982 h 120982"/>
                  <a:gd name="connsiteX8" fmla="*/ 126752 w 870735"/>
                  <a:gd name="connsiteY8" fmla="*/ 66371 h 120982"/>
                  <a:gd name="connsiteX9" fmla="*/ 0 w 870735"/>
                  <a:gd name="connsiteY9" fmla="*/ 7190 h 120982"/>
                  <a:gd name="connsiteX10" fmla="*/ 4151 w 870735"/>
                  <a:gd name="connsiteY10" fmla="*/ 0 h 12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735" h="120982">
                    <a:moveTo>
                      <a:pt x="4151" y="0"/>
                    </a:moveTo>
                    <a:lnTo>
                      <a:pt x="128775" y="58140"/>
                    </a:lnTo>
                    <a:cubicBezTo>
                      <a:pt x="224327" y="93126"/>
                      <a:pt x="327540" y="112220"/>
                      <a:pt x="435212" y="112220"/>
                    </a:cubicBezTo>
                    <a:cubicBezTo>
                      <a:pt x="542885" y="112220"/>
                      <a:pt x="646098" y="93126"/>
                      <a:pt x="741650" y="58140"/>
                    </a:cubicBezTo>
                    <a:lnTo>
                      <a:pt x="866272" y="1"/>
                    </a:lnTo>
                    <a:lnTo>
                      <a:pt x="870735" y="7732"/>
                    </a:lnTo>
                    <a:lnTo>
                      <a:pt x="745145" y="66371"/>
                    </a:lnTo>
                    <a:cubicBezTo>
                      <a:pt x="648732" y="101701"/>
                      <a:pt x="544590" y="120982"/>
                      <a:pt x="435948" y="120982"/>
                    </a:cubicBezTo>
                    <a:cubicBezTo>
                      <a:pt x="327306" y="120982"/>
                      <a:pt x="223164" y="101701"/>
                      <a:pt x="126752" y="66371"/>
                    </a:cubicBezTo>
                    <a:lnTo>
                      <a:pt x="0" y="7190"/>
                    </a:lnTo>
                    <a:lnTo>
                      <a:pt x="415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2" name="Freeform 1081">
                <a:extLst>
                  <a:ext uri="{FF2B5EF4-FFF2-40B4-BE49-F238E27FC236}">
                    <a16:creationId xmlns:a16="http://schemas.microsoft.com/office/drawing/2014/main" id="{0D66C744-1E04-7B4E-957B-B142286143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4216741"/>
                <a:ext cx="116172" cy="93753"/>
              </a:xfrm>
              <a:custGeom>
                <a:avLst/>
                <a:gdLst>
                  <a:gd name="connsiteX0" fmla="*/ 116172 w 116172"/>
                  <a:gd name="connsiteY0" fmla="*/ 0 h 93753"/>
                  <a:gd name="connsiteX1" fmla="*/ 69428 w 116172"/>
                  <a:gd name="connsiteY1" fmla="*/ 45641 h 93753"/>
                  <a:gd name="connsiteX2" fmla="*/ 0 w 116172"/>
                  <a:gd name="connsiteY2" fmla="*/ 93753 h 93753"/>
                  <a:gd name="connsiteX3" fmla="*/ 51742 w 116172"/>
                  <a:gd name="connsiteY3" fmla="*/ 57254 h 93753"/>
                  <a:gd name="connsiteX4" fmla="*/ 116172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116172" y="0"/>
                    </a:moveTo>
                    <a:lnTo>
                      <a:pt x="69428" y="45641"/>
                    </a:lnTo>
                    <a:lnTo>
                      <a:pt x="0" y="93753"/>
                    </a:lnTo>
                    <a:lnTo>
                      <a:pt x="51742" y="57254"/>
                    </a:lnTo>
                    <a:lnTo>
                      <a:pt x="11617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3" name="Freeform 1082">
                <a:extLst>
                  <a:ext uri="{FF2B5EF4-FFF2-40B4-BE49-F238E27FC236}">
                    <a16:creationId xmlns:a16="http://schemas.microsoft.com/office/drawing/2014/main" id="{181B4365-0E0A-FE4D-B4B8-CB80C2AE1E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4216760"/>
                <a:ext cx="116055" cy="93666"/>
              </a:xfrm>
              <a:custGeom>
                <a:avLst/>
                <a:gdLst>
                  <a:gd name="connsiteX0" fmla="*/ 0 w 116055"/>
                  <a:gd name="connsiteY0" fmla="*/ 0 h 93666"/>
                  <a:gd name="connsiteX1" fmla="*/ 64408 w 116055"/>
                  <a:gd name="connsiteY1" fmla="*/ 57234 h 93666"/>
                  <a:gd name="connsiteX2" fmla="*/ 116055 w 116055"/>
                  <a:gd name="connsiteY2" fmla="*/ 93666 h 93666"/>
                  <a:gd name="connsiteX3" fmla="*/ 46724 w 116055"/>
                  <a:gd name="connsiteY3" fmla="*/ 45621 h 93666"/>
                  <a:gd name="connsiteX4" fmla="*/ 0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0" y="0"/>
                    </a:moveTo>
                    <a:lnTo>
                      <a:pt x="64408" y="57234"/>
                    </a:lnTo>
                    <a:lnTo>
                      <a:pt x="116055" y="93666"/>
                    </a:lnTo>
                    <a:lnTo>
                      <a:pt x="46724" y="45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4" name="Freeform 1083">
                <a:extLst>
                  <a:ext uri="{FF2B5EF4-FFF2-40B4-BE49-F238E27FC236}">
                    <a16:creationId xmlns:a16="http://schemas.microsoft.com/office/drawing/2014/main" id="{E1A46E76-750E-F949-8D60-3090D3CC33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4310427"/>
                <a:ext cx="50783" cy="35191"/>
              </a:xfrm>
              <a:custGeom>
                <a:avLst/>
                <a:gdLst>
                  <a:gd name="connsiteX0" fmla="*/ 0 w 50783"/>
                  <a:gd name="connsiteY0" fmla="*/ 0 h 35191"/>
                  <a:gd name="connsiteX1" fmla="*/ 50783 w 50783"/>
                  <a:gd name="connsiteY1" fmla="*/ 35191 h 35191"/>
                  <a:gd name="connsiteX2" fmla="*/ 47648 w 50783"/>
                  <a:gd name="connsiteY2" fmla="*/ 33610 h 35191"/>
                  <a:gd name="connsiteX3" fmla="*/ 0 w 50783"/>
                  <a:gd name="connsiteY3" fmla="*/ 0 h 3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3" h="35191">
                    <a:moveTo>
                      <a:pt x="0" y="0"/>
                    </a:moveTo>
                    <a:lnTo>
                      <a:pt x="50783" y="35191"/>
                    </a:lnTo>
                    <a:lnTo>
                      <a:pt x="47648" y="336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5" name="Freeform 1084">
                <a:extLst>
                  <a:ext uri="{FF2B5EF4-FFF2-40B4-BE49-F238E27FC236}">
                    <a16:creationId xmlns:a16="http://schemas.microsoft.com/office/drawing/2014/main" id="{6D43ABFC-580E-AA4B-8180-1621796CE4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2" y="4310494"/>
                <a:ext cx="50682" cy="35121"/>
              </a:xfrm>
              <a:custGeom>
                <a:avLst/>
                <a:gdLst>
                  <a:gd name="connsiteX0" fmla="*/ 50682 w 50682"/>
                  <a:gd name="connsiteY0" fmla="*/ 0 h 35121"/>
                  <a:gd name="connsiteX1" fmla="*/ 3129 w 50682"/>
                  <a:gd name="connsiteY1" fmla="*/ 33543 h 35121"/>
                  <a:gd name="connsiteX2" fmla="*/ 0 w 50682"/>
                  <a:gd name="connsiteY2" fmla="*/ 35121 h 35121"/>
                  <a:gd name="connsiteX3" fmla="*/ 50682 w 50682"/>
                  <a:gd name="connsiteY3" fmla="*/ 0 h 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2" h="35121">
                    <a:moveTo>
                      <a:pt x="50682" y="0"/>
                    </a:moveTo>
                    <a:lnTo>
                      <a:pt x="3129" y="33543"/>
                    </a:lnTo>
                    <a:lnTo>
                      <a:pt x="0" y="35121"/>
                    </a:lnTo>
                    <a:lnTo>
                      <a:pt x="50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6" name="Freeform 1085">
                <a:extLst>
                  <a:ext uri="{FF2B5EF4-FFF2-40B4-BE49-F238E27FC236}">
                    <a16:creationId xmlns:a16="http://schemas.microsoft.com/office/drawing/2014/main" id="{5CE036C3-036D-1047-9E02-09B40A8995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8" y="4345615"/>
                <a:ext cx="14684" cy="9383"/>
              </a:xfrm>
              <a:custGeom>
                <a:avLst/>
                <a:gdLst>
                  <a:gd name="connsiteX0" fmla="*/ 14684 w 14684"/>
                  <a:gd name="connsiteY0" fmla="*/ 0 h 9383"/>
                  <a:gd name="connsiteX1" fmla="*/ 1143 w 14684"/>
                  <a:gd name="connsiteY1" fmla="*/ 9383 h 9383"/>
                  <a:gd name="connsiteX2" fmla="*/ 0 w 14684"/>
                  <a:gd name="connsiteY2" fmla="*/ 7403 h 9383"/>
                  <a:gd name="connsiteX3" fmla="*/ 14684 w 14684"/>
                  <a:gd name="connsiteY3" fmla="*/ 0 h 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4" h="9383">
                    <a:moveTo>
                      <a:pt x="14684" y="0"/>
                    </a:moveTo>
                    <a:lnTo>
                      <a:pt x="1143" y="9383"/>
                    </a:lnTo>
                    <a:lnTo>
                      <a:pt x="0" y="7403"/>
                    </a:lnTo>
                    <a:lnTo>
                      <a:pt x="1468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7" name="Freeform 1086">
                <a:extLst>
                  <a:ext uri="{FF2B5EF4-FFF2-40B4-BE49-F238E27FC236}">
                    <a16:creationId xmlns:a16="http://schemas.microsoft.com/office/drawing/2014/main" id="{E4D6211A-897B-A648-B7FD-4A9ADDE8E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5" y="4345618"/>
                <a:ext cx="14678" cy="9379"/>
              </a:xfrm>
              <a:custGeom>
                <a:avLst/>
                <a:gdLst>
                  <a:gd name="connsiteX0" fmla="*/ 0 w 14678"/>
                  <a:gd name="connsiteY0" fmla="*/ 0 h 9379"/>
                  <a:gd name="connsiteX1" fmla="*/ 14678 w 14678"/>
                  <a:gd name="connsiteY1" fmla="*/ 7400 h 9379"/>
                  <a:gd name="connsiteX2" fmla="*/ 13535 w 14678"/>
                  <a:gd name="connsiteY2" fmla="*/ 9379 h 9379"/>
                  <a:gd name="connsiteX3" fmla="*/ 0 w 14678"/>
                  <a:gd name="connsiteY3" fmla="*/ 0 h 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8" h="9379">
                    <a:moveTo>
                      <a:pt x="0" y="0"/>
                    </a:moveTo>
                    <a:lnTo>
                      <a:pt x="14678" y="7400"/>
                    </a:lnTo>
                    <a:lnTo>
                      <a:pt x="13535" y="9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8" name="Freeform 1087">
                <a:extLst>
                  <a:ext uri="{FF2B5EF4-FFF2-40B4-BE49-F238E27FC236}">
                    <a16:creationId xmlns:a16="http://schemas.microsoft.com/office/drawing/2014/main" id="{871F49DC-6FFB-4943-A2A9-A543EB39ED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4367626"/>
                <a:ext cx="1050959" cy="141375"/>
              </a:xfrm>
              <a:custGeom>
                <a:avLst/>
                <a:gdLst>
                  <a:gd name="connsiteX0" fmla="*/ 2270 w 1050959"/>
                  <a:gd name="connsiteY0" fmla="*/ 0 h 141375"/>
                  <a:gd name="connsiteX1" fmla="*/ 130239 w 1050959"/>
                  <a:gd name="connsiteY1" fmla="*/ 64513 h 141375"/>
                  <a:gd name="connsiteX2" fmla="*/ 525479 w 1050959"/>
                  <a:gd name="connsiteY2" fmla="*/ 139280 h 141375"/>
                  <a:gd name="connsiteX3" fmla="*/ 920720 w 1050959"/>
                  <a:gd name="connsiteY3" fmla="*/ 64513 h 141375"/>
                  <a:gd name="connsiteX4" fmla="*/ 1048689 w 1050959"/>
                  <a:gd name="connsiteY4" fmla="*/ 1 h 141375"/>
                  <a:gd name="connsiteX5" fmla="*/ 1050959 w 1050959"/>
                  <a:gd name="connsiteY5" fmla="*/ 3933 h 141375"/>
                  <a:gd name="connsiteX6" fmla="*/ 896821 w 1050959"/>
                  <a:gd name="connsiteY6" fmla="*/ 75841 h 141375"/>
                  <a:gd name="connsiteX7" fmla="*/ 525480 w 1050959"/>
                  <a:gd name="connsiteY7" fmla="*/ 141375 h 141375"/>
                  <a:gd name="connsiteX8" fmla="*/ 154140 w 1050959"/>
                  <a:gd name="connsiteY8" fmla="*/ 75841 h 141375"/>
                  <a:gd name="connsiteX9" fmla="*/ 0 w 1050959"/>
                  <a:gd name="connsiteY9" fmla="*/ 3932 h 141375"/>
                  <a:gd name="connsiteX10" fmla="*/ 2270 w 1050959"/>
                  <a:gd name="connsiteY10" fmla="*/ 0 h 1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0959" h="141375">
                    <a:moveTo>
                      <a:pt x="2270" y="0"/>
                    </a:moveTo>
                    <a:lnTo>
                      <a:pt x="130239" y="64513"/>
                    </a:lnTo>
                    <a:cubicBezTo>
                      <a:pt x="252619" y="112770"/>
                      <a:pt x="385954" y="139280"/>
                      <a:pt x="525479" y="139280"/>
                    </a:cubicBezTo>
                    <a:cubicBezTo>
                      <a:pt x="665005" y="139280"/>
                      <a:pt x="798339" y="112770"/>
                      <a:pt x="920720" y="64513"/>
                    </a:cubicBezTo>
                    <a:lnTo>
                      <a:pt x="1048689" y="1"/>
                    </a:lnTo>
                    <a:lnTo>
                      <a:pt x="1050959" y="3933"/>
                    </a:lnTo>
                    <a:lnTo>
                      <a:pt x="896821" y="75841"/>
                    </a:lnTo>
                    <a:cubicBezTo>
                      <a:pt x="781031" y="118238"/>
                      <a:pt x="655958" y="141375"/>
                      <a:pt x="525480" y="141375"/>
                    </a:cubicBezTo>
                    <a:cubicBezTo>
                      <a:pt x="395003" y="141375"/>
                      <a:pt x="269930" y="118238"/>
                      <a:pt x="154140" y="75841"/>
                    </a:cubicBezTo>
                    <a:lnTo>
                      <a:pt x="0" y="3932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9" name="Freeform 1088">
                <a:extLst>
                  <a:ext uri="{FF2B5EF4-FFF2-40B4-BE49-F238E27FC236}">
                    <a16:creationId xmlns:a16="http://schemas.microsoft.com/office/drawing/2014/main" id="{90D5B141-5B18-1E45-A5BA-4AB721B2AB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5421" y="4734042"/>
                <a:ext cx="1195168" cy="134958"/>
              </a:xfrm>
              <a:custGeom>
                <a:avLst/>
                <a:gdLst>
                  <a:gd name="connsiteX0" fmla="*/ 1195168 w 1195168"/>
                  <a:gd name="connsiteY0" fmla="*/ 0 h 134958"/>
                  <a:gd name="connsiteX1" fmla="*/ 1125592 w 1195168"/>
                  <a:gd name="connsiteY1" fmla="*/ 35075 h 134958"/>
                  <a:gd name="connsiteX2" fmla="*/ 597580 w 1195168"/>
                  <a:gd name="connsiteY2" fmla="*/ 134958 h 134958"/>
                  <a:gd name="connsiteX3" fmla="*/ 69569 w 1195168"/>
                  <a:gd name="connsiteY3" fmla="*/ 35075 h 134958"/>
                  <a:gd name="connsiteX4" fmla="*/ 0 w 1195168"/>
                  <a:gd name="connsiteY4" fmla="*/ 4 h 134958"/>
                  <a:gd name="connsiteX5" fmla="*/ 101404 w 1195168"/>
                  <a:gd name="connsiteY5" fmla="*/ 44070 h 134958"/>
                  <a:gd name="connsiteX6" fmla="*/ 597579 w 1195168"/>
                  <a:gd name="connsiteY6" fmla="*/ 132028 h 134958"/>
                  <a:gd name="connsiteX7" fmla="*/ 1093756 w 1195168"/>
                  <a:gd name="connsiteY7" fmla="*/ 44070 h 134958"/>
                  <a:gd name="connsiteX8" fmla="*/ 1195168 w 1195168"/>
                  <a:gd name="connsiteY8" fmla="*/ 0 h 1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5168" h="134958">
                    <a:moveTo>
                      <a:pt x="1195168" y="0"/>
                    </a:moveTo>
                    <a:lnTo>
                      <a:pt x="1125592" y="35075"/>
                    </a:lnTo>
                    <a:cubicBezTo>
                      <a:pt x="962101" y="99543"/>
                      <a:pt x="783977" y="134958"/>
                      <a:pt x="597580" y="134958"/>
                    </a:cubicBezTo>
                    <a:cubicBezTo>
                      <a:pt x="411184" y="134958"/>
                      <a:pt x="233060" y="99543"/>
                      <a:pt x="69569" y="35075"/>
                    </a:cubicBezTo>
                    <a:lnTo>
                      <a:pt x="0" y="4"/>
                    </a:lnTo>
                    <a:lnTo>
                      <a:pt x="101404" y="44070"/>
                    </a:lnTo>
                    <a:cubicBezTo>
                      <a:pt x="256053" y="100965"/>
                      <a:pt x="423188" y="132028"/>
                      <a:pt x="597579" y="132028"/>
                    </a:cubicBezTo>
                    <a:cubicBezTo>
                      <a:pt x="771971" y="132028"/>
                      <a:pt x="939107" y="100965"/>
                      <a:pt x="1093756" y="44070"/>
                    </a:cubicBezTo>
                    <a:lnTo>
                      <a:pt x="11951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0" name="TextBox 1089">
                <a:extLst>
                  <a:ext uri="{FF2B5EF4-FFF2-40B4-BE49-F238E27FC236}">
                    <a16:creationId xmlns:a16="http://schemas.microsoft.com/office/drawing/2014/main" id="{F41428E1-4458-BA4E-AA05-AB86049B492B}"/>
                  </a:ext>
                </a:extLst>
              </p:cNvPr>
              <p:cNvSpPr txBox="1"/>
              <p:nvPr/>
            </p:nvSpPr>
            <p:spPr>
              <a:xfrm rot="3600000">
                <a:off x="5337567" y="3031250"/>
                <a:ext cx="352425" cy="174407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1091" name="TextBox 1090">
                <a:extLst>
                  <a:ext uri="{FF2B5EF4-FFF2-40B4-BE49-F238E27FC236}">
                    <a16:creationId xmlns:a16="http://schemas.microsoft.com/office/drawing/2014/main" id="{6E0A2173-D29C-2A4D-AC1E-5AC473F9BF1C}"/>
                  </a:ext>
                </a:extLst>
              </p:cNvPr>
              <p:cNvSpPr txBox="1"/>
              <p:nvPr/>
            </p:nvSpPr>
            <p:spPr>
              <a:xfrm rot="18000000">
                <a:off x="4221052" y="3026691"/>
                <a:ext cx="352425" cy="174407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1092" name="TextBox 1091">
                <a:extLst>
                  <a:ext uri="{FF2B5EF4-FFF2-40B4-BE49-F238E27FC236}">
                    <a16:creationId xmlns:a16="http://schemas.microsoft.com/office/drawing/2014/main" id="{22B95A01-D5F4-6D45-B16F-DBB16D81FC1E}"/>
                  </a:ext>
                </a:extLst>
              </p:cNvPr>
              <p:cNvSpPr txBox="1"/>
              <p:nvPr/>
            </p:nvSpPr>
            <p:spPr>
              <a:xfrm rot="7200000">
                <a:off x="5335214" y="3663258"/>
                <a:ext cx="352425" cy="174407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1093" name="TextBox 1092">
                <a:extLst>
                  <a:ext uri="{FF2B5EF4-FFF2-40B4-BE49-F238E27FC236}">
                    <a16:creationId xmlns:a16="http://schemas.microsoft.com/office/drawing/2014/main" id="{C97DAC02-567F-7745-B855-28128E841C16}"/>
                  </a:ext>
                </a:extLst>
              </p:cNvPr>
              <p:cNvSpPr txBox="1"/>
              <p:nvPr/>
            </p:nvSpPr>
            <p:spPr>
              <a:xfrm rot="14400000">
                <a:off x="4224093" y="3665891"/>
                <a:ext cx="352425" cy="174407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1094" name="TextBox 1093">
                <a:extLst>
                  <a:ext uri="{FF2B5EF4-FFF2-40B4-BE49-F238E27FC236}">
                    <a16:creationId xmlns:a16="http://schemas.microsoft.com/office/drawing/2014/main" id="{C235A84C-F7E0-214C-84E3-4FA97D830073}"/>
                  </a:ext>
                </a:extLst>
              </p:cNvPr>
              <p:cNvSpPr txBox="1"/>
              <p:nvPr/>
            </p:nvSpPr>
            <p:spPr>
              <a:xfrm rot="10800000">
                <a:off x="4735011" y="3962296"/>
                <a:ext cx="435980" cy="215444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1095" name="TextBox 1094">
                <a:extLst>
                  <a:ext uri="{FF2B5EF4-FFF2-40B4-BE49-F238E27FC236}">
                    <a16:creationId xmlns:a16="http://schemas.microsoft.com/office/drawing/2014/main" id="{E0753F55-258F-1F4B-9C6A-BDB9DE9B5C9A}"/>
                  </a:ext>
                </a:extLst>
              </p:cNvPr>
              <p:cNvSpPr txBox="1"/>
              <p:nvPr/>
            </p:nvSpPr>
            <p:spPr>
              <a:xfrm rot="10800000">
                <a:off x="4735011" y="4141702"/>
                <a:ext cx="435980" cy="215444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1096" name="TextBox 1095">
                <a:extLst>
                  <a:ext uri="{FF2B5EF4-FFF2-40B4-BE49-F238E27FC236}">
                    <a16:creationId xmlns:a16="http://schemas.microsoft.com/office/drawing/2014/main" id="{BDDBAF23-84F8-9048-91AC-6FAD0AD7E5DE}"/>
                  </a:ext>
                </a:extLst>
              </p:cNvPr>
              <p:cNvSpPr txBox="1"/>
              <p:nvPr/>
            </p:nvSpPr>
            <p:spPr>
              <a:xfrm rot="10800000">
                <a:off x="4735011" y="4317250"/>
                <a:ext cx="435980" cy="215444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1097" name="TextBox 1096">
                <a:extLst>
                  <a:ext uri="{FF2B5EF4-FFF2-40B4-BE49-F238E27FC236}">
                    <a16:creationId xmlns:a16="http://schemas.microsoft.com/office/drawing/2014/main" id="{D4A5B268-5BED-204F-825C-1AF82734B994}"/>
                  </a:ext>
                </a:extLst>
              </p:cNvPr>
              <p:cNvSpPr txBox="1"/>
              <p:nvPr/>
            </p:nvSpPr>
            <p:spPr>
              <a:xfrm rot="10800000">
                <a:off x="4690116" y="4498586"/>
                <a:ext cx="525770" cy="215444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1098" name="TextBox 1097">
                <a:extLst>
                  <a:ext uri="{FF2B5EF4-FFF2-40B4-BE49-F238E27FC236}">
                    <a16:creationId xmlns:a16="http://schemas.microsoft.com/office/drawing/2014/main" id="{083D092D-25A9-3643-AEFB-82CFC1931644}"/>
                  </a:ext>
                </a:extLst>
              </p:cNvPr>
              <p:cNvSpPr txBox="1"/>
              <p:nvPr/>
            </p:nvSpPr>
            <p:spPr>
              <a:xfrm rot="3600000">
                <a:off x="5498648" y="2930833"/>
                <a:ext cx="316375" cy="215444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1099" name="TextBox 1098">
                <a:extLst>
                  <a:ext uri="{FF2B5EF4-FFF2-40B4-BE49-F238E27FC236}">
                    <a16:creationId xmlns:a16="http://schemas.microsoft.com/office/drawing/2014/main" id="{8187B76C-2A7B-D742-B2C1-E4BD84FD3B35}"/>
                  </a:ext>
                </a:extLst>
              </p:cNvPr>
              <p:cNvSpPr txBox="1"/>
              <p:nvPr/>
            </p:nvSpPr>
            <p:spPr>
              <a:xfrm rot="7200000">
                <a:off x="5500285" y="3735790"/>
                <a:ext cx="316375" cy="215444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1100" name="TextBox 1099">
                <a:extLst>
                  <a:ext uri="{FF2B5EF4-FFF2-40B4-BE49-F238E27FC236}">
                    <a16:creationId xmlns:a16="http://schemas.microsoft.com/office/drawing/2014/main" id="{99478E10-0F95-4D4D-8606-990EEFE847E2}"/>
                  </a:ext>
                </a:extLst>
              </p:cNvPr>
              <p:cNvSpPr txBox="1"/>
              <p:nvPr/>
            </p:nvSpPr>
            <p:spPr>
              <a:xfrm rot="14400000">
                <a:off x="4095001" y="3724525"/>
                <a:ext cx="316375" cy="215444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1101" name="TextBox 1100">
                <a:extLst>
                  <a:ext uri="{FF2B5EF4-FFF2-40B4-BE49-F238E27FC236}">
                    <a16:creationId xmlns:a16="http://schemas.microsoft.com/office/drawing/2014/main" id="{7E94059A-2EC3-2446-8EF3-2297D33BD6DC}"/>
                  </a:ext>
                </a:extLst>
              </p:cNvPr>
              <p:cNvSpPr txBox="1"/>
              <p:nvPr/>
            </p:nvSpPr>
            <p:spPr>
              <a:xfrm rot="18000000">
                <a:off x="4107111" y="2923266"/>
                <a:ext cx="316375" cy="215444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1102" name="TextBox 1101">
                <a:extLst>
                  <a:ext uri="{FF2B5EF4-FFF2-40B4-BE49-F238E27FC236}">
                    <a16:creationId xmlns:a16="http://schemas.microsoft.com/office/drawing/2014/main" id="{670B12AB-68A4-D24A-8068-473C5353E2CC}"/>
                  </a:ext>
                </a:extLst>
              </p:cNvPr>
              <p:cNvSpPr txBox="1"/>
              <p:nvPr/>
            </p:nvSpPr>
            <p:spPr>
              <a:xfrm rot="3702486">
                <a:off x="3969740" y="2448000"/>
                <a:ext cx="1947600" cy="1992861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𝜋+1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1103" name="TextBox 1102">
                <a:extLst>
                  <a:ext uri="{FF2B5EF4-FFF2-40B4-BE49-F238E27FC236}">
                    <a16:creationId xmlns:a16="http://schemas.microsoft.com/office/drawing/2014/main" id="{F00E718C-C2C7-854D-A0B3-054D9F7E80E6}"/>
                  </a:ext>
                </a:extLst>
              </p:cNvPr>
              <p:cNvSpPr txBox="1"/>
              <p:nvPr/>
            </p:nvSpPr>
            <p:spPr>
              <a:xfrm rot="7317775">
                <a:off x="3964112" y="2433600"/>
                <a:ext cx="1947600" cy="1994400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𝜋+2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1104" name="TextBox 1103">
                <a:extLst>
                  <a:ext uri="{FF2B5EF4-FFF2-40B4-BE49-F238E27FC236}">
                    <a16:creationId xmlns:a16="http://schemas.microsoft.com/office/drawing/2014/main" id="{5158A905-6341-F74B-AF7A-7B1B6C7A181D}"/>
                  </a:ext>
                </a:extLst>
              </p:cNvPr>
              <p:cNvSpPr txBox="1"/>
              <p:nvPr/>
            </p:nvSpPr>
            <p:spPr>
              <a:xfrm rot="14423961">
                <a:off x="3980056" y="2408400"/>
                <a:ext cx="1947600" cy="1992861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𝜋-2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1105" name="TextBox 1104">
                <a:extLst>
                  <a:ext uri="{FF2B5EF4-FFF2-40B4-BE49-F238E27FC236}">
                    <a16:creationId xmlns:a16="http://schemas.microsoft.com/office/drawing/2014/main" id="{081A3835-2926-A249-A21A-23BDA8E61073}"/>
                  </a:ext>
                </a:extLst>
              </p:cNvPr>
              <p:cNvSpPr txBox="1"/>
              <p:nvPr/>
            </p:nvSpPr>
            <p:spPr>
              <a:xfrm rot="18032232">
                <a:off x="4002343" y="2440800"/>
                <a:ext cx="1947600" cy="1994400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𝜋-1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1106" name="TextBox 1105">
                <a:extLst>
                  <a:ext uri="{FF2B5EF4-FFF2-40B4-BE49-F238E27FC236}">
                    <a16:creationId xmlns:a16="http://schemas.microsoft.com/office/drawing/2014/main" id="{EF5010FB-C44D-174B-9F19-144D497A2376}"/>
                  </a:ext>
                </a:extLst>
              </p:cNvPr>
              <p:cNvSpPr txBox="1"/>
              <p:nvPr/>
            </p:nvSpPr>
            <p:spPr>
              <a:xfrm rot="18126155">
                <a:off x="3681018" y="2778172"/>
                <a:ext cx="749757" cy="246535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𝜋-1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1107" name="TextBox 1106">
                <a:extLst>
                  <a:ext uri="{FF2B5EF4-FFF2-40B4-BE49-F238E27FC236}">
                    <a16:creationId xmlns:a16="http://schemas.microsoft.com/office/drawing/2014/main" id="{4D7F6291-9CCC-4C4E-A172-111B5A24CF92}"/>
                  </a:ext>
                </a:extLst>
              </p:cNvPr>
              <p:cNvSpPr txBox="1"/>
              <p:nvPr/>
            </p:nvSpPr>
            <p:spPr>
              <a:xfrm rot="3682346">
                <a:off x="5474373" y="2789944"/>
                <a:ext cx="749757" cy="246535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𝜋+1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1108" name="TextBox 1107">
                <a:extLst>
                  <a:ext uri="{FF2B5EF4-FFF2-40B4-BE49-F238E27FC236}">
                    <a16:creationId xmlns:a16="http://schemas.microsoft.com/office/drawing/2014/main" id="{9699DF1C-AC91-E944-9B24-95B4DB5D3176}"/>
                  </a:ext>
                </a:extLst>
              </p:cNvPr>
              <p:cNvSpPr txBox="1"/>
              <p:nvPr/>
            </p:nvSpPr>
            <p:spPr>
              <a:xfrm rot="7389778">
                <a:off x="5456071" y="3872978"/>
                <a:ext cx="749757" cy="246535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𝜋+2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1109" name="TextBox 1108">
                <a:extLst>
                  <a:ext uri="{FF2B5EF4-FFF2-40B4-BE49-F238E27FC236}">
                    <a16:creationId xmlns:a16="http://schemas.microsoft.com/office/drawing/2014/main" id="{D5C3AAC5-6144-B241-BE5F-3D651FB0D44F}"/>
                  </a:ext>
                </a:extLst>
              </p:cNvPr>
              <p:cNvSpPr txBox="1"/>
              <p:nvPr/>
            </p:nvSpPr>
            <p:spPr>
              <a:xfrm rot="14420474">
                <a:off x="3671266" y="3814590"/>
                <a:ext cx="749757" cy="246535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𝜋-2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1110" name="TextBox 1109">
                <a:extLst>
                  <a:ext uri="{FF2B5EF4-FFF2-40B4-BE49-F238E27FC236}">
                    <a16:creationId xmlns:a16="http://schemas.microsoft.com/office/drawing/2014/main" id="{00292EDF-B847-6C49-BA63-3ED588D08480}"/>
                  </a:ext>
                </a:extLst>
              </p:cNvPr>
              <p:cNvSpPr txBox="1"/>
              <p:nvPr/>
            </p:nvSpPr>
            <p:spPr>
              <a:xfrm rot="10800000">
                <a:off x="4641265" y="4685708"/>
                <a:ext cx="623472" cy="215444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1111" name="TextBox 1110">
                <a:extLst>
                  <a:ext uri="{FF2B5EF4-FFF2-40B4-BE49-F238E27FC236}">
                    <a16:creationId xmlns:a16="http://schemas.microsoft.com/office/drawing/2014/main" id="{7AD078E3-7D23-784B-AFBC-704DB131809A}"/>
                  </a:ext>
                </a:extLst>
              </p:cNvPr>
              <p:cNvSpPr txBox="1"/>
              <p:nvPr/>
            </p:nvSpPr>
            <p:spPr>
              <a:xfrm rot="3600000">
                <a:off x="5960328" y="2645508"/>
                <a:ext cx="316375" cy="215444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1112" name="TextBox 1111">
                <a:extLst>
                  <a:ext uri="{FF2B5EF4-FFF2-40B4-BE49-F238E27FC236}">
                    <a16:creationId xmlns:a16="http://schemas.microsoft.com/office/drawing/2014/main" id="{F24A8CC4-8C18-AC47-8CD7-3E4EA430F259}"/>
                  </a:ext>
                </a:extLst>
              </p:cNvPr>
              <p:cNvSpPr txBox="1"/>
              <p:nvPr/>
            </p:nvSpPr>
            <p:spPr>
              <a:xfrm rot="7422524">
                <a:off x="5935296" y="4042689"/>
                <a:ext cx="316375" cy="215444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1113" name="TextBox 1112">
                <a:extLst>
                  <a:ext uri="{FF2B5EF4-FFF2-40B4-BE49-F238E27FC236}">
                    <a16:creationId xmlns:a16="http://schemas.microsoft.com/office/drawing/2014/main" id="{86F422D6-054D-6940-93C7-F1BC93EC9151}"/>
                  </a:ext>
                </a:extLst>
              </p:cNvPr>
              <p:cNvSpPr txBox="1"/>
              <p:nvPr/>
            </p:nvSpPr>
            <p:spPr>
              <a:xfrm rot="14400000">
                <a:off x="3627048" y="3991548"/>
                <a:ext cx="316375" cy="215444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1114" name="TextBox 1113">
                <a:extLst>
                  <a:ext uri="{FF2B5EF4-FFF2-40B4-BE49-F238E27FC236}">
                    <a16:creationId xmlns:a16="http://schemas.microsoft.com/office/drawing/2014/main" id="{D9633005-251A-D544-BA73-AD7BD3BAA50E}"/>
                  </a:ext>
                </a:extLst>
              </p:cNvPr>
              <p:cNvSpPr txBox="1"/>
              <p:nvPr/>
            </p:nvSpPr>
            <p:spPr>
              <a:xfrm rot="17982183">
                <a:off x="3636058" y="2639566"/>
                <a:ext cx="316375" cy="215444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grpSp>
            <p:nvGrpSpPr>
              <p:cNvPr id="1115" name="Group 1114">
                <a:extLst>
                  <a:ext uri="{FF2B5EF4-FFF2-40B4-BE49-F238E27FC236}">
                    <a16:creationId xmlns:a16="http://schemas.microsoft.com/office/drawing/2014/main" id="{3A86F41B-7071-7746-9B70-C3E20B0EDF7E}"/>
                  </a:ext>
                </a:extLst>
              </p:cNvPr>
              <p:cNvGrpSpPr/>
              <p:nvPr/>
            </p:nvGrpSpPr>
            <p:grpSpPr>
              <a:xfrm>
                <a:off x="4249165" y="1872079"/>
                <a:ext cx="1407671" cy="965450"/>
                <a:chOff x="4249165" y="1991930"/>
                <a:chExt cx="1407671" cy="965450"/>
              </a:xfrm>
              <a:effectLst/>
            </p:grpSpPr>
            <p:sp>
              <p:nvSpPr>
                <p:cNvPr id="1122" name="Freeform 1121">
                  <a:extLst>
                    <a:ext uri="{FF2B5EF4-FFF2-40B4-BE49-F238E27FC236}">
                      <a16:creationId xmlns:a16="http://schemas.microsoft.com/office/drawing/2014/main" id="{6DE260BF-5537-2C4F-AFD9-9743959246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49165" y="1991930"/>
                  <a:ext cx="1407671" cy="340716"/>
                </a:xfrm>
                <a:custGeom>
                  <a:avLst/>
                  <a:gdLst>
                    <a:gd name="connsiteX0" fmla="*/ 703835 w 1407671"/>
                    <a:gd name="connsiteY0" fmla="*/ 0 h 340716"/>
                    <a:gd name="connsiteX1" fmla="*/ 1200012 w 1407671"/>
                    <a:gd name="connsiteY1" fmla="*/ 87958 h 340716"/>
                    <a:gd name="connsiteX2" fmla="*/ 1301418 w 1407671"/>
                    <a:gd name="connsiteY2" fmla="*/ 132025 h 340716"/>
                    <a:gd name="connsiteX3" fmla="*/ 1407671 w 1407671"/>
                    <a:gd name="connsiteY3" fmla="*/ 185591 h 340716"/>
                    <a:gd name="connsiteX4" fmla="*/ 1318110 w 1407671"/>
                    <a:gd name="connsiteY4" fmla="*/ 340715 h 340716"/>
                    <a:gd name="connsiteX5" fmla="*/ 1166016 w 1407671"/>
                    <a:gd name="connsiteY5" fmla="*/ 264039 h 340716"/>
                    <a:gd name="connsiteX6" fmla="*/ 703836 w 1407671"/>
                    <a:gd name="connsiteY6" fmla="*/ 176609 h 340716"/>
                    <a:gd name="connsiteX7" fmla="*/ 241657 w 1407671"/>
                    <a:gd name="connsiteY7" fmla="*/ 264039 h 340716"/>
                    <a:gd name="connsiteX8" fmla="*/ 89561 w 1407671"/>
                    <a:gd name="connsiteY8" fmla="*/ 340716 h 340716"/>
                    <a:gd name="connsiteX9" fmla="*/ 0 w 1407671"/>
                    <a:gd name="connsiteY9" fmla="*/ 185592 h 340716"/>
                    <a:gd name="connsiteX10" fmla="*/ 106262 w 1407671"/>
                    <a:gd name="connsiteY10" fmla="*/ 132022 h 340716"/>
                    <a:gd name="connsiteX11" fmla="*/ 207660 w 1407671"/>
                    <a:gd name="connsiteY11" fmla="*/ 87958 h 340716"/>
                    <a:gd name="connsiteX12" fmla="*/ 703835 w 1407671"/>
                    <a:gd name="connsiteY12" fmla="*/ 0 h 340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7671" h="340716">
                      <a:moveTo>
                        <a:pt x="703835" y="0"/>
                      </a:moveTo>
                      <a:cubicBezTo>
                        <a:pt x="878227" y="0"/>
                        <a:pt x="1045363" y="31063"/>
                        <a:pt x="1200012" y="87958"/>
                      </a:cubicBezTo>
                      <a:lnTo>
                        <a:pt x="1301418" y="132025"/>
                      </a:lnTo>
                      <a:lnTo>
                        <a:pt x="1407671" y="185591"/>
                      </a:lnTo>
                      <a:lnTo>
                        <a:pt x="1318110" y="340715"/>
                      </a:lnTo>
                      <a:lnTo>
                        <a:pt x="1166016" y="264039"/>
                      </a:lnTo>
                      <a:cubicBezTo>
                        <a:pt x="1022908" y="207609"/>
                        <a:pt x="866993" y="176609"/>
                        <a:pt x="703836" y="176609"/>
                      </a:cubicBezTo>
                      <a:cubicBezTo>
                        <a:pt x="540680" y="176609"/>
                        <a:pt x="384764" y="207609"/>
                        <a:pt x="241657" y="264039"/>
                      </a:cubicBezTo>
                      <a:lnTo>
                        <a:pt x="89561" y="340716"/>
                      </a:lnTo>
                      <a:lnTo>
                        <a:pt x="0" y="185592"/>
                      </a:lnTo>
                      <a:lnTo>
                        <a:pt x="106262" y="132022"/>
                      </a:lnTo>
                      <a:lnTo>
                        <a:pt x="207660" y="87958"/>
                      </a:lnTo>
                      <a:cubicBezTo>
                        <a:pt x="362309" y="31063"/>
                        <a:pt x="529444" y="0"/>
                        <a:pt x="703835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3" name="Freeform 1122">
                  <a:extLst>
                    <a:ext uri="{FF2B5EF4-FFF2-40B4-BE49-F238E27FC236}">
                      <a16:creationId xmlns:a16="http://schemas.microsoft.com/office/drawing/2014/main" id="{CF8CBC9F-DF2A-F84C-902B-2D33F4255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8955" y="2169001"/>
                  <a:ext cx="1228090" cy="321375"/>
                </a:xfrm>
                <a:custGeom>
                  <a:avLst/>
                  <a:gdLst>
                    <a:gd name="connsiteX0" fmla="*/ 614045 w 1228090"/>
                    <a:gd name="connsiteY0" fmla="*/ 0 h 321375"/>
                    <a:gd name="connsiteX1" fmla="*/ 1076056 w 1228090"/>
                    <a:gd name="connsiteY1" fmla="*/ 87398 h 321375"/>
                    <a:gd name="connsiteX2" fmla="*/ 1228090 w 1228090"/>
                    <a:gd name="connsiteY2" fmla="*/ 164043 h 321375"/>
                    <a:gd name="connsiteX3" fmla="*/ 1137255 w 1228090"/>
                    <a:gd name="connsiteY3" fmla="*/ 321375 h 321375"/>
                    <a:gd name="connsiteX4" fmla="*/ 1137255 w 1228090"/>
                    <a:gd name="connsiteY4" fmla="*/ 321375 h 321375"/>
                    <a:gd name="connsiteX5" fmla="*/ 1139525 w 1228090"/>
                    <a:gd name="connsiteY5" fmla="*/ 317443 h 321375"/>
                    <a:gd name="connsiteX6" fmla="*/ 985387 w 1228090"/>
                    <a:gd name="connsiteY6" fmla="*/ 245534 h 321375"/>
                    <a:gd name="connsiteX7" fmla="*/ 614046 w 1228090"/>
                    <a:gd name="connsiteY7" fmla="*/ 180000 h 321375"/>
                    <a:gd name="connsiteX8" fmla="*/ 242706 w 1228090"/>
                    <a:gd name="connsiteY8" fmla="*/ 245534 h 321375"/>
                    <a:gd name="connsiteX9" fmla="*/ 88567 w 1228090"/>
                    <a:gd name="connsiteY9" fmla="*/ 317444 h 321375"/>
                    <a:gd name="connsiteX10" fmla="*/ 0 w 1228090"/>
                    <a:gd name="connsiteY10" fmla="*/ 164043 h 321375"/>
                    <a:gd name="connsiteX11" fmla="*/ 152035 w 1228090"/>
                    <a:gd name="connsiteY11" fmla="*/ 87398 h 321375"/>
                    <a:gd name="connsiteX12" fmla="*/ 614045 w 1228090"/>
                    <a:gd name="connsiteY12" fmla="*/ 0 h 321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28090" h="321375">
                      <a:moveTo>
                        <a:pt x="614045" y="0"/>
                      </a:moveTo>
                      <a:cubicBezTo>
                        <a:pt x="777142" y="0"/>
                        <a:pt x="933001" y="30988"/>
                        <a:pt x="1076056" y="87398"/>
                      </a:cubicBezTo>
                      <a:lnTo>
                        <a:pt x="1228090" y="164043"/>
                      </a:lnTo>
                      <a:lnTo>
                        <a:pt x="1137255" y="321375"/>
                      </a:lnTo>
                      <a:lnTo>
                        <a:pt x="1137255" y="321375"/>
                      </a:lnTo>
                      <a:lnTo>
                        <a:pt x="1139525" y="317443"/>
                      </a:lnTo>
                      <a:lnTo>
                        <a:pt x="985387" y="245534"/>
                      </a:lnTo>
                      <a:cubicBezTo>
                        <a:pt x="869597" y="203138"/>
                        <a:pt x="744524" y="180000"/>
                        <a:pt x="614046" y="180000"/>
                      </a:cubicBezTo>
                      <a:cubicBezTo>
                        <a:pt x="483569" y="180000"/>
                        <a:pt x="358496" y="203138"/>
                        <a:pt x="242706" y="245534"/>
                      </a:cubicBezTo>
                      <a:lnTo>
                        <a:pt x="88567" y="317444"/>
                      </a:lnTo>
                      <a:lnTo>
                        <a:pt x="0" y="164043"/>
                      </a:lnTo>
                      <a:lnTo>
                        <a:pt x="152035" y="87398"/>
                      </a:lnTo>
                      <a:cubicBezTo>
                        <a:pt x="295090" y="30988"/>
                        <a:pt x="450949" y="0"/>
                        <a:pt x="614045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4" name="Freeform 1123">
                  <a:extLst>
                    <a:ext uri="{FF2B5EF4-FFF2-40B4-BE49-F238E27FC236}">
                      <a16:creationId xmlns:a16="http://schemas.microsoft.com/office/drawing/2014/main" id="{B05424D6-FDE1-F441-84E7-4816EB1775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27521" y="2351095"/>
                  <a:ext cx="1048689" cy="291698"/>
                </a:xfrm>
                <a:custGeom>
                  <a:avLst/>
                  <a:gdLst>
                    <a:gd name="connsiteX0" fmla="*/ 525479 w 1048689"/>
                    <a:gd name="connsiteY0" fmla="*/ 0 h 291698"/>
                    <a:gd name="connsiteX1" fmla="*/ 920720 w 1048689"/>
                    <a:gd name="connsiteY1" fmla="*/ 74767 h 291698"/>
                    <a:gd name="connsiteX2" fmla="*/ 1048689 w 1048689"/>
                    <a:gd name="connsiteY2" fmla="*/ 139280 h 291698"/>
                    <a:gd name="connsiteX3" fmla="*/ 961003 w 1048689"/>
                    <a:gd name="connsiteY3" fmla="*/ 291156 h 291698"/>
                    <a:gd name="connsiteX4" fmla="*/ 835413 w 1048689"/>
                    <a:gd name="connsiteY4" fmla="*/ 232517 h 291698"/>
                    <a:gd name="connsiteX5" fmla="*/ 526216 w 1048689"/>
                    <a:gd name="connsiteY5" fmla="*/ 177905 h 291698"/>
                    <a:gd name="connsiteX6" fmla="*/ 217020 w 1048689"/>
                    <a:gd name="connsiteY6" fmla="*/ 232517 h 291698"/>
                    <a:gd name="connsiteX7" fmla="*/ 90269 w 1048689"/>
                    <a:gd name="connsiteY7" fmla="*/ 291698 h 291698"/>
                    <a:gd name="connsiteX8" fmla="*/ 0 w 1048689"/>
                    <a:gd name="connsiteY8" fmla="*/ 135349 h 291698"/>
                    <a:gd name="connsiteX9" fmla="*/ 1 w 1048689"/>
                    <a:gd name="connsiteY9" fmla="*/ 135349 h 291698"/>
                    <a:gd name="connsiteX10" fmla="*/ 2270 w 1048689"/>
                    <a:gd name="connsiteY10" fmla="*/ 139280 h 291698"/>
                    <a:gd name="connsiteX11" fmla="*/ 130239 w 1048689"/>
                    <a:gd name="connsiteY11" fmla="*/ 74767 h 291698"/>
                    <a:gd name="connsiteX12" fmla="*/ 525479 w 1048689"/>
                    <a:gd name="connsiteY12" fmla="*/ 0 h 291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48689" h="291698">
                      <a:moveTo>
                        <a:pt x="525479" y="0"/>
                      </a:moveTo>
                      <a:cubicBezTo>
                        <a:pt x="665005" y="0"/>
                        <a:pt x="798339" y="26510"/>
                        <a:pt x="920720" y="74767"/>
                      </a:cubicBezTo>
                      <a:lnTo>
                        <a:pt x="1048689" y="139280"/>
                      </a:lnTo>
                      <a:lnTo>
                        <a:pt x="961003" y="291156"/>
                      </a:lnTo>
                      <a:lnTo>
                        <a:pt x="835413" y="232517"/>
                      </a:lnTo>
                      <a:cubicBezTo>
                        <a:pt x="739000" y="197187"/>
                        <a:pt x="634858" y="177905"/>
                        <a:pt x="526216" y="177905"/>
                      </a:cubicBezTo>
                      <a:cubicBezTo>
                        <a:pt x="417574" y="177905"/>
                        <a:pt x="313432" y="197187"/>
                        <a:pt x="217020" y="232517"/>
                      </a:cubicBezTo>
                      <a:lnTo>
                        <a:pt x="90269" y="291698"/>
                      </a:lnTo>
                      <a:lnTo>
                        <a:pt x="0" y="135349"/>
                      </a:lnTo>
                      <a:lnTo>
                        <a:pt x="1" y="135349"/>
                      </a:lnTo>
                      <a:lnTo>
                        <a:pt x="2270" y="139280"/>
                      </a:lnTo>
                      <a:lnTo>
                        <a:pt x="130239" y="74767"/>
                      </a:lnTo>
                      <a:cubicBezTo>
                        <a:pt x="252619" y="26510"/>
                        <a:pt x="385954" y="0"/>
                        <a:pt x="52547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5" name="Freeform 1124">
                  <a:extLst>
                    <a:ext uri="{FF2B5EF4-FFF2-40B4-BE49-F238E27FC236}">
                      <a16:creationId xmlns:a16="http://schemas.microsoft.com/office/drawing/2014/main" id="{EB2388B4-8E9C-4448-82D6-65682C5A90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17789" y="2537762"/>
                  <a:ext cx="870735" cy="258356"/>
                </a:xfrm>
                <a:custGeom>
                  <a:avLst/>
                  <a:gdLst>
                    <a:gd name="connsiteX0" fmla="*/ 435212 w 870735"/>
                    <a:gd name="connsiteY0" fmla="*/ 0 h 258356"/>
                    <a:gd name="connsiteX1" fmla="*/ 741650 w 870735"/>
                    <a:gd name="connsiteY1" fmla="*/ 54080 h 258356"/>
                    <a:gd name="connsiteX2" fmla="*/ 866272 w 870735"/>
                    <a:gd name="connsiteY2" fmla="*/ 112219 h 258356"/>
                    <a:gd name="connsiteX3" fmla="*/ 870735 w 870735"/>
                    <a:gd name="connsiteY3" fmla="*/ 104489 h 258356"/>
                    <a:gd name="connsiteX4" fmla="*/ 870735 w 870735"/>
                    <a:gd name="connsiteY4" fmla="*/ 104489 h 258356"/>
                    <a:gd name="connsiteX5" fmla="*/ 782213 w 870735"/>
                    <a:gd name="connsiteY5" fmla="*/ 257814 h 258356"/>
                    <a:gd name="connsiteX6" fmla="*/ 684295 w 870735"/>
                    <a:gd name="connsiteY6" fmla="*/ 212086 h 258356"/>
                    <a:gd name="connsiteX7" fmla="*/ 435948 w 870735"/>
                    <a:gd name="connsiteY7" fmla="*/ 168213 h 258356"/>
                    <a:gd name="connsiteX8" fmla="*/ 187601 w 870735"/>
                    <a:gd name="connsiteY8" fmla="*/ 212086 h 258356"/>
                    <a:gd name="connsiteX9" fmla="*/ 88523 w 870735"/>
                    <a:gd name="connsiteY9" fmla="*/ 258356 h 258356"/>
                    <a:gd name="connsiteX10" fmla="*/ 0 w 870735"/>
                    <a:gd name="connsiteY10" fmla="*/ 105031 h 258356"/>
                    <a:gd name="connsiteX11" fmla="*/ 1 w 870735"/>
                    <a:gd name="connsiteY11" fmla="*/ 105031 h 258356"/>
                    <a:gd name="connsiteX12" fmla="*/ 4151 w 870735"/>
                    <a:gd name="connsiteY12" fmla="*/ 112220 h 258356"/>
                    <a:gd name="connsiteX13" fmla="*/ 128775 w 870735"/>
                    <a:gd name="connsiteY13" fmla="*/ 54080 h 258356"/>
                    <a:gd name="connsiteX14" fmla="*/ 435212 w 870735"/>
                    <a:gd name="connsiteY14" fmla="*/ 0 h 258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70735" h="258356">
                      <a:moveTo>
                        <a:pt x="435212" y="0"/>
                      </a:moveTo>
                      <a:cubicBezTo>
                        <a:pt x="542885" y="0"/>
                        <a:pt x="646098" y="19094"/>
                        <a:pt x="741650" y="54080"/>
                      </a:cubicBezTo>
                      <a:lnTo>
                        <a:pt x="866272" y="112219"/>
                      </a:lnTo>
                      <a:lnTo>
                        <a:pt x="870735" y="104489"/>
                      </a:lnTo>
                      <a:lnTo>
                        <a:pt x="870735" y="104489"/>
                      </a:lnTo>
                      <a:lnTo>
                        <a:pt x="782213" y="257814"/>
                      </a:lnTo>
                      <a:lnTo>
                        <a:pt x="684295" y="212086"/>
                      </a:lnTo>
                      <a:cubicBezTo>
                        <a:pt x="606857" y="183703"/>
                        <a:pt x="523210" y="168213"/>
                        <a:pt x="435948" y="168213"/>
                      </a:cubicBezTo>
                      <a:cubicBezTo>
                        <a:pt x="348687" y="168213"/>
                        <a:pt x="265040" y="183703"/>
                        <a:pt x="187601" y="212086"/>
                      </a:cubicBezTo>
                      <a:lnTo>
                        <a:pt x="88523" y="258356"/>
                      </a:lnTo>
                      <a:lnTo>
                        <a:pt x="0" y="105031"/>
                      </a:lnTo>
                      <a:lnTo>
                        <a:pt x="1" y="105031"/>
                      </a:lnTo>
                      <a:lnTo>
                        <a:pt x="4151" y="112220"/>
                      </a:lnTo>
                      <a:lnTo>
                        <a:pt x="128775" y="54080"/>
                      </a:lnTo>
                      <a:cubicBezTo>
                        <a:pt x="224327" y="19094"/>
                        <a:pt x="327540" y="0"/>
                        <a:pt x="435212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6" name="Freeform 1125">
                  <a:extLst>
                    <a:ext uri="{FF2B5EF4-FFF2-40B4-BE49-F238E27FC236}">
                      <a16:creationId xmlns:a16="http://schemas.microsoft.com/office/drawing/2014/main" id="{293CA6E3-BCC7-B045-B6BC-DE6E6D805E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7593" y="2709001"/>
                  <a:ext cx="690815" cy="248379"/>
                </a:xfrm>
                <a:custGeom>
                  <a:avLst/>
                  <a:gdLst>
                    <a:gd name="connsiteX0" fmla="*/ 345408 w 690815"/>
                    <a:gd name="connsiteY0" fmla="*/ 0 h 248379"/>
                    <a:gd name="connsiteX1" fmla="*/ 592969 w 690815"/>
                    <a:gd name="connsiteY1" fmla="*/ 43690 h 248379"/>
                    <a:gd name="connsiteX2" fmla="*/ 690815 w 690815"/>
                    <a:gd name="connsiteY2" fmla="*/ 89337 h 248379"/>
                    <a:gd name="connsiteX3" fmla="*/ 598993 w 690815"/>
                    <a:gd name="connsiteY3" fmla="*/ 248378 h 248379"/>
                    <a:gd name="connsiteX4" fmla="*/ 529851 w 690815"/>
                    <a:gd name="connsiteY4" fmla="*/ 216121 h 248379"/>
                    <a:gd name="connsiteX5" fmla="*/ 345408 w 690815"/>
                    <a:gd name="connsiteY5" fmla="*/ 183571 h 248379"/>
                    <a:gd name="connsiteX6" fmla="*/ 160966 w 690815"/>
                    <a:gd name="connsiteY6" fmla="*/ 216121 h 248379"/>
                    <a:gd name="connsiteX7" fmla="*/ 91822 w 690815"/>
                    <a:gd name="connsiteY7" fmla="*/ 248379 h 248379"/>
                    <a:gd name="connsiteX8" fmla="*/ 0 w 690815"/>
                    <a:gd name="connsiteY8" fmla="*/ 89338 h 248379"/>
                    <a:gd name="connsiteX9" fmla="*/ 97848 w 690815"/>
                    <a:gd name="connsiteY9" fmla="*/ 43690 h 248379"/>
                    <a:gd name="connsiteX10" fmla="*/ 345408 w 690815"/>
                    <a:gd name="connsiteY10" fmla="*/ 0 h 248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90815" h="248379">
                      <a:moveTo>
                        <a:pt x="345408" y="0"/>
                      </a:moveTo>
                      <a:cubicBezTo>
                        <a:pt x="432393" y="0"/>
                        <a:pt x="515775" y="15425"/>
                        <a:pt x="592969" y="43690"/>
                      </a:cubicBezTo>
                      <a:lnTo>
                        <a:pt x="690815" y="89337"/>
                      </a:lnTo>
                      <a:lnTo>
                        <a:pt x="598993" y="248378"/>
                      </a:lnTo>
                      <a:lnTo>
                        <a:pt x="529851" y="216121"/>
                      </a:lnTo>
                      <a:cubicBezTo>
                        <a:pt x="472339" y="195064"/>
                        <a:pt x="410216" y="183571"/>
                        <a:pt x="345408" y="183571"/>
                      </a:cubicBezTo>
                      <a:cubicBezTo>
                        <a:pt x="280601" y="183571"/>
                        <a:pt x="218478" y="195064"/>
                        <a:pt x="160966" y="216121"/>
                      </a:cubicBezTo>
                      <a:lnTo>
                        <a:pt x="91822" y="248379"/>
                      </a:lnTo>
                      <a:lnTo>
                        <a:pt x="0" y="89338"/>
                      </a:lnTo>
                      <a:lnTo>
                        <a:pt x="97848" y="43690"/>
                      </a:lnTo>
                      <a:cubicBezTo>
                        <a:pt x="175041" y="15425"/>
                        <a:pt x="258424" y="0"/>
                        <a:pt x="345408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16" name="Group 1115">
                <a:extLst>
                  <a:ext uri="{FF2B5EF4-FFF2-40B4-BE49-F238E27FC236}">
                    <a16:creationId xmlns:a16="http://schemas.microsoft.com/office/drawing/2014/main" id="{023E099D-0DA1-4447-A3FF-7D25187C7911}"/>
                  </a:ext>
                </a:extLst>
              </p:cNvPr>
              <p:cNvGrpSpPr/>
              <p:nvPr/>
            </p:nvGrpSpPr>
            <p:grpSpPr>
              <a:xfrm>
                <a:off x="4022841" y="1981284"/>
                <a:ext cx="1948547" cy="2359171"/>
                <a:chOff x="4022841" y="2037724"/>
                <a:chExt cx="1948547" cy="2359171"/>
              </a:xfrm>
            </p:grpSpPr>
            <p:sp>
              <p:nvSpPr>
                <p:cNvPr id="1117" name="TextBox 1116">
                  <a:extLst>
                    <a:ext uri="{FF2B5EF4-FFF2-40B4-BE49-F238E27FC236}">
                      <a16:creationId xmlns:a16="http://schemas.microsoft.com/office/drawing/2014/main" id="{DE672D56-A38D-1740-BFD4-837FA4AE07C9}"/>
                    </a:ext>
                  </a:extLst>
                </p:cNvPr>
                <p:cNvSpPr txBox="1"/>
                <p:nvPr/>
              </p:nvSpPr>
              <p:spPr>
                <a:xfrm>
                  <a:off x="4578122" y="2209634"/>
                  <a:ext cx="749757" cy="246535"/>
                </a:xfrm>
                <a:prstGeom prst="rect">
                  <a:avLst/>
                </a:prstGeom>
                <a:noFill/>
                <a:sp3d z="152400"/>
              </p:spPr>
              <p:txBody>
                <a:bodyPr wrap="square" rtlCol="0">
                  <a:prstTxWarp prst="textArchUp">
                    <a:avLst>
                      <a:gd name="adj" fmla="val 11885519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800" b="1" dirty="0"/>
                    <a:t>r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r>
                    <a:rPr lang="en-IT" sz="800" b="1" baseline="-25000" dirty="0"/>
                    <a:t> </a:t>
                  </a:r>
                  <a:r>
                    <a:rPr lang="en-IT" sz="600" b="1" dirty="0"/>
                    <a:t>≜</a:t>
                  </a:r>
                  <a:r>
                    <a:rPr lang="en-IT" sz="800" b="1" baseline="-25000" dirty="0"/>
                    <a:t> </a:t>
                  </a:r>
                  <a:r>
                    <a:rPr lang="en-IT" sz="800" b="1" dirty="0"/>
                    <a:t>𝛼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r>
                    <a:rPr lang="en-IT" sz="800" b="1" baseline="-25000" dirty="0"/>
                    <a:t> </a:t>
                  </a:r>
                  <a:r>
                    <a:rPr lang="en-IT" sz="800" b="1" dirty="0"/>
                    <a:t>-</a:t>
                  </a:r>
                  <a:r>
                    <a:rPr lang="en-IT" sz="800" b="1" baseline="-25000" dirty="0"/>
                    <a:t> </a:t>
                  </a:r>
                  <a:r>
                    <a:rPr lang="en-IT" sz="800" b="1" dirty="0"/>
                    <a:t>c</a:t>
                  </a:r>
                  <a:r>
                    <a:rPr lang="en-IT" sz="800" b="1" baseline="-25000" dirty="0"/>
                    <a:t>𝜋 </a:t>
                  </a:r>
                  <a:r>
                    <a:rPr lang="en-IT" sz="800" b="1" dirty="0"/>
                    <a:t>𝑥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endParaRPr lang="en-IT" sz="800" b="1" baseline="-25000" dirty="0"/>
                </a:p>
              </p:txBody>
            </p:sp>
            <p:sp>
              <p:nvSpPr>
                <p:cNvPr id="1118" name="TextBox 1117">
                  <a:extLst>
                    <a:ext uri="{FF2B5EF4-FFF2-40B4-BE49-F238E27FC236}">
                      <a16:creationId xmlns:a16="http://schemas.microsoft.com/office/drawing/2014/main" id="{26240459-4AB7-9B42-9639-8C03E4D43047}"/>
                    </a:ext>
                  </a:extLst>
                </p:cNvPr>
                <p:cNvSpPr txBox="1"/>
                <p:nvPr/>
              </p:nvSpPr>
              <p:spPr>
                <a:xfrm>
                  <a:off x="4022841" y="2404034"/>
                  <a:ext cx="1948547" cy="1992861"/>
                </a:xfrm>
                <a:prstGeom prst="rect">
                  <a:avLst/>
                </a:prstGeom>
                <a:noFill/>
                <a:sp3d z="152400"/>
              </p:spPr>
              <p:txBody>
                <a:bodyPr wrap="square" rtlCol="0">
                  <a:prstTxWarp prst="textArchUp">
                    <a:avLst>
                      <a:gd name="adj" fmla="val 10868777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IT" sz="800" b="1" dirty="0"/>
                    <a:t>X</a:t>
                  </a:r>
                  <a:r>
                    <a:rPr lang="en-IT" sz="800" b="1" baseline="-25000" dirty="0"/>
                    <a:t> 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endParaRPr lang="en-IT" sz="800" b="1" dirty="0"/>
                </a:p>
              </p:txBody>
            </p:sp>
            <p:sp>
              <p:nvSpPr>
                <p:cNvPr id="1119" name="TextBox 1118">
                  <a:extLst>
                    <a:ext uri="{FF2B5EF4-FFF2-40B4-BE49-F238E27FC236}">
                      <a16:creationId xmlns:a16="http://schemas.microsoft.com/office/drawing/2014/main" id="{AFB16079-8993-F741-99FF-F1B93BC8E4D2}"/>
                    </a:ext>
                  </a:extLst>
                </p:cNvPr>
                <p:cNvSpPr txBox="1"/>
                <p:nvPr/>
              </p:nvSpPr>
              <p:spPr>
                <a:xfrm>
                  <a:off x="4166209" y="2575590"/>
                  <a:ext cx="1596023" cy="1631693"/>
                </a:xfrm>
                <a:prstGeom prst="rect">
                  <a:avLst/>
                </a:prstGeom>
                <a:noFill/>
                <a:sp3d z="152400"/>
              </p:spPr>
              <p:txBody>
                <a:bodyPr wrap="none" rtlCol="0">
                  <a:prstTxWarp prst="textArchUp">
                    <a:avLst>
                      <a:gd name="adj" fmla="val 10776782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00" b="1" i="1" dirty="0"/>
                    <a:t>r</a:t>
                  </a:r>
                  <a:r>
                    <a:rPr lang="en-IT" sz="500" b="1" i="1" dirty="0"/>
                    <a:t>andom </a:t>
                  </a:r>
                  <a:r>
                    <a:rPr lang="en-IT" sz="800" b="1" dirty="0"/>
                    <a:t>𝛼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endParaRPr lang="en-IT" sz="800" b="1" dirty="0"/>
                </a:p>
              </p:txBody>
            </p:sp>
            <p:sp>
              <p:nvSpPr>
                <p:cNvPr id="1120" name="TextBox 1119">
                  <a:extLst>
                    <a:ext uri="{FF2B5EF4-FFF2-40B4-BE49-F238E27FC236}">
                      <a16:creationId xmlns:a16="http://schemas.microsoft.com/office/drawing/2014/main" id="{CB378815-4414-9B48-8698-B968A44BF261}"/>
                    </a:ext>
                  </a:extLst>
                </p:cNvPr>
                <p:cNvSpPr txBox="1"/>
                <p:nvPr/>
              </p:nvSpPr>
              <p:spPr>
                <a:xfrm>
                  <a:off x="4341413" y="2755227"/>
                  <a:ext cx="1261678" cy="673194"/>
                </a:xfrm>
                <a:prstGeom prst="rect">
                  <a:avLst/>
                </a:prstGeom>
                <a:noFill/>
                <a:sp3d z="152400"/>
              </p:spPr>
              <p:txBody>
                <a:bodyPr wrap="square" rtlCol="0">
                  <a:prstTxWarp prst="textArchUp">
                    <a:avLst>
                      <a:gd name="adj" fmla="val 10747970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IT" sz="800" b="1" dirty="0"/>
                    <a:t>𝑥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,2</a:t>
                  </a:r>
                  <a:endParaRPr lang="en-IT" sz="800" b="1" baseline="-25000" dirty="0"/>
                </a:p>
              </p:txBody>
            </p:sp>
            <p:sp>
              <p:nvSpPr>
                <p:cNvPr id="1121" name="TextBox 1120">
                  <a:extLst>
                    <a:ext uri="{FF2B5EF4-FFF2-40B4-BE49-F238E27FC236}">
                      <a16:creationId xmlns:a16="http://schemas.microsoft.com/office/drawing/2014/main" id="{A7BA912B-B4D3-1742-881B-40F4D66B376E}"/>
                    </a:ext>
                  </a:extLst>
                </p:cNvPr>
                <p:cNvSpPr txBox="1"/>
                <p:nvPr/>
              </p:nvSpPr>
              <p:spPr>
                <a:xfrm>
                  <a:off x="4457955" y="2037724"/>
                  <a:ext cx="990090" cy="425155"/>
                </a:xfrm>
                <a:prstGeom prst="rect">
                  <a:avLst/>
                </a:prstGeom>
                <a:noFill/>
                <a:sp3d z="152400"/>
              </p:spPr>
              <p:txBody>
                <a:bodyPr wrap="none" rtlCol="0">
                  <a:prstTxWarp prst="textArchUp">
                    <a:avLst>
                      <a:gd name="adj" fmla="val 1086113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IT" sz="800" b="1" dirty="0"/>
                    <a:t>X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r>
                    <a:rPr lang="en-IT" sz="800" b="1" baseline="30000" dirty="0"/>
                    <a:t>*</a:t>
                  </a:r>
                  <a:r>
                    <a:rPr lang="en-IT" sz="600" b="1" dirty="0"/>
                    <a:t>≜</a:t>
                  </a:r>
                  <a:r>
                    <a:rPr lang="en-IT" sz="800" b="1" dirty="0"/>
                    <a:t> 𝑥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r>
                    <a:rPr lang="en-IT" sz="800" b="1" dirty="0"/>
                    <a:t> H</a:t>
                  </a:r>
                  <a:r>
                    <a:rPr lang="en-IT" sz="800" b="1" baseline="-25000" dirty="0"/>
                    <a:t>p</a:t>
                  </a:r>
                  <a:r>
                    <a:rPr lang="en-IT" sz="800" b="1" dirty="0"/>
                    <a:t>(X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r>
                    <a:rPr lang="en-IT" sz="800" b="1" dirty="0"/>
                    <a:t>)</a:t>
                  </a:r>
                  <a:endParaRPr lang="en-IT" sz="600" b="1" dirty="0"/>
                </a:p>
              </p:txBody>
            </p:sp>
          </p:grpSp>
        </p:grp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093C7040-E3D6-794A-BBA6-86E758707F19}"/>
                </a:ext>
              </a:extLst>
            </p:cNvPr>
            <p:cNvGrpSpPr/>
            <p:nvPr/>
          </p:nvGrpSpPr>
          <p:grpSpPr>
            <a:xfrm>
              <a:off x="3517200" y="1872000"/>
              <a:ext cx="2873049" cy="3029073"/>
              <a:chOff x="3516476" y="1872079"/>
              <a:chExt cx="2873049" cy="3029073"/>
            </a:xfrm>
            <a:effectLst>
              <a:outerShdw blurRad="50800" dist="76200" algn="ctr" rotWithShape="0">
                <a:prstClr val="black">
                  <a:alpha val="10000"/>
                </a:prstClr>
              </a:outerShdw>
            </a:effectLst>
            <a:scene3d>
              <a:camera prst="isometricTopUp"/>
              <a:lightRig rig="balanced" dir="t"/>
            </a:scene3d>
          </p:grpSpPr>
          <p:sp>
            <p:nvSpPr>
              <p:cNvPr id="768" name="Freeform 767">
                <a:extLst>
                  <a:ext uri="{FF2B5EF4-FFF2-40B4-BE49-F238E27FC236}">
                    <a16:creationId xmlns:a16="http://schemas.microsoft.com/office/drawing/2014/main" id="{9869219B-0413-CA40-BE56-DF9459A238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503003"/>
                <a:ext cx="14686" cy="9384"/>
              </a:xfrm>
              <a:custGeom>
                <a:avLst/>
                <a:gdLst>
                  <a:gd name="connsiteX0" fmla="*/ 1144 w 14686"/>
                  <a:gd name="connsiteY0" fmla="*/ 0 h 9384"/>
                  <a:gd name="connsiteX1" fmla="*/ 14686 w 14686"/>
                  <a:gd name="connsiteY1" fmla="*/ 9384 h 9384"/>
                  <a:gd name="connsiteX2" fmla="*/ 0 w 14686"/>
                  <a:gd name="connsiteY2" fmla="*/ 1981 h 9384"/>
                  <a:gd name="connsiteX3" fmla="*/ 1144 w 14686"/>
                  <a:gd name="connsiteY3" fmla="*/ 0 h 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6" h="9384">
                    <a:moveTo>
                      <a:pt x="1144" y="0"/>
                    </a:moveTo>
                    <a:lnTo>
                      <a:pt x="14686" y="9384"/>
                    </a:lnTo>
                    <a:lnTo>
                      <a:pt x="0" y="1981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9" name="Freeform 768">
                <a:extLst>
                  <a:ext uri="{FF2B5EF4-FFF2-40B4-BE49-F238E27FC236}">
                    <a16:creationId xmlns:a16="http://schemas.microsoft.com/office/drawing/2014/main" id="{2260D8B0-93EE-4E4A-9AAE-C6F577B78B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4" y="2503004"/>
                <a:ext cx="14679" cy="9380"/>
              </a:xfrm>
              <a:custGeom>
                <a:avLst/>
                <a:gdLst>
                  <a:gd name="connsiteX0" fmla="*/ 13536 w 14679"/>
                  <a:gd name="connsiteY0" fmla="*/ 0 h 9380"/>
                  <a:gd name="connsiteX1" fmla="*/ 14679 w 14679"/>
                  <a:gd name="connsiteY1" fmla="*/ 1980 h 9380"/>
                  <a:gd name="connsiteX2" fmla="*/ 0 w 14679"/>
                  <a:gd name="connsiteY2" fmla="*/ 9380 h 9380"/>
                  <a:gd name="connsiteX3" fmla="*/ 13536 w 14679"/>
                  <a:gd name="connsiteY3" fmla="*/ 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9" h="9380">
                    <a:moveTo>
                      <a:pt x="13536" y="0"/>
                    </a:moveTo>
                    <a:lnTo>
                      <a:pt x="14679" y="1980"/>
                    </a:lnTo>
                    <a:lnTo>
                      <a:pt x="0" y="9380"/>
                    </a:lnTo>
                    <a:lnTo>
                      <a:pt x="1353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0" name="Freeform 769">
                <a:extLst>
                  <a:ext uri="{FF2B5EF4-FFF2-40B4-BE49-F238E27FC236}">
                    <a16:creationId xmlns:a16="http://schemas.microsoft.com/office/drawing/2014/main" id="{C46579F6-3DB8-9746-A7C7-FA5D36585B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2512384"/>
                <a:ext cx="50782" cy="35190"/>
              </a:xfrm>
              <a:custGeom>
                <a:avLst/>
                <a:gdLst>
                  <a:gd name="connsiteX0" fmla="*/ 50782 w 50782"/>
                  <a:gd name="connsiteY0" fmla="*/ 0 h 35190"/>
                  <a:gd name="connsiteX1" fmla="*/ 0 w 50782"/>
                  <a:gd name="connsiteY1" fmla="*/ 35190 h 35190"/>
                  <a:gd name="connsiteX2" fmla="*/ 47648 w 50782"/>
                  <a:gd name="connsiteY2" fmla="*/ 1580 h 35190"/>
                  <a:gd name="connsiteX3" fmla="*/ 50782 w 50782"/>
                  <a:gd name="connsiteY3" fmla="*/ 0 h 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2" h="35190">
                    <a:moveTo>
                      <a:pt x="50782" y="0"/>
                    </a:moveTo>
                    <a:lnTo>
                      <a:pt x="0" y="35190"/>
                    </a:lnTo>
                    <a:lnTo>
                      <a:pt x="47648" y="1580"/>
                    </a:lnTo>
                    <a:lnTo>
                      <a:pt x="507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1" name="Freeform 770">
                <a:extLst>
                  <a:ext uri="{FF2B5EF4-FFF2-40B4-BE49-F238E27FC236}">
                    <a16:creationId xmlns:a16="http://schemas.microsoft.com/office/drawing/2014/main" id="{3E5EEC9A-A0AA-734D-A9EA-DBB13F1F07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3" y="2512387"/>
                <a:ext cx="50681" cy="35120"/>
              </a:xfrm>
              <a:custGeom>
                <a:avLst/>
                <a:gdLst>
                  <a:gd name="connsiteX0" fmla="*/ 0 w 50681"/>
                  <a:gd name="connsiteY0" fmla="*/ 0 h 35120"/>
                  <a:gd name="connsiteX1" fmla="*/ 3128 w 50681"/>
                  <a:gd name="connsiteY1" fmla="*/ 1577 h 35120"/>
                  <a:gd name="connsiteX2" fmla="*/ 50681 w 50681"/>
                  <a:gd name="connsiteY2" fmla="*/ 35120 h 35120"/>
                  <a:gd name="connsiteX3" fmla="*/ 0 w 50681"/>
                  <a:gd name="connsiteY3" fmla="*/ 0 h 3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1" h="35120">
                    <a:moveTo>
                      <a:pt x="0" y="0"/>
                    </a:moveTo>
                    <a:lnTo>
                      <a:pt x="3128" y="1577"/>
                    </a:lnTo>
                    <a:lnTo>
                      <a:pt x="50681" y="35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2" name="Freeform 771">
                <a:extLst>
                  <a:ext uri="{FF2B5EF4-FFF2-40B4-BE49-F238E27FC236}">
                    <a16:creationId xmlns:a16="http://schemas.microsoft.com/office/drawing/2014/main" id="{53EC1A42-8F51-6A4F-A81B-0585126DB7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2547508"/>
                <a:ext cx="116172" cy="93753"/>
              </a:xfrm>
              <a:custGeom>
                <a:avLst/>
                <a:gdLst>
                  <a:gd name="connsiteX0" fmla="*/ 0 w 116172"/>
                  <a:gd name="connsiteY0" fmla="*/ 0 h 93753"/>
                  <a:gd name="connsiteX1" fmla="*/ 69428 w 116172"/>
                  <a:gd name="connsiteY1" fmla="*/ 48112 h 93753"/>
                  <a:gd name="connsiteX2" fmla="*/ 116172 w 116172"/>
                  <a:gd name="connsiteY2" fmla="*/ 93753 h 93753"/>
                  <a:gd name="connsiteX3" fmla="*/ 51742 w 116172"/>
                  <a:gd name="connsiteY3" fmla="*/ 36499 h 93753"/>
                  <a:gd name="connsiteX4" fmla="*/ 0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0" y="0"/>
                    </a:moveTo>
                    <a:lnTo>
                      <a:pt x="69428" y="48112"/>
                    </a:lnTo>
                    <a:lnTo>
                      <a:pt x="116172" y="93753"/>
                    </a:lnTo>
                    <a:lnTo>
                      <a:pt x="51742" y="36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3" name="Freeform 772">
                <a:extLst>
                  <a:ext uri="{FF2B5EF4-FFF2-40B4-BE49-F238E27FC236}">
                    <a16:creationId xmlns:a16="http://schemas.microsoft.com/office/drawing/2014/main" id="{F977F527-A195-C54D-AFFE-2149920F33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2547574"/>
                <a:ext cx="116055" cy="93666"/>
              </a:xfrm>
              <a:custGeom>
                <a:avLst/>
                <a:gdLst>
                  <a:gd name="connsiteX0" fmla="*/ 116055 w 116055"/>
                  <a:gd name="connsiteY0" fmla="*/ 0 h 93666"/>
                  <a:gd name="connsiteX1" fmla="*/ 64408 w 116055"/>
                  <a:gd name="connsiteY1" fmla="*/ 36432 h 93666"/>
                  <a:gd name="connsiteX2" fmla="*/ 0 w 116055"/>
                  <a:gd name="connsiteY2" fmla="*/ 93666 h 93666"/>
                  <a:gd name="connsiteX3" fmla="*/ 46724 w 116055"/>
                  <a:gd name="connsiteY3" fmla="*/ 48045 h 93666"/>
                  <a:gd name="connsiteX4" fmla="*/ 116055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116055" y="0"/>
                    </a:moveTo>
                    <a:lnTo>
                      <a:pt x="64408" y="36432"/>
                    </a:lnTo>
                    <a:lnTo>
                      <a:pt x="0" y="93666"/>
                    </a:lnTo>
                    <a:lnTo>
                      <a:pt x="46724" y="48045"/>
                    </a:lnTo>
                    <a:lnTo>
                      <a:pt x="11605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4" name="Freeform 773">
                <a:extLst>
                  <a:ext uri="{FF2B5EF4-FFF2-40B4-BE49-F238E27FC236}">
                    <a16:creationId xmlns:a16="http://schemas.microsoft.com/office/drawing/2014/main" id="{BF475EFF-B24E-1646-9807-D094D5A80D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20" y="2641240"/>
                <a:ext cx="43177" cy="42160"/>
              </a:xfrm>
              <a:custGeom>
                <a:avLst/>
                <a:gdLst>
                  <a:gd name="connsiteX0" fmla="*/ 43177 w 43177"/>
                  <a:gd name="connsiteY0" fmla="*/ 0 h 42160"/>
                  <a:gd name="connsiteX1" fmla="*/ 0 w 43177"/>
                  <a:gd name="connsiteY1" fmla="*/ 42160 h 42160"/>
                  <a:gd name="connsiteX2" fmla="*/ 16976 w 43177"/>
                  <a:gd name="connsiteY2" fmla="*/ 23284 h 42160"/>
                  <a:gd name="connsiteX3" fmla="*/ 43177 w 43177"/>
                  <a:gd name="connsiteY3" fmla="*/ 0 h 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7" h="42160">
                    <a:moveTo>
                      <a:pt x="43177" y="0"/>
                    </a:moveTo>
                    <a:lnTo>
                      <a:pt x="0" y="42160"/>
                    </a:lnTo>
                    <a:lnTo>
                      <a:pt x="16976" y="23284"/>
                    </a:lnTo>
                    <a:lnTo>
                      <a:pt x="431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5" name="Freeform 774">
                <a:extLst>
                  <a:ext uri="{FF2B5EF4-FFF2-40B4-BE49-F238E27FC236}">
                    <a16:creationId xmlns:a16="http://schemas.microsoft.com/office/drawing/2014/main" id="{2F705EF6-F5CD-DA4D-BB94-19C098D4F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2641260"/>
                <a:ext cx="43141" cy="42124"/>
              </a:xfrm>
              <a:custGeom>
                <a:avLst/>
                <a:gdLst>
                  <a:gd name="connsiteX0" fmla="*/ 0 w 43141"/>
                  <a:gd name="connsiteY0" fmla="*/ 0 h 42124"/>
                  <a:gd name="connsiteX1" fmla="*/ 26179 w 43141"/>
                  <a:gd name="connsiteY1" fmla="*/ 23264 h 42124"/>
                  <a:gd name="connsiteX2" fmla="*/ 43141 w 43141"/>
                  <a:gd name="connsiteY2" fmla="*/ 42124 h 42124"/>
                  <a:gd name="connsiteX3" fmla="*/ 0 w 43141"/>
                  <a:gd name="connsiteY3" fmla="*/ 0 h 4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1" h="42124">
                    <a:moveTo>
                      <a:pt x="0" y="0"/>
                    </a:moveTo>
                    <a:lnTo>
                      <a:pt x="26179" y="23264"/>
                    </a:lnTo>
                    <a:lnTo>
                      <a:pt x="43141" y="42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6" name="Freeform 775">
                <a:extLst>
                  <a:ext uri="{FF2B5EF4-FFF2-40B4-BE49-F238E27FC236}">
                    <a16:creationId xmlns:a16="http://schemas.microsoft.com/office/drawing/2014/main" id="{05D03B66-9457-BE4C-A3FF-22258A903B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7" y="2683385"/>
                <a:ext cx="60532" cy="67305"/>
              </a:xfrm>
              <a:custGeom>
                <a:avLst/>
                <a:gdLst>
                  <a:gd name="connsiteX0" fmla="*/ 0 w 60532"/>
                  <a:gd name="connsiteY0" fmla="*/ 0 h 67305"/>
                  <a:gd name="connsiteX1" fmla="*/ 39774 w 60532"/>
                  <a:gd name="connsiteY1" fmla="*/ 38836 h 67305"/>
                  <a:gd name="connsiteX2" fmla="*/ 60532 w 60532"/>
                  <a:gd name="connsiteY2" fmla="*/ 67305 h 67305"/>
                  <a:gd name="connsiteX3" fmla="*/ 0 w 60532"/>
                  <a:gd name="connsiteY3" fmla="*/ 0 h 6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32" h="67305">
                    <a:moveTo>
                      <a:pt x="0" y="0"/>
                    </a:moveTo>
                    <a:lnTo>
                      <a:pt x="39774" y="38836"/>
                    </a:lnTo>
                    <a:lnTo>
                      <a:pt x="60532" y="67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7" name="Freeform 776">
                <a:extLst>
                  <a:ext uri="{FF2B5EF4-FFF2-40B4-BE49-F238E27FC236}">
                    <a16:creationId xmlns:a16="http://schemas.microsoft.com/office/drawing/2014/main" id="{F078FF38-8A65-9049-855B-CE373A3DB6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3" y="2683401"/>
                <a:ext cx="60507" cy="67277"/>
              </a:xfrm>
              <a:custGeom>
                <a:avLst/>
                <a:gdLst>
                  <a:gd name="connsiteX0" fmla="*/ 60507 w 60507"/>
                  <a:gd name="connsiteY0" fmla="*/ 0 h 67277"/>
                  <a:gd name="connsiteX1" fmla="*/ 0 w 60507"/>
                  <a:gd name="connsiteY1" fmla="*/ 67277 h 67277"/>
                  <a:gd name="connsiteX2" fmla="*/ 20749 w 60507"/>
                  <a:gd name="connsiteY2" fmla="*/ 38820 h 67277"/>
                  <a:gd name="connsiteX3" fmla="*/ 60507 w 60507"/>
                  <a:gd name="connsiteY3" fmla="*/ 0 h 6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7" h="67277">
                    <a:moveTo>
                      <a:pt x="60507" y="0"/>
                    </a:moveTo>
                    <a:lnTo>
                      <a:pt x="0" y="67277"/>
                    </a:lnTo>
                    <a:lnTo>
                      <a:pt x="20749" y="38820"/>
                    </a:lnTo>
                    <a:lnTo>
                      <a:pt x="6050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8" name="Freeform 777">
                <a:extLst>
                  <a:ext uri="{FF2B5EF4-FFF2-40B4-BE49-F238E27FC236}">
                    <a16:creationId xmlns:a16="http://schemas.microsoft.com/office/drawing/2014/main" id="{42B21025-122F-F74E-B23C-0D0B67BC4F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92" y="2750678"/>
                <a:ext cx="36421" cy="49953"/>
              </a:xfrm>
              <a:custGeom>
                <a:avLst/>
                <a:gdLst>
                  <a:gd name="connsiteX0" fmla="*/ 36421 w 36421"/>
                  <a:gd name="connsiteY0" fmla="*/ 0 h 49953"/>
                  <a:gd name="connsiteX1" fmla="*/ 0 w 36421"/>
                  <a:gd name="connsiteY1" fmla="*/ 49953 h 49953"/>
                  <a:gd name="connsiteX2" fmla="*/ 32852 w 36421"/>
                  <a:gd name="connsiteY2" fmla="*/ 3969 h 49953"/>
                  <a:gd name="connsiteX3" fmla="*/ 36421 w 36421"/>
                  <a:gd name="connsiteY3" fmla="*/ 0 h 4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1" h="49953">
                    <a:moveTo>
                      <a:pt x="36421" y="0"/>
                    </a:moveTo>
                    <a:lnTo>
                      <a:pt x="0" y="49953"/>
                    </a:lnTo>
                    <a:lnTo>
                      <a:pt x="32852" y="3969"/>
                    </a:lnTo>
                    <a:lnTo>
                      <a:pt x="364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9" name="Freeform 778">
                <a:extLst>
                  <a:ext uri="{FF2B5EF4-FFF2-40B4-BE49-F238E27FC236}">
                    <a16:creationId xmlns:a16="http://schemas.microsoft.com/office/drawing/2014/main" id="{41B5DAF6-1226-EA4E-AF3F-176BB724FB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9" y="2750690"/>
                <a:ext cx="36313" cy="49805"/>
              </a:xfrm>
              <a:custGeom>
                <a:avLst/>
                <a:gdLst>
                  <a:gd name="connsiteX0" fmla="*/ 0 w 36313"/>
                  <a:gd name="connsiteY0" fmla="*/ 0 h 49805"/>
                  <a:gd name="connsiteX1" fmla="*/ 3558 w 36313"/>
                  <a:gd name="connsiteY1" fmla="*/ 3957 h 49805"/>
                  <a:gd name="connsiteX2" fmla="*/ 36313 w 36313"/>
                  <a:gd name="connsiteY2" fmla="*/ 49805 h 49805"/>
                  <a:gd name="connsiteX3" fmla="*/ 0 w 36313"/>
                  <a:gd name="connsiteY3" fmla="*/ 0 h 49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13" h="49805">
                    <a:moveTo>
                      <a:pt x="0" y="0"/>
                    </a:moveTo>
                    <a:lnTo>
                      <a:pt x="3558" y="3957"/>
                    </a:lnTo>
                    <a:lnTo>
                      <a:pt x="36313" y="49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0" name="Freeform 779">
                <a:extLst>
                  <a:ext uri="{FF2B5EF4-FFF2-40B4-BE49-F238E27FC236}">
                    <a16:creationId xmlns:a16="http://schemas.microsoft.com/office/drawing/2014/main" id="{F4CCEA89-8F3E-C947-9802-9BD33F77D4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12" y="2800495"/>
                <a:ext cx="78899" cy="126815"/>
              </a:xfrm>
              <a:custGeom>
                <a:avLst/>
                <a:gdLst>
                  <a:gd name="connsiteX0" fmla="*/ 0 w 78899"/>
                  <a:gd name="connsiteY0" fmla="*/ 0 h 126815"/>
                  <a:gd name="connsiteX1" fmla="*/ 49935 w 78899"/>
                  <a:gd name="connsiteY1" fmla="*/ 68487 h 126815"/>
                  <a:gd name="connsiteX2" fmla="*/ 78899 w 78899"/>
                  <a:gd name="connsiteY2" fmla="*/ 126815 h 126815"/>
                  <a:gd name="connsiteX3" fmla="*/ 37868 w 78899"/>
                  <a:gd name="connsiteY3" fmla="*/ 53005 h 126815"/>
                  <a:gd name="connsiteX4" fmla="*/ 0 w 78899"/>
                  <a:gd name="connsiteY4" fmla="*/ 0 h 12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99" h="126815">
                    <a:moveTo>
                      <a:pt x="0" y="0"/>
                    </a:moveTo>
                    <a:lnTo>
                      <a:pt x="49935" y="68487"/>
                    </a:lnTo>
                    <a:lnTo>
                      <a:pt x="78899" y="126815"/>
                    </a:lnTo>
                    <a:lnTo>
                      <a:pt x="37868" y="53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1" name="Freeform 780">
                <a:extLst>
                  <a:ext uri="{FF2B5EF4-FFF2-40B4-BE49-F238E27FC236}">
                    <a16:creationId xmlns:a16="http://schemas.microsoft.com/office/drawing/2014/main" id="{2F3803FC-2AF3-CC41-85D8-73E6683414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09" y="2800630"/>
                <a:ext cx="78783" cy="126646"/>
              </a:xfrm>
              <a:custGeom>
                <a:avLst/>
                <a:gdLst>
                  <a:gd name="connsiteX0" fmla="*/ 78783 w 78783"/>
                  <a:gd name="connsiteY0" fmla="*/ 0 h 126646"/>
                  <a:gd name="connsiteX1" fmla="*/ 41012 w 78783"/>
                  <a:gd name="connsiteY1" fmla="*/ 52869 h 126646"/>
                  <a:gd name="connsiteX2" fmla="*/ 0 w 78783"/>
                  <a:gd name="connsiteY2" fmla="*/ 126646 h 126646"/>
                  <a:gd name="connsiteX3" fmla="*/ 28947 w 78783"/>
                  <a:gd name="connsiteY3" fmla="*/ 68351 h 126646"/>
                  <a:gd name="connsiteX4" fmla="*/ 78783 w 78783"/>
                  <a:gd name="connsiteY4" fmla="*/ 0 h 1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83" h="126646">
                    <a:moveTo>
                      <a:pt x="78783" y="0"/>
                    </a:moveTo>
                    <a:lnTo>
                      <a:pt x="41012" y="52869"/>
                    </a:lnTo>
                    <a:lnTo>
                      <a:pt x="0" y="126646"/>
                    </a:lnTo>
                    <a:lnTo>
                      <a:pt x="28947" y="68351"/>
                    </a:lnTo>
                    <a:lnTo>
                      <a:pt x="7878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2" name="Freeform 781">
                <a:extLst>
                  <a:ext uri="{FF2B5EF4-FFF2-40B4-BE49-F238E27FC236}">
                    <a16:creationId xmlns:a16="http://schemas.microsoft.com/office/drawing/2014/main" id="{36458738-68D1-E04D-AAAF-0C2E019CF9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3" y="2927277"/>
                <a:ext cx="28206" cy="56801"/>
              </a:xfrm>
              <a:custGeom>
                <a:avLst/>
                <a:gdLst>
                  <a:gd name="connsiteX0" fmla="*/ 28206 w 28206"/>
                  <a:gd name="connsiteY0" fmla="*/ 0 h 56801"/>
                  <a:gd name="connsiteX1" fmla="*/ 0 w 28206"/>
                  <a:gd name="connsiteY1" fmla="*/ 56801 h 56801"/>
                  <a:gd name="connsiteX2" fmla="*/ 9896 w 28206"/>
                  <a:gd name="connsiteY2" fmla="*/ 32937 h 56801"/>
                  <a:gd name="connsiteX3" fmla="*/ 28206 w 28206"/>
                  <a:gd name="connsiteY3" fmla="*/ 0 h 5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6" h="56801">
                    <a:moveTo>
                      <a:pt x="28206" y="0"/>
                    </a:moveTo>
                    <a:lnTo>
                      <a:pt x="0" y="56801"/>
                    </a:lnTo>
                    <a:lnTo>
                      <a:pt x="9896" y="32937"/>
                    </a:lnTo>
                    <a:lnTo>
                      <a:pt x="2820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3" name="Freeform 782">
                <a:extLst>
                  <a:ext uri="{FF2B5EF4-FFF2-40B4-BE49-F238E27FC236}">
                    <a16:creationId xmlns:a16="http://schemas.microsoft.com/office/drawing/2014/main" id="{E65FDC56-5184-5D4B-902F-03FE3C5F1D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11" y="2927310"/>
                <a:ext cx="28176" cy="56741"/>
              </a:xfrm>
              <a:custGeom>
                <a:avLst/>
                <a:gdLst>
                  <a:gd name="connsiteX0" fmla="*/ 0 w 28176"/>
                  <a:gd name="connsiteY0" fmla="*/ 0 h 56741"/>
                  <a:gd name="connsiteX1" fmla="*/ 18291 w 28176"/>
                  <a:gd name="connsiteY1" fmla="*/ 32904 h 56741"/>
                  <a:gd name="connsiteX2" fmla="*/ 28176 w 28176"/>
                  <a:gd name="connsiteY2" fmla="*/ 56741 h 56741"/>
                  <a:gd name="connsiteX3" fmla="*/ 0 w 28176"/>
                  <a:gd name="connsiteY3" fmla="*/ 0 h 5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6" h="56741">
                    <a:moveTo>
                      <a:pt x="0" y="0"/>
                    </a:moveTo>
                    <a:lnTo>
                      <a:pt x="18291" y="32904"/>
                    </a:lnTo>
                    <a:lnTo>
                      <a:pt x="28176" y="567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4" name="Freeform 783">
                <a:extLst>
                  <a:ext uri="{FF2B5EF4-FFF2-40B4-BE49-F238E27FC236}">
                    <a16:creationId xmlns:a16="http://schemas.microsoft.com/office/drawing/2014/main" id="{7C2C28E3-EF22-234F-A5C2-5D4137405D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7" y="2984050"/>
                <a:ext cx="82369" cy="277840"/>
              </a:xfrm>
              <a:custGeom>
                <a:avLst/>
                <a:gdLst>
                  <a:gd name="connsiteX0" fmla="*/ 0 w 82369"/>
                  <a:gd name="connsiteY0" fmla="*/ 0 h 277840"/>
                  <a:gd name="connsiteX1" fmla="*/ 24302 w 82369"/>
                  <a:gd name="connsiteY1" fmla="*/ 48941 h 277840"/>
                  <a:gd name="connsiteX2" fmla="*/ 77273 w 82369"/>
                  <a:gd name="connsiteY2" fmla="*/ 227292 h 277840"/>
                  <a:gd name="connsiteX3" fmla="*/ 82369 w 82369"/>
                  <a:gd name="connsiteY3" fmla="*/ 277840 h 277840"/>
                  <a:gd name="connsiteX4" fmla="*/ 71367 w 82369"/>
                  <a:gd name="connsiteY4" fmla="*/ 209680 h 277840"/>
                  <a:gd name="connsiteX5" fmla="*/ 37263 w 82369"/>
                  <a:gd name="connsiteY5" fmla="*/ 89863 h 277840"/>
                  <a:gd name="connsiteX6" fmla="*/ 0 w 82369"/>
                  <a:gd name="connsiteY6" fmla="*/ 0 h 27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9" h="277840">
                    <a:moveTo>
                      <a:pt x="0" y="0"/>
                    </a:moveTo>
                    <a:lnTo>
                      <a:pt x="24302" y="48941"/>
                    </a:lnTo>
                    <a:cubicBezTo>
                      <a:pt x="46866" y="106163"/>
                      <a:pt x="64685" y="165775"/>
                      <a:pt x="77273" y="227292"/>
                    </a:cubicBezTo>
                    <a:lnTo>
                      <a:pt x="82369" y="277840"/>
                    </a:lnTo>
                    <a:lnTo>
                      <a:pt x="71367" y="209680"/>
                    </a:lnTo>
                    <a:cubicBezTo>
                      <a:pt x="62270" y="168819"/>
                      <a:pt x="50854" y="128832"/>
                      <a:pt x="37263" y="898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5" name="Freeform 784">
                <a:extLst>
                  <a:ext uri="{FF2B5EF4-FFF2-40B4-BE49-F238E27FC236}">
                    <a16:creationId xmlns:a16="http://schemas.microsoft.com/office/drawing/2014/main" id="{72D443EA-12B4-6D48-B6D9-85AB4884A9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1" y="2984078"/>
                <a:ext cx="82352" cy="277771"/>
              </a:xfrm>
              <a:custGeom>
                <a:avLst/>
                <a:gdLst>
                  <a:gd name="connsiteX0" fmla="*/ 82352 w 82352"/>
                  <a:gd name="connsiteY0" fmla="*/ 0 h 277771"/>
                  <a:gd name="connsiteX1" fmla="*/ 45099 w 82352"/>
                  <a:gd name="connsiteY1" fmla="*/ 89836 h 277771"/>
                  <a:gd name="connsiteX2" fmla="*/ 10996 w 82352"/>
                  <a:gd name="connsiteY2" fmla="*/ 209653 h 277771"/>
                  <a:gd name="connsiteX3" fmla="*/ 0 w 82352"/>
                  <a:gd name="connsiteY3" fmla="*/ 277771 h 277771"/>
                  <a:gd name="connsiteX4" fmla="*/ 5092 w 82352"/>
                  <a:gd name="connsiteY4" fmla="*/ 227265 h 277771"/>
                  <a:gd name="connsiteX5" fmla="*/ 58063 w 82352"/>
                  <a:gd name="connsiteY5" fmla="*/ 48914 h 277771"/>
                  <a:gd name="connsiteX6" fmla="*/ 82352 w 82352"/>
                  <a:gd name="connsiteY6" fmla="*/ 0 h 27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52" h="277771">
                    <a:moveTo>
                      <a:pt x="82352" y="0"/>
                    </a:moveTo>
                    <a:lnTo>
                      <a:pt x="45099" y="89836"/>
                    </a:lnTo>
                    <a:cubicBezTo>
                      <a:pt x="31509" y="128805"/>
                      <a:pt x="20092" y="168792"/>
                      <a:pt x="10996" y="209653"/>
                    </a:cubicBezTo>
                    <a:lnTo>
                      <a:pt x="0" y="277771"/>
                    </a:lnTo>
                    <a:lnTo>
                      <a:pt x="5092" y="227265"/>
                    </a:lnTo>
                    <a:cubicBezTo>
                      <a:pt x="17680" y="165748"/>
                      <a:pt x="35499" y="106136"/>
                      <a:pt x="58063" y="48914"/>
                    </a:cubicBezTo>
                    <a:lnTo>
                      <a:pt x="8235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6" name="Freeform 785">
                <a:extLst>
                  <a:ext uri="{FF2B5EF4-FFF2-40B4-BE49-F238E27FC236}">
                    <a16:creationId xmlns:a16="http://schemas.microsoft.com/office/drawing/2014/main" id="{2158EAB3-5485-8346-994E-BB02E5F7B1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261849"/>
                <a:ext cx="12654" cy="125529"/>
              </a:xfrm>
              <a:custGeom>
                <a:avLst/>
                <a:gdLst>
                  <a:gd name="connsiteX0" fmla="*/ 12654 w 12654"/>
                  <a:gd name="connsiteY0" fmla="*/ 0 h 125529"/>
                  <a:gd name="connsiteX1" fmla="*/ 0 w 12654"/>
                  <a:gd name="connsiteY1" fmla="*/ 125529 h 125529"/>
                  <a:gd name="connsiteX2" fmla="*/ 3463 w 12654"/>
                  <a:gd name="connsiteY2" fmla="*/ 56943 h 125529"/>
                  <a:gd name="connsiteX3" fmla="*/ 12654 w 12654"/>
                  <a:gd name="connsiteY3" fmla="*/ 0 h 12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4" h="125529">
                    <a:moveTo>
                      <a:pt x="12654" y="0"/>
                    </a:moveTo>
                    <a:lnTo>
                      <a:pt x="0" y="125529"/>
                    </a:lnTo>
                    <a:lnTo>
                      <a:pt x="3463" y="56943"/>
                    </a:lnTo>
                    <a:lnTo>
                      <a:pt x="1265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7" name="Freeform 786">
                <a:extLst>
                  <a:ext uri="{FF2B5EF4-FFF2-40B4-BE49-F238E27FC236}">
                    <a16:creationId xmlns:a16="http://schemas.microsoft.com/office/drawing/2014/main" id="{3DF79CD5-21C7-D449-A96F-A706A7FB57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261891"/>
                <a:ext cx="12645" cy="125441"/>
              </a:xfrm>
              <a:custGeom>
                <a:avLst/>
                <a:gdLst>
                  <a:gd name="connsiteX0" fmla="*/ 0 w 12645"/>
                  <a:gd name="connsiteY0" fmla="*/ 0 h 125441"/>
                  <a:gd name="connsiteX1" fmla="*/ 9184 w 12645"/>
                  <a:gd name="connsiteY1" fmla="*/ 56901 h 125441"/>
                  <a:gd name="connsiteX2" fmla="*/ 12645 w 12645"/>
                  <a:gd name="connsiteY2" fmla="*/ 125441 h 125441"/>
                  <a:gd name="connsiteX3" fmla="*/ 0 w 12645"/>
                  <a:gd name="connsiteY3" fmla="*/ 0 h 12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1">
                    <a:moveTo>
                      <a:pt x="0" y="0"/>
                    </a:moveTo>
                    <a:lnTo>
                      <a:pt x="9184" y="56901"/>
                    </a:lnTo>
                    <a:lnTo>
                      <a:pt x="12645" y="125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8" name="Freeform 787">
                <a:extLst>
                  <a:ext uri="{FF2B5EF4-FFF2-40B4-BE49-F238E27FC236}">
                    <a16:creationId xmlns:a16="http://schemas.microsoft.com/office/drawing/2014/main" id="{67C7833C-FDE8-C449-A428-4ADBAFC73F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470623"/>
                <a:ext cx="12655" cy="125532"/>
              </a:xfrm>
              <a:custGeom>
                <a:avLst/>
                <a:gdLst>
                  <a:gd name="connsiteX0" fmla="*/ 0 w 12655"/>
                  <a:gd name="connsiteY0" fmla="*/ 0 h 125532"/>
                  <a:gd name="connsiteX1" fmla="*/ 12655 w 12655"/>
                  <a:gd name="connsiteY1" fmla="*/ 125532 h 125532"/>
                  <a:gd name="connsiteX2" fmla="*/ 3463 w 12655"/>
                  <a:gd name="connsiteY2" fmla="*/ 68587 h 125532"/>
                  <a:gd name="connsiteX3" fmla="*/ 0 w 12655"/>
                  <a:gd name="connsiteY3" fmla="*/ 0 h 12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" h="125532">
                    <a:moveTo>
                      <a:pt x="0" y="0"/>
                    </a:moveTo>
                    <a:lnTo>
                      <a:pt x="12655" y="125532"/>
                    </a:lnTo>
                    <a:lnTo>
                      <a:pt x="3463" y="68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9" name="Freeform 788">
                <a:extLst>
                  <a:ext uri="{FF2B5EF4-FFF2-40B4-BE49-F238E27FC236}">
                    <a16:creationId xmlns:a16="http://schemas.microsoft.com/office/drawing/2014/main" id="{A2A167B7-BB12-6D49-96A6-F3FD4C95DA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470669"/>
                <a:ext cx="12645" cy="125444"/>
              </a:xfrm>
              <a:custGeom>
                <a:avLst/>
                <a:gdLst>
                  <a:gd name="connsiteX0" fmla="*/ 12645 w 12645"/>
                  <a:gd name="connsiteY0" fmla="*/ 0 h 125444"/>
                  <a:gd name="connsiteX1" fmla="*/ 9184 w 12645"/>
                  <a:gd name="connsiteY1" fmla="*/ 68541 h 125444"/>
                  <a:gd name="connsiteX2" fmla="*/ 0 w 12645"/>
                  <a:gd name="connsiteY2" fmla="*/ 125444 h 125444"/>
                  <a:gd name="connsiteX3" fmla="*/ 12645 w 12645"/>
                  <a:gd name="connsiteY3" fmla="*/ 0 h 12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4">
                    <a:moveTo>
                      <a:pt x="12645" y="0"/>
                    </a:moveTo>
                    <a:lnTo>
                      <a:pt x="9184" y="68541"/>
                    </a:lnTo>
                    <a:lnTo>
                      <a:pt x="0" y="125444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0" name="Freeform 789">
                <a:extLst>
                  <a:ext uri="{FF2B5EF4-FFF2-40B4-BE49-F238E27FC236}">
                    <a16:creationId xmlns:a16="http://schemas.microsoft.com/office/drawing/2014/main" id="{623AF100-23B5-ED4E-8726-F3BC600DB3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8" y="3596113"/>
                <a:ext cx="82368" cy="277834"/>
              </a:xfrm>
              <a:custGeom>
                <a:avLst/>
                <a:gdLst>
                  <a:gd name="connsiteX0" fmla="*/ 82368 w 82368"/>
                  <a:gd name="connsiteY0" fmla="*/ 0 h 277834"/>
                  <a:gd name="connsiteX1" fmla="*/ 77272 w 82368"/>
                  <a:gd name="connsiteY1" fmla="*/ 50545 h 277834"/>
                  <a:gd name="connsiteX2" fmla="*/ 24301 w 82368"/>
                  <a:gd name="connsiteY2" fmla="*/ 228896 h 277834"/>
                  <a:gd name="connsiteX3" fmla="*/ 0 w 82368"/>
                  <a:gd name="connsiteY3" fmla="*/ 277834 h 277834"/>
                  <a:gd name="connsiteX4" fmla="*/ 37262 w 82368"/>
                  <a:gd name="connsiteY4" fmla="*/ 187975 h 277834"/>
                  <a:gd name="connsiteX5" fmla="*/ 71366 w 82368"/>
                  <a:gd name="connsiteY5" fmla="*/ 68158 h 277834"/>
                  <a:gd name="connsiteX6" fmla="*/ 82368 w 82368"/>
                  <a:gd name="connsiteY6" fmla="*/ 0 h 277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8" h="277834">
                    <a:moveTo>
                      <a:pt x="82368" y="0"/>
                    </a:moveTo>
                    <a:lnTo>
                      <a:pt x="77272" y="50545"/>
                    </a:lnTo>
                    <a:cubicBezTo>
                      <a:pt x="64684" y="112062"/>
                      <a:pt x="46865" y="171674"/>
                      <a:pt x="24301" y="228896"/>
                    </a:cubicBezTo>
                    <a:lnTo>
                      <a:pt x="0" y="277834"/>
                    </a:lnTo>
                    <a:lnTo>
                      <a:pt x="37262" y="187975"/>
                    </a:lnTo>
                    <a:cubicBezTo>
                      <a:pt x="50853" y="149007"/>
                      <a:pt x="62269" y="109019"/>
                      <a:pt x="71366" y="68158"/>
                    </a:cubicBezTo>
                    <a:lnTo>
                      <a:pt x="823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1" name="Freeform 790">
                <a:extLst>
                  <a:ext uri="{FF2B5EF4-FFF2-40B4-BE49-F238E27FC236}">
                    <a16:creationId xmlns:a16="http://schemas.microsoft.com/office/drawing/2014/main" id="{F761232A-1D75-B14D-ADC4-2B0B10D05D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2" y="3596156"/>
                <a:ext cx="82349" cy="277765"/>
              </a:xfrm>
              <a:custGeom>
                <a:avLst/>
                <a:gdLst>
                  <a:gd name="connsiteX0" fmla="*/ 0 w 82349"/>
                  <a:gd name="connsiteY0" fmla="*/ 0 h 277765"/>
                  <a:gd name="connsiteX1" fmla="*/ 10995 w 82349"/>
                  <a:gd name="connsiteY1" fmla="*/ 68116 h 277765"/>
                  <a:gd name="connsiteX2" fmla="*/ 45098 w 82349"/>
                  <a:gd name="connsiteY2" fmla="*/ 187933 h 277765"/>
                  <a:gd name="connsiteX3" fmla="*/ 82349 w 82349"/>
                  <a:gd name="connsiteY3" fmla="*/ 277765 h 277765"/>
                  <a:gd name="connsiteX4" fmla="*/ 58062 w 82349"/>
                  <a:gd name="connsiteY4" fmla="*/ 228854 h 277765"/>
                  <a:gd name="connsiteX5" fmla="*/ 5091 w 82349"/>
                  <a:gd name="connsiteY5" fmla="*/ 50503 h 277765"/>
                  <a:gd name="connsiteX6" fmla="*/ 0 w 82349"/>
                  <a:gd name="connsiteY6" fmla="*/ 0 h 2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49" h="277765">
                    <a:moveTo>
                      <a:pt x="0" y="0"/>
                    </a:moveTo>
                    <a:lnTo>
                      <a:pt x="10995" y="68116"/>
                    </a:lnTo>
                    <a:cubicBezTo>
                      <a:pt x="20091" y="108977"/>
                      <a:pt x="31508" y="148965"/>
                      <a:pt x="45098" y="187933"/>
                    </a:cubicBezTo>
                    <a:lnTo>
                      <a:pt x="82349" y="277765"/>
                    </a:lnTo>
                    <a:lnTo>
                      <a:pt x="58062" y="228854"/>
                    </a:lnTo>
                    <a:cubicBezTo>
                      <a:pt x="35498" y="171632"/>
                      <a:pt x="17679" y="112020"/>
                      <a:pt x="5091" y="505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2" name="Freeform 791">
                <a:extLst>
                  <a:ext uri="{FF2B5EF4-FFF2-40B4-BE49-F238E27FC236}">
                    <a16:creationId xmlns:a16="http://schemas.microsoft.com/office/drawing/2014/main" id="{40480EF1-14B1-C544-A6E2-E58697E5B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1" y="3873921"/>
                <a:ext cx="28209" cy="56809"/>
              </a:xfrm>
              <a:custGeom>
                <a:avLst/>
                <a:gdLst>
                  <a:gd name="connsiteX0" fmla="*/ 0 w 28209"/>
                  <a:gd name="connsiteY0" fmla="*/ 0 h 56809"/>
                  <a:gd name="connsiteX1" fmla="*/ 28209 w 28209"/>
                  <a:gd name="connsiteY1" fmla="*/ 56809 h 56809"/>
                  <a:gd name="connsiteX2" fmla="*/ 9898 w 28209"/>
                  <a:gd name="connsiteY2" fmla="*/ 23868 h 56809"/>
                  <a:gd name="connsiteX3" fmla="*/ 0 w 28209"/>
                  <a:gd name="connsiteY3" fmla="*/ 0 h 5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9" h="56809">
                    <a:moveTo>
                      <a:pt x="0" y="0"/>
                    </a:moveTo>
                    <a:lnTo>
                      <a:pt x="28209" y="56809"/>
                    </a:lnTo>
                    <a:lnTo>
                      <a:pt x="9898" y="2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3" name="Freeform 792">
                <a:extLst>
                  <a:ext uri="{FF2B5EF4-FFF2-40B4-BE49-F238E27FC236}">
                    <a16:creationId xmlns:a16="http://schemas.microsoft.com/office/drawing/2014/main" id="{1CE9FAEC-B6B1-3B44-AC4B-3329ACA684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09" y="3873947"/>
                <a:ext cx="28179" cy="56748"/>
              </a:xfrm>
              <a:custGeom>
                <a:avLst/>
                <a:gdLst>
                  <a:gd name="connsiteX0" fmla="*/ 28179 w 28179"/>
                  <a:gd name="connsiteY0" fmla="*/ 0 h 56748"/>
                  <a:gd name="connsiteX1" fmla="*/ 18293 w 28179"/>
                  <a:gd name="connsiteY1" fmla="*/ 23841 h 56748"/>
                  <a:gd name="connsiteX2" fmla="*/ 0 w 28179"/>
                  <a:gd name="connsiteY2" fmla="*/ 56748 h 56748"/>
                  <a:gd name="connsiteX3" fmla="*/ 28179 w 28179"/>
                  <a:gd name="connsiteY3" fmla="*/ 0 h 5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9" h="56748">
                    <a:moveTo>
                      <a:pt x="28179" y="0"/>
                    </a:moveTo>
                    <a:lnTo>
                      <a:pt x="18293" y="23841"/>
                    </a:lnTo>
                    <a:lnTo>
                      <a:pt x="0" y="56748"/>
                    </a:lnTo>
                    <a:lnTo>
                      <a:pt x="28179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4" name="Freeform 793">
                <a:extLst>
                  <a:ext uri="{FF2B5EF4-FFF2-40B4-BE49-F238E27FC236}">
                    <a16:creationId xmlns:a16="http://schemas.microsoft.com/office/drawing/2014/main" id="{D1317035-43DE-5942-9F73-C4EC6D107B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29" y="3930696"/>
                <a:ext cx="78880" cy="126789"/>
              </a:xfrm>
              <a:custGeom>
                <a:avLst/>
                <a:gdLst>
                  <a:gd name="connsiteX0" fmla="*/ 78880 w 78880"/>
                  <a:gd name="connsiteY0" fmla="*/ 0 h 126789"/>
                  <a:gd name="connsiteX1" fmla="*/ 49918 w 78880"/>
                  <a:gd name="connsiteY1" fmla="*/ 58325 h 126789"/>
                  <a:gd name="connsiteX2" fmla="*/ 0 w 78880"/>
                  <a:gd name="connsiteY2" fmla="*/ 126789 h 126789"/>
                  <a:gd name="connsiteX3" fmla="*/ 37851 w 78880"/>
                  <a:gd name="connsiteY3" fmla="*/ 73807 h 126789"/>
                  <a:gd name="connsiteX4" fmla="*/ 78880 w 78880"/>
                  <a:gd name="connsiteY4" fmla="*/ 0 h 12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80" h="126789">
                    <a:moveTo>
                      <a:pt x="78880" y="0"/>
                    </a:moveTo>
                    <a:lnTo>
                      <a:pt x="49918" y="58325"/>
                    </a:lnTo>
                    <a:lnTo>
                      <a:pt x="0" y="126789"/>
                    </a:lnTo>
                    <a:lnTo>
                      <a:pt x="37851" y="73807"/>
                    </a:lnTo>
                    <a:lnTo>
                      <a:pt x="788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5" name="Freeform 794">
                <a:extLst>
                  <a:ext uri="{FF2B5EF4-FFF2-40B4-BE49-F238E27FC236}">
                    <a16:creationId xmlns:a16="http://schemas.microsoft.com/office/drawing/2014/main" id="{759DC5E0-6DF2-9747-B192-E49FEB0637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10" y="3930730"/>
                <a:ext cx="78765" cy="126619"/>
              </a:xfrm>
              <a:custGeom>
                <a:avLst/>
                <a:gdLst>
                  <a:gd name="connsiteX0" fmla="*/ 0 w 78765"/>
                  <a:gd name="connsiteY0" fmla="*/ 0 h 126619"/>
                  <a:gd name="connsiteX1" fmla="*/ 41011 w 78765"/>
                  <a:gd name="connsiteY1" fmla="*/ 73773 h 126619"/>
                  <a:gd name="connsiteX2" fmla="*/ 78765 w 78765"/>
                  <a:gd name="connsiteY2" fmla="*/ 126619 h 126619"/>
                  <a:gd name="connsiteX3" fmla="*/ 28946 w 78765"/>
                  <a:gd name="connsiteY3" fmla="*/ 58291 h 126619"/>
                  <a:gd name="connsiteX4" fmla="*/ 0 w 78765"/>
                  <a:gd name="connsiteY4" fmla="*/ 0 h 12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5" h="126619">
                    <a:moveTo>
                      <a:pt x="0" y="0"/>
                    </a:moveTo>
                    <a:lnTo>
                      <a:pt x="41011" y="73773"/>
                    </a:lnTo>
                    <a:lnTo>
                      <a:pt x="78765" y="126619"/>
                    </a:lnTo>
                    <a:lnTo>
                      <a:pt x="28946" y="58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6" name="Freeform 795">
                <a:extLst>
                  <a:ext uri="{FF2B5EF4-FFF2-40B4-BE49-F238E27FC236}">
                    <a16:creationId xmlns:a16="http://schemas.microsoft.com/office/drawing/2014/main" id="{464FAD42-D55A-F04D-9EC6-0B34E531F5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75" y="4057349"/>
                <a:ext cx="36441" cy="49979"/>
              </a:xfrm>
              <a:custGeom>
                <a:avLst/>
                <a:gdLst>
                  <a:gd name="connsiteX0" fmla="*/ 0 w 36441"/>
                  <a:gd name="connsiteY0" fmla="*/ 0 h 49979"/>
                  <a:gd name="connsiteX1" fmla="*/ 36441 w 36441"/>
                  <a:gd name="connsiteY1" fmla="*/ 49979 h 49979"/>
                  <a:gd name="connsiteX2" fmla="*/ 32869 w 36441"/>
                  <a:gd name="connsiteY2" fmla="*/ 46007 h 49979"/>
                  <a:gd name="connsiteX3" fmla="*/ 0 w 36441"/>
                  <a:gd name="connsiteY3" fmla="*/ 0 h 4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41" h="49979">
                    <a:moveTo>
                      <a:pt x="0" y="0"/>
                    </a:moveTo>
                    <a:lnTo>
                      <a:pt x="36441" y="49979"/>
                    </a:lnTo>
                    <a:lnTo>
                      <a:pt x="32869" y="46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7" name="Freeform 796">
                <a:extLst>
                  <a:ext uri="{FF2B5EF4-FFF2-40B4-BE49-F238E27FC236}">
                    <a16:creationId xmlns:a16="http://schemas.microsoft.com/office/drawing/2014/main" id="{378338D6-35A9-DB4A-BB5B-82BA9E87CD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6" y="4057485"/>
                <a:ext cx="36333" cy="49831"/>
              </a:xfrm>
              <a:custGeom>
                <a:avLst/>
                <a:gdLst>
                  <a:gd name="connsiteX0" fmla="*/ 36333 w 36333"/>
                  <a:gd name="connsiteY0" fmla="*/ 0 h 49831"/>
                  <a:gd name="connsiteX1" fmla="*/ 3561 w 36333"/>
                  <a:gd name="connsiteY1" fmla="*/ 45871 h 49831"/>
                  <a:gd name="connsiteX2" fmla="*/ 0 w 36333"/>
                  <a:gd name="connsiteY2" fmla="*/ 49831 h 49831"/>
                  <a:gd name="connsiteX3" fmla="*/ 36333 w 36333"/>
                  <a:gd name="connsiteY3" fmla="*/ 0 h 4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3" h="49831">
                    <a:moveTo>
                      <a:pt x="36333" y="0"/>
                    </a:moveTo>
                    <a:lnTo>
                      <a:pt x="3561" y="45871"/>
                    </a:lnTo>
                    <a:lnTo>
                      <a:pt x="0" y="49831"/>
                    </a:lnTo>
                    <a:lnTo>
                      <a:pt x="3633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8" name="Freeform 797">
                <a:extLst>
                  <a:ext uri="{FF2B5EF4-FFF2-40B4-BE49-F238E27FC236}">
                    <a16:creationId xmlns:a16="http://schemas.microsoft.com/office/drawing/2014/main" id="{37237DAE-069D-EF4F-822F-09A47F6510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9" y="4107315"/>
                <a:ext cx="60527" cy="67300"/>
              </a:xfrm>
              <a:custGeom>
                <a:avLst/>
                <a:gdLst>
                  <a:gd name="connsiteX0" fmla="*/ 60527 w 60527"/>
                  <a:gd name="connsiteY0" fmla="*/ 0 h 67300"/>
                  <a:gd name="connsiteX1" fmla="*/ 39772 w 60527"/>
                  <a:gd name="connsiteY1" fmla="*/ 28465 h 67300"/>
                  <a:gd name="connsiteX2" fmla="*/ 0 w 60527"/>
                  <a:gd name="connsiteY2" fmla="*/ 67300 h 67300"/>
                  <a:gd name="connsiteX3" fmla="*/ 60527 w 60527"/>
                  <a:gd name="connsiteY3" fmla="*/ 0 h 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27" h="67300">
                    <a:moveTo>
                      <a:pt x="60527" y="0"/>
                    </a:moveTo>
                    <a:lnTo>
                      <a:pt x="39772" y="28465"/>
                    </a:lnTo>
                    <a:lnTo>
                      <a:pt x="0" y="67300"/>
                    </a:lnTo>
                    <a:lnTo>
                      <a:pt x="60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9" name="Freeform 798">
                <a:extLst>
                  <a:ext uri="{FF2B5EF4-FFF2-40B4-BE49-F238E27FC236}">
                    <a16:creationId xmlns:a16="http://schemas.microsoft.com/office/drawing/2014/main" id="{E002D91E-8F9A-2240-AA68-2FDCDA3A57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6" y="4107327"/>
                <a:ext cx="60502" cy="67272"/>
              </a:xfrm>
              <a:custGeom>
                <a:avLst/>
                <a:gdLst>
                  <a:gd name="connsiteX0" fmla="*/ 0 w 60502"/>
                  <a:gd name="connsiteY0" fmla="*/ 0 h 67272"/>
                  <a:gd name="connsiteX1" fmla="*/ 60502 w 60502"/>
                  <a:gd name="connsiteY1" fmla="*/ 67272 h 67272"/>
                  <a:gd name="connsiteX2" fmla="*/ 20746 w 60502"/>
                  <a:gd name="connsiteY2" fmla="*/ 28453 h 67272"/>
                  <a:gd name="connsiteX3" fmla="*/ 0 w 60502"/>
                  <a:gd name="connsiteY3" fmla="*/ 0 h 6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2" h="67272">
                    <a:moveTo>
                      <a:pt x="0" y="0"/>
                    </a:moveTo>
                    <a:lnTo>
                      <a:pt x="60502" y="67272"/>
                    </a:lnTo>
                    <a:lnTo>
                      <a:pt x="20746" y="284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0" name="Freeform 799">
                <a:extLst>
                  <a:ext uri="{FF2B5EF4-FFF2-40B4-BE49-F238E27FC236}">
                    <a16:creationId xmlns:a16="http://schemas.microsoft.com/office/drawing/2014/main" id="{0A9B7BA2-78D7-9D4A-A0C0-026551641F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18" y="4174600"/>
                <a:ext cx="43179" cy="42161"/>
              </a:xfrm>
              <a:custGeom>
                <a:avLst/>
                <a:gdLst>
                  <a:gd name="connsiteX0" fmla="*/ 0 w 43179"/>
                  <a:gd name="connsiteY0" fmla="*/ 0 h 42161"/>
                  <a:gd name="connsiteX1" fmla="*/ 43179 w 43179"/>
                  <a:gd name="connsiteY1" fmla="*/ 42161 h 42161"/>
                  <a:gd name="connsiteX2" fmla="*/ 16978 w 43179"/>
                  <a:gd name="connsiteY2" fmla="*/ 18877 h 42161"/>
                  <a:gd name="connsiteX3" fmla="*/ 0 w 43179"/>
                  <a:gd name="connsiteY3" fmla="*/ 0 h 4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9" h="42161">
                    <a:moveTo>
                      <a:pt x="0" y="0"/>
                    </a:moveTo>
                    <a:lnTo>
                      <a:pt x="43179" y="42161"/>
                    </a:lnTo>
                    <a:lnTo>
                      <a:pt x="16978" y="18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1" name="Freeform 800">
                <a:extLst>
                  <a:ext uri="{FF2B5EF4-FFF2-40B4-BE49-F238E27FC236}">
                    <a16:creationId xmlns:a16="http://schemas.microsoft.com/office/drawing/2014/main" id="{8EAB1738-97C4-9C46-830E-3A970BFAFB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4174616"/>
                <a:ext cx="43143" cy="42125"/>
              </a:xfrm>
              <a:custGeom>
                <a:avLst/>
                <a:gdLst>
                  <a:gd name="connsiteX0" fmla="*/ 43143 w 43143"/>
                  <a:gd name="connsiteY0" fmla="*/ 0 h 42125"/>
                  <a:gd name="connsiteX1" fmla="*/ 26179 w 43143"/>
                  <a:gd name="connsiteY1" fmla="*/ 18861 h 42125"/>
                  <a:gd name="connsiteX2" fmla="*/ 0 w 43143"/>
                  <a:gd name="connsiteY2" fmla="*/ 42125 h 42125"/>
                  <a:gd name="connsiteX3" fmla="*/ 43143 w 43143"/>
                  <a:gd name="connsiteY3" fmla="*/ 0 h 4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" h="42125">
                    <a:moveTo>
                      <a:pt x="43143" y="0"/>
                    </a:moveTo>
                    <a:lnTo>
                      <a:pt x="26179" y="18861"/>
                    </a:lnTo>
                    <a:lnTo>
                      <a:pt x="0" y="42125"/>
                    </a:lnTo>
                    <a:lnTo>
                      <a:pt x="431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2" name="Freeform 801">
                <a:extLst>
                  <a:ext uri="{FF2B5EF4-FFF2-40B4-BE49-F238E27FC236}">
                    <a16:creationId xmlns:a16="http://schemas.microsoft.com/office/drawing/2014/main" id="{521D9E8A-C076-B940-A0A1-0142F5B378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4208018"/>
                <a:ext cx="870735" cy="120982"/>
              </a:xfrm>
              <a:custGeom>
                <a:avLst/>
                <a:gdLst>
                  <a:gd name="connsiteX0" fmla="*/ 4151 w 870735"/>
                  <a:gd name="connsiteY0" fmla="*/ 0 h 120982"/>
                  <a:gd name="connsiteX1" fmla="*/ 128775 w 870735"/>
                  <a:gd name="connsiteY1" fmla="*/ 58140 h 120982"/>
                  <a:gd name="connsiteX2" fmla="*/ 435212 w 870735"/>
                  <a:gd name="connsiteY2" fmla="*/ 112220 h 120982"/>
                  <a:gd name="connsiteX3" fmla="*/ 741650 w 870735"/>
                  <a:gd name="connsiteY3" fmla="*/ 58140 h 120982"/>
                  <a:gd name="connsiteX4" fmla="*/ 866272 w 870735"/>
                  <a:gd name="connsiteY4" fmla="*/ 1 h 120982"/>
                  <a:gd name="connsiteX5" fmla="*/ 870735 w 870735"/>
                  <a:gd name="connsiteY5" fmla="*/ 7732 h 120982"/>
                  <a:gd name="connsiteX6" fmla="*/ 745145 w 870735"/>
                  <a:gd name="connsiteY6" fmla="*/ 66371 h 120982"/>
                  <a:gd name="connsiteX7" fmla="*/ 435948 w 870735"/>
                  <a:gd name="connsiteY7" fmla="*/ 120982 h 120982"/>
                  <a:gd name="connsiteX8" fmla="*/ 126752 w 870735"/>
                  <a:gd name="connsiteY8" fmla="*/ 66371 h 120982"/>
                  <a:gd name="connsiteX9" fmla="*/ 0 w 870735"/>
                  <a:gd name="connsiteY9" fmla="*/ 7190 h 120982"/>
                  <a:gd name="connsiteX10" fmla="*/ 4151 w 870735"/>
                  <a:gd name="connsiteY10" fmla="*/ 0 h 12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735" h="120982">
                    <a:moveTo>
                      <a:pt x="4151" y="0"/>
                    </a:moveTo>
                    <a:lnTo>
                      <a:pt x="128775" y="58140"/>
                    </a:lnTo>
                    <a:cubicBezTo>
                      <a:pt x="224327" y="93126"/>
                      <a:pt x="327540" y="112220"/>
                      <a:pt x="435212" y="112220"/>
                    </a:cubicBezTo>
                    <a:cubicBezTo>
                      <a:pt x="542885" y="112220"/>
                      <a:pt x="646098" y="93126"/>
                      <a:pt x="741650" y="58140"/>
                    </a:cubicBezTo>
                    <a:lnTo>
                      <a:pt x="866272" y="1"/>
                    </a:lnTo>
                    <a:lnTo>
                      <a:pt x="870735" y="7732"/>
                    </a:lnTo>
                    <a:lnTo>
                      <a:pt x="745145" y="66371"/>
                    </a:lnTo>
                    <a:cubicBezTo>
                      <a:pt x="648732" y="101701"/>
                      <a:pt x="544590" y="120982"/>
                      <a:pt x="435948" y="120982"/>
                    </a:cubicBezTo>
                    <a:cubicBezTo>
                      <a:pt x="327306" y="120982"/>
                      <a:pt x="223164" y="101701"/>
                      <a:pt x="126752" y="66371"/>
                    </a:cubicBezTo>
                    <a:lnTo>
                      <a:pt x="0" y="7190"/>
                    </a:lnTo>
                    <a:lnTo>
                      <a:pt x="415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3" name="Freeform 802">
                <a:extLst>
                  <a:ext uri="{FF2B5EF4-FFF2-40B4-BE49-F238E27FC236}">
                    <a16:creationId xmlns:a16="http://schemas.microsoft.com/office/drawing/2014/main" id="{9EF4F830-83C5-0247-8992-D82344E22A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4216741"/>
                <a:ext cx="116172" cy="93753"/>
              </a:xfrm>
              <a:custGeom>
                <a:avLst/>
                <a:gdLst>
                  <a:gd name="connsiteX0" fmla="*/ 116172 w 116172"/>
                  <a:gd name="connsiteY0" fmla="*/ 0 h 93753"/>
                  <a:gd name="connsiteX1" fmla="*/ 69428 w 116172"/>
                  <a:gd name="connsiteY1" fmla="*/ 45641 h 93753"/>
                  <a:gd name="connsiteX2" fmla="*/ 0 w 116172"/>
                  <a:gd name="connsiteY2" fmla="*/ 93753 h 93753"/>
                  <a:gd name="connsiteX3" fmla="*/ 51742 w 116172"/>
                  <a:gd name="connsiteY3" fmla="*/ 57254 h 93753"/>
                  <a:gd name="connsiteX4" fmla="*/ 116172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116172" y="0"/>
                    </a:moveTo>
                    <a:lnTo>
                      <a:pt x="69428" y="45641"/>
                    </a:lnTo>
                    <a:lnTo>
                      <a:pt x="0" y="93753"/>
                    </a:lnTo>
                    <a:lnTo>
                      <a:pt x="51742" y="57254"/>
                    </a:lnTo>
                    <a:lnTo>
                      <a:pt x="11617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4" name="Freeform 803">
                <a:extLst>
                  <a:ext uri="{FF2B5EF4-FFF2-40B4-BE49-F238E27FC236}">
                    <a16:creationId xmlns:a16="http://schemas.microsoft.com/office/drawing/2014/main" id="{1777D574-51C4-614B-8D05-057E48B18F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4216760"/>
                <a:ext cx="116055" cy="93666"/>
              </a:xfrm>
              <a:custGeom>
                <a:avLst/>
                <a:gdLst>
                  <a:gd name="connsiteX0" fmla="*/ 0 w 116055"/>
                  <a:gd name="connsiteY0" fmla="*/ 0 h 93666"/>
                  <a:gd name="connsiteX1" fmla="*/ 64408 w 116055"/>
                  <a:gd name="connsiteY1" fmla="*/ 57234 h 93666"/>
                  <a:gd name="connsiteX2" fmla="*/ 116055 w 116055"/>
                  <a:gd name="connsiteY2" fmla="*/ 93666 h 93666"/>
                  <a:gd name="connsiteX3" fmla="*/ 46724 w 116055"/>
                  <a:gd name="connsiteY3" fmla="*/ 45621 h 93666"/>
                  <a:gd name="connsiteX4" fmla="*/ 0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0" y="0"/>
                    </a:moveTo>
                    <a:lnTo>
                      <a:pt x="64408" y="57234"/>
                    </a:lnTo>
                    <a:lnTo>
                      <a:pt x="116055" y="93666"/>
                    </a:lnTo>
                    <a:lnTo>
                      <a:pt x="46724" y="45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5" name="Freeform 804">
                <a:extLst>
                  <a:ext uri="{FF2B5EF4-FFF2-40B4-BE49-F238E27FC236}">
                    <a16:creationId xmlns:a16="http://schemas.microsoft.com/office/drawing/2014/main" id="{9AEC58D1-A899-CB40-A2CD-855324302E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4310427"/>
                <a:ext cx="50783" cy="35191"/>
              </a:xfrm>
              <a:custGeom>
                <a:avLst/>
                <a:gdLst>
                  <a:gd name="connsiteX0" fmla="*/ 0 w 50783"/>
                  <a:gd name="connsiteY0" fmla="*/ 0 h 35191"/>
                  <a:gd name="connsiteX1" fmla="*/ 50783 w 50783"/>
                  <a:gd name="connsiteY1" fmla="*/ 35191 h 35191"/>
                  <a:gd name="connsiteX2" fmla="*/ 47648 w 50783"/>
                  <a:gd name="connsiteY2" fmla="*/ 33610 h 35191"/>
                  <a:gd name="connsiteX3" fmla="*/ 0 w 50783"/>
                  <a:gd name="connsiteY3" fmla="*/ 0 h 3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3" h="35191">
                    <a:moveTo>
                      <a:pt x="0" y="0"/>
                    </a:moveTo>
                    <a:lnTo>
                      <a:pt x="50783" y="35191"/>
                    </a:lnTo>
                    <a:lnTo>
                      <a:pt x="47648" y="336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6" name="Freeform 805">
                <a:extLst>
                  <a:ext uri="{FF2B5EF4-FFF2-40B4-BE49-F238E27FC236}">
                    <a16:creationId xmlns:a16="http://schemas.microsoft.com/office/drawing/2014/main" id="{50753E17-4AE3-DA4D-8AE8-C845BF5503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2" y="4310494"/>
                <a:ext cx="50682" cy="35121"/>
              </a:xfrm>
              <a:custGeom>
                <a:avLst/>
                <a:gdLst>
                  <a:gd name="connsiteX0" fmla="*/ 50682 w 50682"/>
                  <a:gd name="connsiteY0" fmla="*/ 0 h 35121"/>
                  <a:gd name="connsiteX1" fmla="*/ 3129 w 50682"/>
                  <a:gd name="connsiteY1" fmla="*/ 33543 h 35121"/>
                  <a:gd name="connsiteX2" fmla="*/ 0 w 50682"/>
                  <a:gd name="connsiteY2" fmla="*/ 35121 h 35121"/>
                  <a:gd name="connsiteX3" fmla="*/ 50682 w 50682"/>
                  <a:gd name="connsiteY3" fmla="*/ 0 h 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2" h="35121">
                    <a:moveTo>
                      <a:pt x="50682" y="0"/>
                    </a:moveTo>
                    <a:lnTo>
                      <a:pt x="3129" y="33543"/>
                    </a:lnTo>
                    <a:lnTo>
                      <a:pt x="0" y="35121"/>
                    </a:lnTo>
                    <a:lnTo>
                      <a:pt x="50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7" name="Freeform 806">
                <a:extLst>
                  <a:ext uri="{FF2B5EF4-FFF2-40B4-BE49-F238E27FC236}">
                    <a16:creationId xmlns:a16="http://schemas.microsoft.com/office/drawing/2014/main" id="{9D135E21-4550-3840-82B9-80A02D3757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8" y="4345615"/>
                <a:ext cx="14684" cy="9383"/>
              </a:xfrm>
              <a:custGeom>
                <a:avLst/>
                <a:gdLst>
                  <a:gd name="connsiteX0" fmla="*/ 14684 w 14684"/>
                  <a:gd name="connsiteY0" fmla="*/ 0 h 9383"/>
                  <a:gd name="connsiteX1" fmla="*/ 1143 w 14684"/>
                  <a:gd name="connsiteY1" fmla="*/ 9383 h 9383"/>
                  <a:gd name="connsiteX2" fmla="*/ 0 w 14684"/>
                  <a:gd name="connsiteY2" fmla="*/ 7403 h 9383"/>
                  <a:gd name="connsiteX3" fmla="*/ 14684 w 14684"/>
                  <a:gd name="connsiteY3" fmla="*/ 0 h 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4" h="9383">
                    <a:moveTo>
                      <a:pt x="14684" y="0"/>
                    </a:moveTo>
                    <a:lnTo>
                      <a:pt x="1143" y="9383"/>
                    </a:lnTo>
                    <a:lnTo>
                      <a:pt x="0" y="7403"/>
                    </a:lnTo>
                    <a:lnTo>
                      <a:pt x="1468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8" name="Freeform 807">
                <a:extLst>
                  <a:ext uri="{FF2B5EF4-FFF2-40B4-BE49-F238E27FC236}">
                    <a16:creationId xmlns:a16="http://schemas.microsoft.com/office/drawing/2014/main" id="{77D3AA16-63BE-4F44-8DDF-83CE296FA2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5" y="4345618"/>
                <a:ext cx="14678" cy="9379"/>
              </a:xfrm>
              <a:custGeom>
                <a:avLst/>
                <a:gdLst>
                  <a:gd name="connsiteX0" fmla="*/ 0 w 14678"/>
                  <a:gd name="connsiteY0" fmla="*/ 0 h 9379"/>
                  <a:gd name="connsiteX1" fmla="*/ 14678 w 14678"/>
                  <a:gd name="connsiteY1" fmla="*/ 7400 h 9379"/>
                  <a:gd name="connsiteX2" fmla="*/ 13535 w 14678"/>
                  <a:gd name="connsiteY2" fmla="*/ 9379 h 9379"/>
                  <a:gd name="connsiteX3" fmla="*/ 0 w 14678"/>
                  <a:gd name="connsiteY3" fmla="*/ 0 h 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8" h="9379">
                    <a:moveTo>
                      <a:pt x="0" y="0"/>
                    </a:moveTo>
                    <a:lnTo>
                      <a:pt x="14678" y="7400"/>
                    </a:lnTo>
                    <a:lnTo>
                      <a:pt x="13535" y="9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9" name="Freeform 808">
                <a:extLst>
                  <a:ext uri="{FF2B5EF4-FFF2-40B4-BE49-F238E27FC236}">
                    <a16:creationId xmlns:a16="http://schemas.microsoft.com/office/drawing/2014/main" id="{C0F1ADDA-6F69-F04F-B1B7-6F9B8D60BA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4367626"/>
                <a:ext cx="1050959" cy="141375"/>
              </a:xfrm>
              <a:custGeom>
                <a:avLst/>
                <a:gdLst>
                  <a:gd name="connsiteX0" fmla="*/ 2270 w 1050959"/>
                  <a:gd name="connsiteY0" fmla="*/ 0 h 141375"/>
                  <a:gd name="connsiteX1" fmla="*/ 130239 w 1050959"/>
                  <a:gd name="connsiteY1" fmla="*/ 64513 h 141375"/>
                  <a:gd name="connsiteX2" fmla="*/ 525479 w 1050959"/>
                  <a:gd name="connsiteY2" fmla="*/ 139280 h 141375"/>
                  <a:gd name="connsiteX3" fmla="*/ 920720 w 1050959"/>
                  <a:gd name="connsiteY3" fmla="*/ 64513 h 141375"/>
                  <a:gd name="connsiteX4" fmla="*/ 1048689 w 1050959"/>
                  <a:gd name="connsiteY4" fmla="*/ 1 h 141375"/>
                  <a:gd name="connsiteX5" fmla="*/ 1050959 w 1050959"/>
                  <a:gd name="connsiteY5" fmla="*/ 3933 h 141375"/>
                  <a:gd name="connsiteX6" fmla="*/ 896821 w 1050959"/>
                  <a:gd name="connsiteY6" fmla="*/ 75841 h 141375"/>
                  <a:gd name="connsiteX7" fmla="*/ 525480 w 1050959"/>
                  <a:gd name="connsiteY7" fmla="*/ 141375 h 141375"/>
                  <a:gd name="connsiteX8" fmla="*/ 154140 w 1050959"/>
                  <a:gd name="connsiteY8" fmla="*/ 75841 h 141375"/>
                  <a:gd name="connsiteX9" fmla="*/ 0 w 1050959"/>
                  <a:gd name="connsiteY9" fmla="*/ 3932 h 141375"/>
                  <a:gd name="connsiteX10" fmla="*/ 2270 w 1050959"/>
                  <a:gd name="connsiteY10" fmla="*/ 0 h 1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0959" h="141375">
                    <a:moveTo>
                      <a:pt x="2270" y="0"/>
                    </a:moveTo>
                    <a:lnTo>
                      <a:pt x="130239" y="64513"/>
                    </a:lnTo>
                    <a:cubicBezTo>
                      <a:pt x="252619" y="112770"/>
                      <a:pt x="385954" y="139280"/>
                      <a:pt x="525479" y="139280"/>
                    </a:cubicBezTo>
                    <a:cubicBezTo>
                      <a:pt x="665005" y="139280"/>
                      <a:pt x="798339" y="112770"/>
                      <a:pt x="920720" y="64513"/>
                    </a:cubicBezTo>
                    <a:lnTo>
                      <a:pt x="1048689" y="1"/>
                    </a:lnTo>
                    <a:lnTo>
                      <a:pt x="1050959" y="3933"/>
                    </a:lnTo>
                    <a:lnTo>
                      <a:pt x="896821" y="75841"/>
                    </a:lnTo>
                    <a:cubicBezTo>
                      <a:pt x="781031" y="118238"/>
                      <a:pt x="655958" y="141375"/>
                      <a:pt x="525480" y="141375"/>
                    </a:cubicBezTo>
                    <a:cubicBezTo>
                      <a:pt x="395003" y="141375"/>
                      <a:pt x="269930" y="118238"/>
                      <a:pt x="154140" y="75841"/>
                    </a:cubicBezTo>
                    <a:lnTo>
                      <a:pt x="0" y="3932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0" name="Freeform 809">
                <a:extLst>
                  <a:ext uri="{FF2B5EF4-FFF2-40B4-BE49-F238E27FC236}">
                    <a16:creationId xmlns:a16="http://schemas.microsoft.com/office/drawing/2014/main" id="{9DB8AF9F-0F91-2A4F-9B6E-4B1A986CE1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5421" y="4734042"/>
                <a:ext cx="1195168" cy="134958"/>
              </a:xfrm>
              <a:custGeom>
                <a:avLst/>
                <a:gdLst>
                  <a:gd name="connsiteX0" fmla="*/ 1195168 w 1195168"/>
                  <a:gd name="connsiteY0" fmla="*/ 0 h 134958"/>
                  <a:gd name="connsiteX1" fmla="*/ 1125592 w 1195168"/>
                  <a:gd name="connsiteY1" fmla="*/ 35075 h 134958"/>
                  <a:gd name="connsiteX2" fmla="*/ 597580 w 1195168"/>
                  <a:gd name="connsiteY2" fmla="*/ 134958 h 134958"/>
                  <a:gd name="connsiteX3" fmla="*/ 69569 w 1195168"/>
                  <a:gd name="connsiteY3" fmla="*/ 35075 h 134958"/>
                  <a:gd name="connsiteX4" fmla="*/ 0 w 1195168"/>
                  <a:gd name="connsiteY4" fmla="*/ 4 h 134958"/>
                  <a:gd name="connsiteX5" fmla="*/ 101404 w 1195168"/>
                  <a:gd name="connsiteY5" fmla="*/ 44070 h 134958"/>
                  <a:gd name="connsiteX6" fmla="*/ 597579 w 1195168"/>
                  <a:gd name="connsiteY6" fmla="*/ 132028 h 134958"/>
                  <a:gd name="connsiteX7" fmla="*/ 1093756 w 1195168"/>
                  <a:gd name="connsiteY7" fmla="*/ 44070 h 134958"/>
                  <a:gd name="connsiteX8" fmla="*/ 1195168 w 1195168"/>
                  <a:gd name="connsiteY8" fmla="*/ 0 h 1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5168" h="134958">
                    <a:moveTo>
                      <a:pt x="1195168" y="0"/>
                    </a:moveTo>
                    <a:lnTo>
                      <a:pt x="1125592" y="35075"/>
                    </a:lnTo>
                    <a:cubicBezTo>
                      <a:pt x="962101" y="99543"/>
                      <a:pt x="783977" y="134958"/>
                      <a:pt x="597580" y="134958"/>
                    </a:cubicBezTo>
                    <a:cubicBezTo>
                      <a:pt x="411184" y="134958"/>
                      <a:pt x="233060" y="99543"/>
                      <a:pt x="69569" y="35075"/>
                    </a:cubicBezTo>
                    <a:lnTo>
                      <a:pt x="0" y="4"/>
                    </a:lnTo>
                    <a:lnTo>
                      <a:pt x="101404" y="44070"/>
                    </a:lnTo>
                    <a:cubicBezTo>
                      <a:pt x="256053" y="100965"/>
                      <a:pt x="423188" y="132028"/>
                      <a:pt x="597579" y="132028"/>
                    </a:cubicBezTo>
                    <a:cubicBezTo>
                      <a:pt x="771971" y="132028"/>
                      <a:pt x="939107" y="100965"/>
                      <a:pt x="1093756" y="44070"/>
                    </a:cubicBezTo>
                    <a:lnTo>
                      <a:pt x="11951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1" name="Group 810">
                <a:extLst>
                  <a:ext uri="{FF2B5EF4-FFF2-40B4-BE49-F238E27FC236}">
                    <a16:creationId xmlns:a16="http://schemas.microsoft.com/office/drawing/2014/main" id="{AEAA4306-1B8B-6B41-9BA8-FF255441CD42}"/>
                  </a:ext>
                </a:extLst>
              </p:cNvPr>
              <p:cNvGrpSpPr/>
              <p:nvPr/>
            </p:nvGrpSpPr>
            <p:grpSpPr>
              <a:xfrm>
                <a:off x="3516476" y="2193394"/>
                <a:ext cx="2873049" cy="2672677"/>
                <a:chOff x="3516476" y="2193394"/>
                <a:chExt cx="2873049" cy="2672677"/>
              </a:xfrm>
            </p:grpSpPr>
            <p:sp>
              <p:nvSpPr>
                <p:cNvPr id="935" name="Freeform 934">
                  <a:extLst>
                    <a:ext uri="{FF2B5EF4-FFF2-40B4-BE49-F238E27FC236}">
                      <a16:creationId xmlns:a16="http://schemas.microsoft.com/office/drawing/2014/main" id="{E701A066-F37D-B449-9530-7DFA8E3425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96253" y="2193394"/>
                  <a:ext cx="793272" cy="1224807"/>
                </a:xfrm>
                <a:custGeom>
                  <a:avLst/>
                  <a:gdLst>
                    <a:gd name="connsiteX0" fmla="*/ 88831 w 793272"/>
                    <a:gd name="connsiteY0" fmla="*/ 0 h 1224807"/>
                    <a:gd name="connsiteX1" fmla="*/ 116677 w 793272"/>
                    <a:gd name="connsiteY1" fmla="*/ 15675 h 1224807"/>
                    <a:gd name="connsiteX2" fmla="*/ 786398 w 793272"/>
                    <a:gd name="connsiteY2" fmla="*/ 1088675 h 1224807"/>
                    <a:gd name="connsiteX3" fmla="*/ 793272 w 793272"/>
                    <a:gd name="connsiteY3" fmla="*/ 1224807 h 1224807"/>
                    <a:gd name="connsiteX4" fmla="*/ 616664 w 793272"/>
                    <a:gd name="connsiteY4" fmla="*/ 1224807 h 1224807"/>
                    <a:gd name="connsiteX5" fmla="*/ 610702 w 793272"/>
                    <a:gd name="connsiteY5" fmla="*/ 1106732 h 1224807"/>
                    <a:gd name="connsiteX6" fmla="*/ 23285 w 793272"/>
                    <a:gd name="connsiteY6" fmla="*/ 165599 h 1224807"/>
                    <a:gd name="connsiteX7" fmla="*/ 0 w 793272"/>
                    <a:gd name="connsiteY7" fmla="*/ 153860 h 1224807"/>
                    <a:gd name="connsiteX8" fmla="*/ 88831 w 793272"/>
                    <a:gd name="connsiteY8" fmla="*/ 0 h 1224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3272" h="1224807">
                      <a:moveTo>
                        <a:pt x="88831" y="0"/>
                      </a:moveTo>
                      <a:lnTo>
                        <a:pt x="116677" y="15675"/>
                      </a:lnTo>
                      <a:cubicBezTo>
                        <a:pt x="484096" y="245035"/>
                        <a:pt x="740403" y="635768"/>
                        <a:pt x="786398" y="1088675"/>
                      </a:cubicBezTo>
                      <a:lnTo>
                        <a:pt x="793272" y="1224807"/>
                      </a:lnTo>
                      <a:lnTo>
                        <a:pt x="616664" y="1224807"/>
                      </a:lnTo>
                      <a:lnTo>
                        <a:pt x="610702" y="1106732"/>
                      </a:lnTo>
                      <a:cubicBezTo>
                        <a:pt x="570359" y="709486"/>
                        <a:pt x="345551" y="366772"/>
                        <a:pt x="23285" y="165599"/>
                      </a:cubicBezTo>
                      <a:lnTo>
                        <a:pt x="0" y="153860"/>
                      </a:lnTo>
                      <a:lnTo>
                        <a:pt x="8883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6" name="Freeform 935">
                  <a:extLst>
                    <a:ext uri="{FF2B5EF4-FFF2-40B4-BE49-F238E27FC236}">
                      <a16:creationId xmlns:a16="http://schemas.microsoft.com/office/drawing/2014/main" id="{774584ED-44D9-6447-8278-959197CFA4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6476" y="2193394"/>
                  <a:ext cx="793272" cy="1224806"/>
                </a:xfrm>
                <a:custGeom>
                  <a:avLst/>
                  <a:gdLst>
                    <a:gd name="connsiteX0" fmla="*/ 704440 w 793272"/>
                    <a:gd name="connsiteY0" fmla="*/ 0 h 1224806"/>
                    <a:gd name="connsiteX1" fmla="*/ 793272 w 793272"/>
                    <a:gd name="connsiteY1" fmla="*/ 153860 h 1224806"/>
                    <a:gd name="connsiteX2" fmla="*/ 769989 w 793272"/>
                    <a:gd name="connsiteY2" fmla="*/ 165598 h 1224806"/>
                    <a:gd name="connsiteX3" fmla="*/ 182572 w 793272"/>
                    <a:gd name="connsiteY3" fmla="*/ 1106731 h 1224806"/>
                    <a:gd name="connsiteX4" fmla="*/ 176610 w 793272"/>
                    <a:gd name="connsiteY4" fmla="*/ 1224806 h 1224806"/>
                    <a:gd name="connsiteX5" fmla="*/ 0 w 793272"/>
                    <a:gd name="connsiteY5" fmla="*/ 1224806 h 1224806"/>
                    <a:gd name="connsiteX6" fmla="*/ 6874 w 793272"/>
                    <a:gd name="connsiteY6" fmla="*/ 1088674 h 1224806"/>
                    <a:gd name="connsiteX7" fmla="*/ 676596 w 793272"/>
                    <a:gd name="connsiteY7" fmla="*/ 15674 h 1224806"/>
                    <a:gd name="connsiteX8" fmla="*/ 704440 w 793272"/>
                    <a:gd name="connsiteY8" fmla="*/ 0 h 1224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3272" h="1224806">
                      <a:moveTo>
                        <a:pt x="704440" y="0"/>
                      </a:moveTo>
                      <a:lnTo>
                        <a:pt x="793272" y="153860"/>
                      </a:lnTo>
                      <a:lnTo>
                        <a:pt x="769989" y="165598"/>
                      </a:lnTo>
                      <a:cubicBezTo>
                        <a:pt x="447723" y="366771"/>
                        <a:pt x="222915" y="709485"/>
                        <a:pt x="182572" y="1106731"/>
                      </a:cubicBezTo>
                      <a:lnTo>
                        <a:pt x="176610" y="1224806"/>
                      </a:lnTo>
                      <a:lnTo>
                        <a:pt x="0" y="1224806"/>
                      </a:lnTo>
                      <a:lnTo>
                        <a:pt x="6874" y="1088674"/>
                      </a:lnTo>
                      <a:cubicBezTo>
                        <a:pt x="52869" y="635767"/>
                        <a:pt x="309176" y="245034"/>
                        <a:pt x="676596" y="15674"/>
                      </a:cubicBezTo>
                      <a:lnTo>
                        <a:pt x="70444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7" name="Freeform 936">
                  <a:extLst>
                    <a:ext uri="{FF2B5EF4-FFF2-40B4-BE49-F238E27FC236}">
                      <a16:creationId xmlns:a16="http://schemas.microsoft.com/office/drawing/2014/main" id="{0F1EE807-3D6D-A74A-B7DE-D1D3CBEE0A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93546" y="2347652"/>
                  <a:ext cx="706124" cy="1070548"/>
                </a:xfrm>
                <a:custGeom>
                  <a:avLst/>
                  <a:gdLst>
                    <a:gd name="connsiteX0" fmla="*/ 616431 w 706124"/>
                    <a:gd name="connsiteY0" fmla="*/ 0 h 1070548"/>
                    <a:gd name="connsiteX1" fmla="*/ 706124 w 706124"/>
                    <a:gd name="connsiteY1" fmla="*/ 155352 h 1070548"/>
                    <a:gd name="connsiteX2" fmla="*/ 692588 w 706124"/>
                    <a:gd name="connsiteY2" fmla="*/ 164732 h 1070548"/>
                    <a:gd name="connsiteX3" fmla="*/ 689454 w 706124"/>
                    <a:gd name="connsiteY3" fmla="*/ 166312 h 1070548"/>
                    <a:gd name="connsiteX4" fmla="*/ 641806 w 706124"/>
                    <a:gd name="connsiteY4" fmla="*/ 199922 h 1070548"/>
                    <a:gd name="connsiteX5" fmla="*/ 572475 w 706124"/>
                    <a:gd name="connsiteY5" fmla="*/ 247967 h 1070548"/>
                    <a:gd name="connsiteX6" fmla="*/ 525751 w 706124"/>
                    <a:gd name="connsiteY6" fmla="*/ 293588 h 1070548"/>
                    <a:gd name="connsiteX7" fmla="*/ 499550 w 706124"/>
                    <a:gd name="connsiteY7" fmla="*/ 316872 h 1070548"/>
                    <a:gd name="connsiteX8" fmla="*/ 482574 w 706124"/>
                    <a:gd name="connsiteY8" fmla="*/ 335748 h 1070548"/>
                    <a:gd name="connsiteX9" fmla="*/ 442816 w 706124"/>
                    <a:gd name="connsiteY9" fmla="*/ 374568 h 1070548"/>
                    <a:gd name="connsiteX10" fmla="*/ 422067 w 706124"/>
                    <a:gd name="connsiteY10" fmla="*/ 403025 h 1070548"/>
                    <a:gd name="connsiteX11" fmla="*/ 418498 w 706124"/>
                    <a:gd name="connsiteY11" fmla="*/ 406994 h 1070548"/>
                    <a:gd name="connsiteX12" fmla="*/ 385646 w 706124"/>
                    <a:gd name="connsiteY12" fmla="*/ 452978 h 1070548"/>
                    <a:gd name="connsiteX13" fmla="*/ 335810 w 706124"/>
                    <a:gd name="connsiteY13" fmla="*/ 521329 h 1070548"/>
                    <a:gd name="connsiteX14" fmla="*/ 306863 w 706124"/>
                    <a:gd name="connsiteY14" fmla="*/ 579624 h 1070548"/>
                    <a:gd name="connsiteX15" fmla="*/ 288553 w 706124"/>
                    <a:gd name="connsiteY15" fmla="*/ 612561 h 1070548"/>
                    <a:gd name="connsiteX16" fmla="*/ 278657 w 706124"/>
                    <a:gd name="connsiteY16" fmla="*/ 636425 h 1070548"/>
                    <a:gd name="connsiteX17" fmla="*/ 254368 w 706124"/>
                    <a:gd name="connsiteY17" fmla="*/ 685339 h 1070548"/>
                    <a:gd name="connsiteX18" fmla="*/ 201397 w 706124"/>
                    <a:gd name="connsiteY18" fmla="*/ 863690 h 1070548"/>
                    <a:gd name="connsiteX19" fmla="*/ 196305 w 706124"/>
                    <a:gd name="connsiteY19" fmla="*/ 914196 h 1070548"/>
                    <a:gd name="connsiteX20" fmla="*/ 187114 w 706124"/>
                    <a:gd name="connsiteY20" fmla="*/ 971139 h 1070548"/>
                    <a:gd name="connsiteX21" fmla="*/ 183651 w 706124"/>
                    <a:gd name="connsiteY21" fmla="*/ 1039725 h 1070548"/>
                    <a:gd name="connsiteX22" fmla="*/ 180544 w 706124"/>
                    <a:gd name="connsiteY22" fmla="*/ 1070548 h 1070548"/>
                    <a:gd name="connsiteX23" fmla="*/ 0 w 706124"/>
                    <a:gd name="connsiteY23" fmla="*/ 1070548 h 1070548"/>
                    <a:gd name="connsiteX24" fmla="*/ 5959 w 706124"/>
                    <a:gd name="connsiteY24" fmla="*/ 952520 h 1070548"/>
                    <a:gd name="connsiteX25" fmla="*/ 593161 w 706124"/>
                    <a:gd name="connsiteY25" fmla="*/ 11731 h 1070548"/>
                    <a:gd name="connsiteX26" fmla="*/ 616431 w 706124"/>
                    <a:gd name="connsiteY26" fmla="*/ 0 h 107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06124" h="1070548">
                      <a:moveTo>
                        <a:pt x="616431" y="0"/>
                      </a:moveTo>
                      <a:lnTo>
                        <a:pt x="706124" y="155352"/>
                      </a:lnTo>
                      <a:lnTo>
                        <a:pt x="692588" y="164732"/>
                      </a:lnTo>
                      <a:lnTo>
                        <a:pt x="689454" y="166312"/>
                      </a:lnTo>
                      <a:lnTo>
                        <a:pt x="641806" y="199922"/>
                      </a:lnTo>
                      <a:lnTo>
                        <a:pt x="572475" y="247967"/>
                      </a:lnTo>
                      <a:lnTo>
                        <a:pt x="525751" y="293588"/>
                      </a:lnTo>
                      <a:lnTo>
                        <a:pt x="499550" y="316872"/>
                      </a:lnTo>
                      <a:lnTo>
                        <a:pt x="482574" y="335748"/>
                      </a:lnTo>
                      <a:lnTo>
                        <a:pt x="442816" y="374568"/>
                      </a:lnTo>
                      <a:lnTo>
                        <a:pt x="422067" y="403025"/>
                      </a:lnTo>
                      <a:lnTo>
                        <a:pt x="418498" y="406994"/>
                      </a:lnTo>
                      <a:lnTo>
                        <a:pt x="385646" y="452978"/>
                      </a:lnTo>
                      <a:lnTo>
                        <a:pt x="335810" y="521329"/>
                      </a:lnTo>
                      <a:lnTo>
                        <a:pt x="306863" y="579624"/>
                      </a:lnTo>
                      <a:lnTo>
                        <a:pt x="288553" y="612561"/>
                      </a:lnTo>
                      <a:lnTo>
                        <a:pt x="278657" y="636425"/>
                      </a:lnTo>
                      <a:lnTo>
                        <a:pt x="254368" y="685339"/>
                      </a:lnTo>
                      <a:cubicBezTo>
                        <a:pt x="231804" y="742561"/>
                        <a:pt x="213985" y="802173"/>
                        <a:pt x="201397" y="863690"/>
                      </a:cubicBezTo>
                      <a:lnTo>
                        <a:pt x="196305" y="914196"/>
                      </a:lnTo>
                      <a:lnTo>
                        <a:pt x="187114" y="971139"/>
                      </a:lnTo>
                      <a:lnTo>
                        <a:pt x="183651" y="1039725"/>
                      </a:lnTo>
                      <a:lnTo>
                        <a:pt x="180544" y="1070548"/>
                      </a:lnTo>
                      <a:lnTo>
                        <a:pt x="0" y="1070548"/>
                      </a:lnTo>
                      <a:lnTo>
                        <a:pt x="5959" y="952520"/>
                      </a:lnTo>
                      <a:cubicBezTo>
                        <a:pt x="46287" y="555419"/>
                        <a:pt x="271013" y="212830"/>
                        <a:pt x="593161" y="11731"/>
                      </a:cubicBezTo>
                      <a:lnTo>
                        <a:pt x="61643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8" name="Freeform 937">
                  <a:extLst>
                    <a:ext uri="{FF2B5EF4-FFF2-40B4-BE49-F238E27FC236}">
                      <a16:creationId xmlns:a16="http://schemas.microsoft.com/office/drawing/2014/main" id="{22DCBB2A-6FFD-7A41-B1BC-0B99C76C4E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05187" y="2347652"/>
                  <a:ext cx="707268" cy="1070548"/>
                </a:xfrm>
                <a:custGeom>
                  <a:avLst/>
                  <a:gdLst>
                    <a:gd name="connsiteX0" fmla="*/ 90836 w 707268"/>
                    <a:gd name="connsiteY0" fmla="*/ 0 h 1070548"/>
                    <a:gd name="connsiteX1" fmla="*/ 114107 w 707268"/>
                    <a:gd name="connsiteY1" fmla="*/ 11731 h 1070548"/>
                    <a:gd name="connsiteX2" fmla="*/ 701308 w 707268"/>
                    <a:gd name="connsiteY2" fmla="*/ 952520 h 1070548"/>
                    <a:gd name="connsiteX3" fmla="*/ 707268 w 707268"/>
                    <a:gd name="connsiteY3" fmla="*/ 1070548 h 1070548"/>
                    <a:gd name="connsiteX4" fmla="*/ 526726 w 707268"/>
                    <a:gd name="connsiteY4" fmla="*/ 1070548 h 1070548"/>
                    <a:gd name="connsiteX5" fmla="*/ 523614 w 707268"/>
                    <a:gd name="connsiteY5" fmla="*/ 1039679 h 1070548"/>
                    <a:gd name="connsiteX6" fmla="*/ 520153 w 707268"/>
                    <a:gd name="connsiteY6" fmla="*/ 971139 h 1070548"/>
                    <a:gd name="connsiteX7" fmla="*/ 510969 w 707268"/>
                    <a:gd name="connsiteY7" fmla="*/ 914238 h 1070548"/>
                    <a:gd name="connsiteX8" fmla="*/ 505873 w 707268"/>
                    <a:gd name="connsiteY8" fmla="*/ 863690 h 1070548"/>
                    <a:gd name="connsiteX9" fmla="*/ 452902 w 707268"/>
                    <a:gd name="connsiteY9" fmla="*/ 685339 h 1070548"/>
                    <a:gd name="connsiteX10" fmla="*/ 428600 w 707268"/>
                    <a:gd name="connsiteY10" fmla="*/ 636398 h 1070548"/>
                    <a:gd name="connsiteX11" fmla="*/ 418715 w 707268"/>
                    <a:gd name="connsiteY11" fmla="*/ 612561 h 1070548"/>
                    <a:gd name="connsiteX12" fmla="*/ 400424 w 707268"/>
                    <a:gd name="connsiteY12" fmla="*/ 579657 h 1070548"/>
                    <a:gd name="connsiteX13" fmla="*/ 371460 w 707268"/>
                    <a:gd name="connsiteY13" fmla="*/ 521329 h 1070548"/>
                    <a:gd name="connsiteX14" fmla="*/ 321525 w 707268"/>
                    <a:gd name="connsiteY14" fmla="*/ 452842 h 1070548"/>
                    <a:gd name="connsiteX15" fmla="*/ 288770 w 707268"/>
                    <a:gd name="connsiteY15" fmla="*/ 406994 h 1070548"/>
                    <a:gd name="connsiteX16" fmla="*/ 285212 w 707268"/>
                    <a:gd name="connsiteY16" fmla="*/ 403037 h 1070548"/>
                    <a:gd name="connsiteX17" fmla="*/ 264454 w 707268"/>
                    <a:gd name="connsiteY17" fmla="*/ 374568 h 1070548"/>
                    <a:gd name="connsiteX18" fmla="*/ 224680 w 707268"/>
                    <a:gd name="connsiteY18" fmla="*/ 335732 h 1070548"/>
                    <a:gd name="connsiteX19" fmla="*/ 207718 w 707268"/>
                    <a:gd name="connsiteY19" fmla="*/ 316872 h 1070548"/>
                    <a:gd name="connsiteX20" fmla="*/ 181539 w 707268"/>
                    <a:gd name="connsiteY20" fmla="*/ 293608 h 1070548"/>
                    <a:gd name="connsiteX21" fmla="*/ 134795 w 707268"/>
                    <a:gd name="connsiteY21" fmla="*/ 247967 h 1070548"/>
                    <a:gd name="connsiteX22" fmla="*/ 65367 w 707268"/>
                    <a:gd name="connsiteY22" fmla="*/ 199855 h 1070548"/>
                    <a:gd name="connsiteX23" fmla="*/ 17814 w 707268"/>
                    <a:gd name="connsiteY23" fmla="*/ 166312 h 1070548"/>
                    <a:gd name="connsiteX24" fmla="*/ 14686 w 707268"/>
                    <a:gd name="connsiteY24" fmla="*/ 164735 h 1070548"/>
                    <a:gd name="connsiteX25" fmla="*/ 1144 w 707268"/>
                    <a:gd name="connsiteY25" fmla="*/ 155351 h 1070548"/>
                    <a:gd name="connsiteX26" fmla="*/ 0 w 707268"/>
                    <a:gd name="connsiteY26" fmla="*/ 157332 h 1070548"/>
                    <a:gd name="connsiteX27" fmla="*/ 0 w 707268"/>
                    <a:gd name="connsiteY27" fmla="*/ 157332 h 1070548"/>
                    <a:gd name="connsiteX28" fmla="*/ 90836 w 707268"/>
                    <a:gd name="connsiteY28" fmla="*/ 0 h 107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07268" h="1070548">
                      <a:moveTo>
                        <a:pt x="90836" y="0"/>
                      </a:moveTo>
                      <a:lnTo>
                        <a:pt x="114107" y="11731"/>
                      </a:lnTo>
                      <a:cubicBezTo>
                        <a:pt x="436254" y="212830"/>
                        <a:pt x="660980" y="555419"/>
                        <a:pt x="701308" y="952520"/>
                      </a:cubicBezTo>
                      <a:lnTo>
                        <a:pt x="707268" y="1070548"/>
                      </a:lnTo>
                      <a:lnTo>
                        <a:pt x="526726" y="1070548"/>
                      </a:lnTo>
                      <a:lnTo>
                        <a:pt x="523614" y="1039679"/>
                      </a:lnTo>
                      <a:lnTo>
                        <a:pt x="520153" y="971139"/>
                      </a:lnTo>
                      <a:lnTo>
                        <a:pt x="510969" y="914238"/>
                      </a:lnTo>
                      <a:lnTo>
                        <a:pt x="505873" y="863690"/>
                      </a:lnTo>
                      <a:cubicBezTo>
                        <a:pt x="493285" y="802173"/>
                        <a:pt x="475466" y="742561"/>
                        <a:pt x="452902" y="685339"/>
                      </a:cubicBezTo>
                      <a:lnTo>
                        <a:pt x="428600" y="636398"/>
                      </a:lnTo>
                      <a:lnTo>
                        <a:pt x="418715" y="612561"/>
                      </a:lnTo>
                      <a:lnTo>
                        <a:pt x="400424" y="579657"/>
                      </a:lnTo>
                      <a:lnTo>
                        <a:pt x="371460" y="521329"/>
                      </a:lnTo>
                      <a:lnTo>
                        <a:pt x="321525" y="452842"/>
                      </a:lnTo>
                      <a:lnTo>
                        <a:pt x="288770" y="406994"/>
                      </a:lnTo>
                      <a:lnTo>
                        <a:pt x="285212" y="403037"/>
                      </a:lnTo>
                      <a:lnTo>
                        <a:pt x="264454" y="374568"/>
                      </a:lnTo>
                      <a:lnTo>
                        <a:pt x="224680" y="335732"/>
                      </a:lnTo>
                      <a:lnTo>
                        <a:pt x="207718" y="316872"/>
                      </a:lnTo>
                      <a:lnTo>
                        <a:pt x="181539" y="293608"/>
                      </a:lnTo>
                      <a:lnTo>
                        <a:pt x="134795" y="247967"/>
                      </a:lnTo>
                      <a:lnTo>
                        <a:pt x="65367" y="199855"/>
                      </a:lnTo>
                      <a:lnTo>
                        <a:pt x="17814" y="166312"/>
                      </a:lnTo>
                      <a:lnTo>
                        <a:pt x="14686" y="164735"/>
                      </a:lnTo>
                      <a:lnTo>
                        <a:pt x="1144" y="155351"/>
                      </a:lnTo>
                      <a:lnTo>
                        <a:pt x="0" y="157332"/>
                      </a:lnTo>
                      <a:lnTo>
                        <a:pt x="0" y="157332"/>
                      </a:lnTo>
                      <a:lnTo>
                        <a:pt x="90836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9" name="Freeform 938">
                  <a:extLst>
                    <a:ext uri="{FF2B5EF4-FFF2-40B4-BE49-F238E27FC236}">
                      <a16:creationId xmlns:a16="http://schemas.microsoft.com/office/drawing/2014/main" id="{0282E54A-377B-AE48-8BCA-C234E65B60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5641" y="2503004"/>
                  <a:ext cx="618405" cy="915196"/>
                </a:xfrm>
                <a:custGeom>
                  <a:avLst/>
                  <a:gdLst>
                    <a:gd name="connsiteX0" fmla="*/ 524029 w 618405"/>
                    <a:gd name="connsiteY0" fmla="*/ 0 h 915196"/>
                    <a:gd name="connsiteX1" fmla="*/ 618405 w 618405"/>
                    <a:gd name="connsiteY1" fmla="*/ 163464 h 915196"/>
                    <a:gd name="connsiteX2" fmla="*/ 618405 w 618405"/>
                    <a:gd name="connsiteY2" fmla="*/ 163464 h 915196"/>
                    <a:gd name="connsiteX3" fmla="*/ 614343 w 618405"/>
                    <a:gd name="connsiteY3" fmla="*/ 156429 h 915196"/>
                    <a:gd name="connsiteX4" fmla="*/ 506082 w 618405"/>
                    <a:gd name="connsiteY4" fmla="*/ 231513 h 915196"/>
                    <a:gd name="connsiteX5" fmla="*/ 197103 w 618405"/>
                    <a:gd name="connsiteY5" fmla="*/ 744615 h 915196"/>
                    <a:gd name="connsiteX6" fmla="*/ 179921 w 618405"/>
                    <a:gd name="connsiteY6" fmla="*/ 915196 h 915196"/>
                    <a:gd name="connsiteX7" fmla="*/ 0 w 618405"/>
                    <a:gd name="connsiteY7" fmla="*/ 915196 h 915196"/>
                    <a:gd name="connsiteX8" fmla="*/ 1556 w 618405"/>
                    <a:gd name="connsiteY8" fmla="*/ 884373 h 915196"/>
                    <a:gd name="connsiteX9" fmla="*/ 14210 w 618405"/>
                    <a:gd name="connsiteY9" fmla="*/ 758844 h 915196"/>
                    <a:gd name="connsiteX10" fmla="*/ 25206 w 618405"/>
                    <a:gd name="connsiteY10" fmla="*/ 690726 h 915196"/>
                    <a:gd name="connsiteX11" fmla="*/ 59309 w 618405"/>
                    <a:gd name="connsiteY11" fmla="*/ 570909 h 915196"/>
                    <a:gd name="connsiteX12" fmla="*/ 96562 w 618405"/>
                    <a:gd name="connsiteY12" fmla="*/ 481073 h 915196"/>
                    <a:gd name="connsiteX13" fmla="*/ 124768 w 618405"/>
                    <a:gd name="connsiteY13" fmla="*/ 424272 h 915196"/>
                    <a:gd name="connsiteX14" fmla="*/ 165780 w 618405"/>
                    <a:gd name="connsiteY14" fmla="*/ 350495 h 915196"/>
                    <a:gd name="connsiteX15" fmla="*/ 203551 w 618405"/>
                    <a:gd name="connsiteY15" fmla="*/ 297626 h 915196"/>
                    <a:gd name="connsiteX16" fmla="*/ 239972 w 618405"/>
                    <a:gd name="connsiteY16" fmla="*/ 247673 h 915196"/>
                    <a:gd name="connsiteX17" fmla="*/ 300479 w 618405"/>
                    <a:gd name="connsiteY17" fmla="*/ 180396 h 915196"/>
                    <a:gd name="connsiteX18" fmla="*/ 343656 w 618405"/>
                    <a:gd name="connsiteY18" fmla="*/ 138236 h 915196"/>
                    <a:gd name="connsiteX19" fmla="*/ 408064 w 618405"/>
                    <a:gd name="connsiteY19" fmla="*/ 81002 h 915196"/>
                    <a:gd name="connsiteX20" fmla="*/ 459711 w 618405"/>
                    <a:gd name="connsiteY20" fmla="*/ 44570 h 915196"/>
                    <a:gd name="connsiteX21" fmla="*/ 510493 w 618405"/>
                    <a:gd name="connsiteY21" fmla="*/ 9380 h 915196"/>
                    <a:gd name="connsiteX22" fmla="*/ 525172 w 618405"/>
                    <a:gd name="connsiteY22" fmla="*/ 1980 h 915196"/>
                    <a:gd name="connsiteX23" fmla="*/ 524029 w 618405"/>
                    <a:gd name="connsiteY23" fmla="*/ 0 h 915196"/>
                    <a:gd name="connsiteX24" fmla="*/ 524029 w 618405"/>
                    <a:gd name="connsiteY24" fmla="*/ 0 h 915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18405" h="915196">
                      <a:moveTo>
                        <a:pt x="524029" y="0"/>
                      </a:moveTo>
                      <a:lnTo>
                        <a:pt x="618405" y="163464"/>
                      </a:lnTo>
                      <a:lnTo>
                        <a:pt x="618405" y="163464"/>
                      </a:lnTo>
                      <a:lnTo>
                        <a:pt x="614343" y="156429"/>
                      </a:lnTo>
                      <a:lnTo>
                        <a:pt x="506082" y="231513"/>
                      </a:lnTo>
                      <a:cubicBezTo>
                        <a:pt x="350636" y="359903"/>
                        <a:pt x="239030" y="539558"/>
                        <a:pt x="197103" y="744615"/>
                      </a:cubicBezTo>
                      <a:lnTo>
                        <a:pt x="179921" y="915196"/>
                      </a:lnTo>
                      <a:lnTo>
                        <a:pt x="0" y="915196"/>
                      </a:lnTo>
                      <a:lnTo>
                        <a:pt x="1556" y="884373"/>
                      </a:lnTo>
                      <a:lnTo>
                        <a:pt x="14210" y="758844"/>
                      </a:lnTo>
                      <a:lnTo>
                        <a:pt x="25206" y="690726"/>
                      </a:lnTo>
                      <a:cubicBezTo>
                        <a:pt x="34302" y="649865"/>
                        <a:pt x="45719" y="609878"/>
                        <a:pt x="59309" y="570909"/>
                      </a:cubicBezTo>
                      <a:lnTo>
                        <a:pt x="96562" y="481073"/>
                      </a:lnTo>
                      <a:lnTo>
                        <a:pt x="124768" y="424272"/>
                      </a:lnTo>
                      <a:lnTo>
                        <a:pt x="165780" y="350495"/>
                      </a:lnTo>
                      <a:lnTo>
                        <a:pt x="203551" y="297626"/>
                      </a:lnTo>
                      <a:lnTo>
                        <a:pt x="239972" y="247673"/>
                      </a:lnTo>
                      <a:lnTo>
                        <a:pt x="300479" y="180396"/>
                      </a:lnTo>
                      <a:lnTo>
                        <a:pt x="343656" y="138236"/>
                      </a:lnTo>
                      <a:lnTo>
                        <a:pt x="408064" y="81002"/>
                      </a:lnTo>
                      <a:lnTo>
                        <a:pt x="459711" y="44570"/>
                      </a:lnTo>
                      <a:lnTo>
                        <a:pt x="510493" y="9380"/>
                      </a:lnTo>
                      <a:lnTo>
                        <a:pt x="525172" y="1980"/>
                      </a:lnTo>
                      <a:lnTo>
                        <a:pt x="524029" y="0"/>
                      </a:lnTo>
                      <a:lnTo>
                        <a:pt x="524029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0" name="Freeform 939">
                  <a:extLst>
                    <a:ext uri="{FF2B5EF4-FFF2-40B4-BE49-F238E27FC236}">
                      <a16:creationId xmlns:a16="http://schemas.microsoft.com/office/drawing/2014/main" id="{60A9D059-B015-4C43-B4EF-88558D29B1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11955" y="2504984"/>
                  <a:ext cx="618405" cy="913216"/>
                </a:xfrm>
                <a:custGeom>
                  <a:avLst/>
                  <a:gdLst>
                    <a:gd name="connsiteX0" fmla="*/ 93232 w 618405"/>
                    <a:gd name="connsiteY0" fmla="*/ 0 h 913216"/>
                    <a:gd name="connsiteX1" fmla="*/ 107918 w 618405"/>
                    <a:gd name="connsiteY1" fmla="*/ 7403 h 913216"/>
                    <a:gd name="connsiteX2" fmla="*/ 158599 w 618405"/>
                    <a:gd name="connsiteY2" fmla="*/ 42523 h 913216"/>
                    <a:gd name="connsiteX3" fmla="*/ 210341 w 618405"/>
                    <a:gd name="connsiteY3" fmla="*/ 79022 h 913216"/>
                    <a:gd name="connsiteX4" fmla="*/ 274771 w 618405"/>
                    <a:gd name="connsiteY4" fmla="*/ 136276 h 913216"/>
                    <a:gd name="connsiteX5" fmla="*/ 317912 w 618405"/>
                    <a:gd name="connsiteY5" fmla="*/ 178400 h 913216"/>
                    <a:gd name="connsiteX6" fmla="*/ 378444 w 618405"/>
                    <a:gd name="connsiteY6" fmla="*/ 245705 h 913216"/>
                    <a:gd name="connsiteX7" fmla="*/ 414757 w 618405"/>
                    <a:gd name="connsiteY7" fmla="*/ 295510 h 913216"/>
                    <a:gd name="connsiteX8" fmla="*/ 452625 w 618405"/>
                    <a:gd name="connsiteY8" fmla="*/ 348515 h 913216"/>
                    <a:gd name="connsiteX9" fmla="*/ 493656 w 618405"/>
                    <a:gd name="connsiteY9" fmla="*/ 422325 h 913216"/>
                    <a:gd name="connsiteX10" fmla="*/ 521832 w 618405"/>
                    <a:gd name="connsiteY10" fmla="*/ 479066 h 913216"/>
                    <a:gd name="connsiteX11" fmla="*/ 559095 w 618405"/>
                    <a:gd name="connsiteY11" fmla="*/ 568929 h 913216"/>
                    <a:gd name="connsiteX12" fmla="*/ 593199 w 618405"/>
                    <a:gd name="connsiteY12" fmla="*/ 688746 h 913216"/>
                    <a:gd name="connsiteX13" fmla="*/ 604201 w 618405"/>
                    <a:gd name="connsiteY13" fmla="*/ 756906 h 913216"/>
                    <a:gd name="connsiteX14" fmla="*/ 616846 w 618405"/>
                    <a:gd name="connsiteY14" fmla="*/ 882347 h 913216"/>
                    <a:gd name="connsiteX15" fmla="*/ 618405 w 618405"/>
                    <a:gd name="connsiteY15" fmla="*/ 913216 h 913216"/>
                    <a:gd name="connsiteX16" fmla="*/ 439957 w 618405"/>
                    <a:gd name="connsiteY16" fmla="*/ 913216 h 913216"/>
                    <a:gd name="connsiteX17" fmla="*/ 422775 w 618405"/>
                    <a:gd name="connsiteY17" fmla="*/ 742635 h 913216"/>
                    <a:gd name="connsiteX18" fmla="*/ 113797 w 618405"/>
                    <a:gd name="connsiteY18" fmla="*/ 229533 h 913216"/>
                    <a:gd name="connsiteX19" fmla="*/ 4483 w 618405"/>
                    <a:gd name="connsiteY19" fmla="*/ 153719 h 913216"/>
                    <a:gd name="connsiteX20" fmla="*/ 1 w 618405"/>
                    <a:gd name="connsiteY20" fmla="*/ 161483 h 913216"/>
                    <a:gd name="connsiteX21" fmla="*/ 0 w 618405"/>
                    <a:gd name="connsiteY21" fmla="*/ 161483 h 913216"/>
                    <a:gd name="connsiteX22" fmla="*/ 93232 w 618405"/>
                    <a:gd name="connsiteY22" fmla="*/ 0 h 913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18405" h="913216">
                      <a:moveTo>
                        <a:pt x="93232" y="0"/>
                      </a:moveTo>
                      <a:lnTo>
                        <a:pt x="107918" y="7403"/>
                      </a:lnTo>
                      <a:lnTo>
                        <a:pt x="158599" y="42523"/>
                      </a:lnTo>
                      <a:lnTo>
                        <a:pt x="210341" y="79022"/>
                      </a:lnTo>
                      <a:lnTo>
                        <a:pt x="274771" y="136276"/>
                      </a:lnTo>
                      <a:lnTo>
                        <a:pt x="317912" y="178400"/>
                      </a:lnTo>
                      <a:lnTo>
                        <a:pt x="378444" y="245705"/>
                      </a:lnTo>
                      <a:lnTo>
                        <a:pt x="414757" y="295510"/>
                      </a:lnTo>
                      <a:lnTo>
                        <a:pt x="452625" y="348515"/>
                      </a:lnTo>
                      <a:lnTo>
                        <a:pt x="493656" y="422325"/>
                      </a:lnTo>
                      <a:lnTo>
                        <a:pt x="521832" y="479066"/>
                      </a:lnTo>
                      <a:lnTo>
                        <a:pt x="559095" y="568929"/>
                      </a:lnTo>
                      <a:cubicBezTo>
                        <a:pt x="572686" y="607898"/>
                        <a:pt x="584102" y="647885"/>
                        <a:pt x="593199" y="688746"/>
                      </a:cubicBezTo>
                      <a:lnTo>
                        <a:pt x="604201" y="756906"/>
                      </a:lnTo>
                      <a:lnTo>
                        <a:pt x="616846" y="882347"/>
                      </a:lnTo>
                      <a:lnTo>
                        <a:pt x="618405" y="913216"/>
                      </a:lnTo>
                      <a:lnTo>
                        <a:pt x="439957" y="913216"/>
                      </a:lnTo>
                      <a:lnTo>
                        <a:pt x="422775" y="742635"/>
                      </a:lnTo>
                      <a:cubicBezTo>
                        <a:pt x="380849" y="537578"/>
                        <a:pt x="269243" y="357923"/>
                        <a:pt x="113797" y="229533"/>
                      </a:cubicBezTo>
                      <a:lnTo>
                        <a:pt x="4483" y="153719"/>
                      </a:lnTo>
                      <a:lnTo>
                        <a:pt x="1" y="161483"/>
                      </a:lnTo>
                      <a:lnTo>
                        <a:pt x="0" y="161483"/>
                      </a:lnTo>
                      <a:lnTo>
                        <a:pt x="93232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1" name="Freeform 940">
                  <a:extLst>
                    <a:ext uri="{FF2B5EF4-FFF2-40B4-BE49-F238E27FC236}">
                      <a16:creationId xmlns:a16="http://schemas.microsoft.com/office/drawing/2014/main" id="{5D5FF064-4A2E-4746-B464-826F3E7D47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27955" y="2666468"/>
                  <a:ext cx="515196" cy="751733"/>
                </a:xfrm>
                <a:custGeom>
                  <a:avLst/>
                  <a:gdLst>
                    <a:gd name="connsiteX0" fmla="*/ 84001 w 515196"/>
                    <a:gd name="connsiteY0" fmla="*/ 0 h 751733"/>
                    <a:gd name="connsiteX1" fmla="*/ 191956 w 515196"/>
                    <a:gd name="connsiteY1" fmla="*/ 74811 h 751733"/>
                    <a:gd name="connsiteX2" fmla="*/ 498177 w 515196"/>
                    <a:gd name="connsiteY2" fmla="*/ 582918 h 751733"/>
                    <a:gd name="connsiteX3" fmla="*/ 515196 w 515196"/>
                    <a:gd name="connsiteY3" fmla="*/ 751733 h 751733"/>
                    <a:gd name="connsiteX4" fmla="*/ 346983 w 515196"/>
                    <a:gd name="connsiteY4" fmla="*/ 751733 h 751733"/>
                    <a:gd name="connsiteX5" fmla="*/ 333396 w 515196"/>
                    <a:gd name="connsiteY5" fmla="*/ 616818 h 751733"/>
                    <a:gd name="connsiteX6" fmla="*/ 85225 w 515196"/>
                    <a:gd name="connsiteY6" fmla="*/ 204612 h 751733"/>
                    <a:gd name="connsiteX7" fmla="*/ 0 w 515196"/>
                    <a:gd name="connsiteY7" fmla="*/ 145493 h 751733"/>
                    <a:gd name="connsiteX8" fmla="*/ 84001 w 515196"/>
                    <a:gd name="connsiteY8" fmla="*/ 0 h 751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5196" h="751733">
                      <a:moveTo>
                        <a:pt x="84001" y="0"/>
                      </a:moveTo>
                      <a:lnTo>
                        <a:pt x="191956" y="74811"/>
                      </a:lnTo>
                      <a:cubicBezTo>
                        <a:pt x="346015" y="201951"/>
                        <a:pt x="456625" y="379857"/>
                        <a:pt x="498177" y="582918"/>
                      </a:cubicBezTo>
                      <a:lnTo>
                        <a:pt x="515196" y="751733"/>
                      </a:lnTo>
                      <a:lnTo>
                        <a:pt x="346983" y="751733"/>
                      </a:lnTo>
                      <a:lnTo>
                        <a:pt x="333396" y="616818"/>
                      </a:lnTo>
                      <a:cubicBezTo>
                        <a:pt x="299721" y="452083"/>
                        <a:pt x="210079" y="307756"/>
                        <a:pt x="85225" y="204612"/>
                      </a:cubicBezTo>
                      <a:lnTo>
                        <a:pt x="0" y="145493"/>
                      </a:lnTo>
                      <a:lnTo>
                        <a:pt x="84001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2" name="Freeform 941">
                  <a:extLst>
                    <a:ext uri="{FF2B5EF4-FFF2-40B4-BE49-F238E27FC236}">
                      <a16:creationId xmlns:a16="http://schemas.microsoft.com/office/drawing/2014/main" id="{9A8A20ED-873A-8E43-AD02-1D83B9DEAA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62852" y="2666468"/>
                  <a:ext cx="515616" cy="751732"/>
                </a:xfrm>
                <a:custGeom>
                  <a:avLst/>
                  <a:gdLst>
                    <a:gd name="connsiteX0" fmla="*/ 431194 w 515616"/>
                    <a:gd name="connsiteY0" fmla="*/ 0 h 751732"/>
                    <a:gd name="connsiteX1" fmla="*/ 515616 w 515616"/>
                    <a:gd name="connsiteY1" fmla="*/ 146222 h 751732"/>
                    <a:gd name="connsiteX2" fmla="*/ 431443 w 515616"/>
                    <a:gd name="connsiteY2" fmla="*/ 204611 h 751732"/>
                    <a:gd name="connsiteX3" fmla="*/ 183272 w 515616"/>
                    <a:gd name="connsiteY3" fmla="*/ 616817 h 751732"/>
                    <a:gd name="connsiteX4" fmla="*/ 169685 w 515616"/>
                    <a:gd name="connsiteY4" fmla="*/ 751732 h 751732"/>
                    <a:gd name="connsiteX5" fmla="*/ 0 w 515616"/>
                    <a:gd name="connsiteY5" fmla="*/ 751732 h 751732"/>
                    <a:gd name="connsiteX6" fmla="*/ 17018 w 515616"/>
                    <a:gd name="connsiteY6" fmla="*/ 582917 h 751732"/>
                    <a:gd name="connsiteX7" fmla="*/ 323239 w 515616"/>
                    <a:gd name="connsiteY7" fmla="*/ 74810 h 751732"/>
                    <a:gd name="connsiteX8" fmla="*/ 431194 w 515616"/>
                    <a:gd name="connsiteY8" fmla="*/ 0 h 751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5616" h="751732">
                      <a:moveTo>
                        <a:pt x="431194" y="0"/>
                      </a:moveTo>
                      <a:lnTo>
                        <a:pt x="515616" y="146222"/>
                      </a:lnTo>
                      <a:lnTo>
                        <a:pt x="431443" y="204611"/>
                      </a:lnTo>
                      <a:cubicBezTo>
                        <a:pt x="306589" y="307755"/>
                        <a:pt x="216947" y="452082"/>
                        <a:pt x="183272" y="616817"/>
                      </a:cubicBezTo>
                      <a:lnTo>
                        <a:pt x="169685" y="751732"/>
                      </a:lnTo>
                      <a:lnTo>
                        <a:pt x="0" y="751732"/>
                      </a:lnTo>
                      <a:lnTo>
                        <a:pt x="17018" y="582917"/>
                      </a:lnTo>
                      <a:cubicBezTo>
                        <a:pt x="58571" y="379856"/>
                        <a:pt x="169181" y="201950"/>
                        <a:pt x="323239" y="74810"/>
                      </a:cubicBezTo>
                      <a:lnTo>
                        <a:pt x="431194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3" name="Freeform 942">
                  <a:extLst>
                    <a:ext uri="{FF2B5EF4-FFF2-40B4-BE49-F238E27FC236}">
                      <a16:creationId xmlns:a16="http://schemas.microsoft.com/office/drawing/2014/main" id="{C2B2FBF3-A42D-054C-B7D3-19991AEFE3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34561" y="2814756"/>
                  <a:ext cx="437352" cy="603445"/>
                </a:xfrm>
                <a:custGeom>
                  <a:avLst/>
                  <a:gdLst>
                    <a:gd name="connsiteX0" fmla="*/ 91780 w 437352"/>
                    <a:gd name="connsiteY0" fmla="*/ 0 h 603445"/>
                    <a:gd name="connsiteX1" fmla="*/ 176427 w 437352"/>
                    <a:gd name="connsiteY1" fmla="*/ 58658 h 603445"/>
                    <a:gd name="connsiteX2" fmla="*/ 423812 w 437352"/>
                    <a:gd name="connsiteY2" fmla="*/ 469140 h 603445"/>
                    <a:gd name="connsiteX3" fmla="*/ 437352 w 437352"/>
                    <a:gd name="connsiteY3" fmla="*/ 603445 h 603445"/>
                    <a:gd name="connsiteX4" fmla="*/ 253781 w 437352"/>
                    <a:gd name="connsiteY4" fmla="*/ 603445 h 603445"/>
                    <a:gd name="connsiteX5" fmla="*/ 243971 w 437352"/>
                    <a:gd name="connsiteY5" fmla="*/ 506136 h 603445"/>
                    <a:gd name="connsiteX6" fmla="*/ 59659 w 437352"/>
                    <a:gd name="connsiteY6" fmla="*/ 200310 h 603445"/>
                    <a:gd name="connsiteX7" fmla="*/ 0 w 437352"/>
                    <a:gd name="connsiteY7" fmla="*/ 158968 h 603445"/>
                    <a:gd name="connsiteX8" fmla="*/ 91780 w 437352"/>
                    <a:gd name="connsiteY8" fmla="*/ 0 h 60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2" h="603445">
                      <a:moveTo>
                        <a:pt x="91780" y="0"/>
                      </a:moveTo>
                      <a:lnTo>
                        <a:pt x="176427" y="58658"/>
                      </a:lnTo>
                      <a:cubicBezTo>
                        <a:pt x="300886" y="161370"/>
                        <a:pt x="390244" y="305094"/>
                        <a:pt x="423812" y="469140"/>
                      </a:cubicBezTo>
                      <a:lnTo>
                        <a:pt x="437352" y="603445"/>
                      </a:lnTo>
                      <a:lnTo>
                        <a:pt x="253781" y="603445"/>
                      </a:lnTo>
                      <a:lnTo>
                        <a:pt x="243971" y="506136"/>
                      </a:lnTo>
                      <a:cubicBezTo>
                        <a:pt x="218961" y="383915"/>
                        <a:pt x="152386" y="276835"/>
                        <a:pt x="59659" y="200310"/>
                      </a:cubicBezTo>
                      <a:lnTo>
                        <a:pt x="0" y="158968"/>
                      </a:lnTo>
                      <a:lnTo>
                        <a:pt x="9178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4" name="Freeform 943">
                  <a:extLst>
                    <a:ext uri="{FF2B5EF4-FFF2-40B4-BE49-F238E27FC236}">
                      <a16:creationId xmlns:a16="http://schemas.microsoft.com/office/drawing/2014/main" id="{05966A7A-F7CF-E74C-9A73-0530AA151C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34090" y="2814756"/>
                  <a:ext cx="437351" cy="603444"/>
                </a:xfrm>
                <a:custGeom>
                  <a:avLst/>
                  <a:gdLst>
                    <a:gd name="connsiteX0" fmla="*/ 345570 w 437351"/>
                    <a:gd name="connsiteY0" fmla="*/ 0 h 603444"/>
                    <a:gd name="connsiteX1" fmla="*/ 437351 w 437351"/>
                    <a:gd name="connsiteY1" fmla="*/ 158968 h 603444"/>
                    <a:gd name="connsiteX2" fmla="*/ 377693 w 437351"/>
                    <a:gd name="connsiteY2" fmla="*/ 200309 h 603444"/>
                    <a:gd name="connsiteX3" fmla="*/ 193381 w 437351"/>
                    <a:gd name="connsiteY3" fmla="*/ 506135 h 603444"/>
                    <a:gd name="connsiteX4" fmla="*/ 183571 w 437351"/>
                    <a:gd name="connsiteY4" fmla="*/ 603444 h 603444"/>
                    <a:gd name="connsiteX5" fmla="*/ 0 w 437351"/>
                    <a:gd name="connsiteY5" fmla="*/ 603444 h 603444"/>
                    <a:gd name="connsiteX6" fmla="*/ 13539 w 437351"/>
                    <a:gd name="connsiteY6" fmla="*/ 469139 h 603444"/>
                    <a:gd name="connsiteX7" fmla="*/ 260925 w 437351"/>
                    <a:gd name="connsiteY7" fmla="*/ 58657 h 603444"/>
                    <a:gd name="connsiteX8" fmla="*/ 345570 w 437351"/>
                    <a:gd name="connsiteY8" fmla="*/ 0 h 60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1" h="603444">
                      <a:moveTo>
                        <a:pt x="345570" y="0"/>
                      </a:moveTo>
                      <a:lnTo>
                        <a:pt x="437351" y="158968"/>
                      </a:lnTo>
                      <a:lnTo>
                        <a:pt x="377693" y="200309"/>
                      </a:lnTo>
                      <a:cubicBezTo>
                        <a:pt x="284967" y="276834"/>
                        <a:pt x="218391" y="383914"/>
                        <a:pt x="193381" y="506135"/>
                      </a:cubicBezTo>
                      <a:lnTo>
                        <a:pt x="183571" y="603444"/>
                      </a:lnTo>
                      <a:lnTo>
                        <a:pt x="0" y="603444"/>
                      </a:lnTo>
                      <a:lnTo>
                        <a:pt x="13539" y="469139"/>
                      </a:lnTo>
                      <a:cubicBezTo>
                        <a:pt x="47108" y="305093"/>
                        <a:pt x="136466" y="161369"/>
                        <a:pt x="260925" y="58657"/>
                      </a:cubicBezTo>
                      <a:lnTo>
                        <a:pt x="34557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5" name="Freeform 944">
                  <a:extLst>
                    <a:ext uri="{FF2B5EF4-FFF2-40B4-BE49-F238E27FC236}">
                      <a16:creationId xmlns:a16="http://schemas.microsoft.com/office/drawing/2014/main" id="{68435163-CA7B-AC4F-8B55-2C005F24D4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6476" y="3439801"/>
                  <a:ext cx="793272" cy="1224807"/>
                </a:xfrm>
                <a:custGeom>
                  <a:avLst/>
                  <a:gdLst>
                    <a:gd name="connsiteX0" fmla="*/ 0 w 793272"/>
                    <a:gd name="connsiteY0" fmla="*/ 0 h 1224807"/>
                    <a:gd name="connsiteX1" fmla="*/ 176610 w 793272"/>
                    <a:gd name="connsiteY1" fmla="*/ 0 h 1224807"/>
                    <a:gd name="connsiteX2" fmla="*/ 182572 w 793272"/>
                    <a:gd name="connsiteY2" fmla="*/ 118075 h 1224807"/>
                    <a:gd name="connsiteX3" fmla="*/ 769989 w 793272"/>
                    <a:gd name="connsiteY3" fmla="*/ 1059209 h 1224807"/>
                    <a:gd name="connsiteX4" fmla="*/ 793272 w 793272"/>
                    <a:gd name="connsiteY4" fmla="*/ 1070947 h 1224807"/>
                    <a:gd name="connsiteX5" fmla="*/ 704440 w 793272"/>
                    <a:gd name="connsiteY5" fmla="*/ 1224807 h 1224807"/>
                    <a:gd name="connsiteX6" fmla="*/ 676596 w 793272"/>
                    <a:gd name="connsiteY6" fmla="*/ 1209133 h 1224807"/>
                    <a:gd name="connsiteX7" fmla="*/ 6874 w 793272"/>
                    <a:gd name="connsiteY7" fmla="*/ 136132 h 1224807"/>
                    <a:gd name="connsiteX8" fmla="*/ 0 w 793272"/>
                    <a:gd name="connsiteY8" fmla="*/ 0 h 1224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3272" h="1224807">
                      <a:moveTo>
                        <a:pt x="0" y="0"/>
                      </a:moveTo>
                      <a:lnTo>
                        <a:pt x="176610" y="0"/>
                      </a:lnTo>
                      <a:lnTo>
                        <a:pt x="182572" y="118075"/>
                      </a:lnTo>
                      <a:cubicBezTo>
                        <a:pt x="222915" y="515322"/>
                        <a:pt x="447723" y="858036"/>
                        <a:pt x="769989" y="1059209"/>
                      </a:cubicBezTo>
                      <a:lnTo>
                        <a:pt x="793272" y="1070947"/>
                      </a:lnTo>
                      <a:lnTo>
                        <a:pt x="704440" y="1224807"/>
                      </a:lnTo>
                      <a:lnTo>
                        <a:pt x="676596" y="1209133"/>
                      </a:lnTo>
                      <a:cubicBezTo>
                        <a:pt x="309176" y="979773"/>
                        <a:pt x="52869" y="589040"/>
                        <a:pt x="6874" y="1361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6" name="Freeform 945">
                  <a:extLst>
                    <a:ext uri="{FF2B5EF4-FFF2-40B4-BE49-F238E27FC236}">
                      <a16:creationId xmlns:a16="http://schemas.microsoft.com/office/drawing/2014/main" id="{5B87180E-948F-1D4F-A7EB-F32339C7AB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93546" y="3439801"/>
                  <a:ext cx="707267" cy="1070549"/>
                </a:xfrm>
                <a:custGeom>
                  <a:avLst/>
                  <a:gdLst>
                    <a:gd name="connsiteX0" fmla="*/ 0 w 707267"/>
                    <a:gd name="connsiteY0" fmla="*/ 0 h 1070549"/>
                    <a:gd name="connsiteX1" fmla="*/ 180544 w 707267"/>
                    <a:gd name="connsiteY1" fmla="*/ 0 h 1070549"/>
                    <a:gd name="connsiteX2" fmla="*/ 183651 w 707267"/>
                    <a:gd name="connsiteY2" fmla="*/ 30823 h 1070549"/>
                    <a:gd name="connsiteX3" fmla="*/ 187114 w 707267"/>
                    <a:gd name="connsiteY3" fmla="*/ 99410 h 1070549"/>
                    <a:gd name="connsiteX4" fmla="*/ 196306 w 707267"/>
                    <a:gd name="connsiteY4" fmla="*/ 156355 h 1070549"/>
                    <a:gd name="connsiteX5" fmla="*/ 201397 w 707267"/>
                    <a:gd name="connsiteY5" fmla="*/ 206858 h 1070549"/>
                    <a:gd name="connsiteX6" fmla="*/ 254368 w 707267"/>
                    <a:gd name="connsiteY6" fmla="*/ 385209 h 1070549"/>
                    <a:gd name="connsiteX7" fmla="*/ 278655 w 707267"/>
                    <a:gd name="connsiteY7" fmla="*/ 434120 h 1070549"/>
                    <a:gd name="connsiteX8" fmla="*/ 288553 w 707267"/>
                    <a:gd name="connsiteY8" fmla="*/ 457988 h 1070549"/>
                    <a:gd name="connsiteX9" fmla="*/ 306864 w 707267"/>
                    <a:gd name="connsiteY9" fmla="*/ 490929 h 1070549"/>
                    <a:gd name="connsiteX10" fmla="*/ 335810 w 707267"/>
                    <a:gd name="connsiteY10" fmla="*/ 549220 h 1070549"/>
                    <a:gd name="connsiteX11" fmla="*/ 385629 w 707267"/>
                    <a:gd name="connsiteY11" fmla="*/ 617548 h 1070549"/>
                    <a:gd name="connsiteX12" fmla="*/ 418498 w 707267"/>
                    <a:gd name="connsiteY12" fmla="*/ 663555 h 1070549"/>
                    <a:gd name="connsiteX13" fmla="*/ 422070 w 707267"/>
                    <a:gd name="connsiteY13" fmla="*/ 667527 h 1070549"/>
                    <a:gd name="connsiteX14" fmla="*/ 442816 w 707267"/>
                    <a:gd name="connsiteY14" fmla="*/ 695980 h 1070549"/>
                    <a:gd name="connsiteX15" fmla="*/ 482572 w 707267"/>
                    <a:gd name="connsiteY15" fmla="*/ 734799 h 1070549"/>
                    <a:gd name="connsiteX16" fmla="*/ 499550 w 707267"/>
                    <a:gd name="connsiteY16" fmla="*/ 753676 h 1070549"/>
                    <a:gd name="connsiteX17" fmla="*/ 525751 w 707267"/>
                    <a:gd name="connsiteY17" fmla="*/ 776960 h 1070549"/>
                    <a:gd name="connsiteX18" fmla="*/ 572475 w 707267"/>
                    <a:gd name="connsiteY18" fmla="*/ 822581 h 1070549"/>
                    <a:gd name="connsiteX19" fmla="*/ 641806 w 707267"/>
                    <a:gd name="connsiteY19" fmla="*/ 870626 h 1070549"/>
                    <a:gd name="connsiteX20" fmla="*/ 689454 w 707267"/>
                    <a:gd name="connsiteY20" fmla="*/ 904236 h 1070549"/>
                    <a:gd name="connsiteX21" fmla="*/ 692589 w 707267"/>
                    <a:gd name="connsiteY21" fmla="*/ 905817 h 1070549"/>
                    <a:gd name="connsiteX22" fmla="*/ 706124 w 707267"/>
                    <a:gd name="connsiteY22" fmla="*/ 915196 h 1070549"/>
                    <a:gd name="connsiteX23" fmla="*/ 707267 w 707267"/>
                    <a:gd name="connsiteY23" fmla="*/ 913217 h 1070549"/>
                    <a:gd name="connsiteX24" fmla="*/ 707267 w 707267"/>
                    <a:gd name="connsiteY24" fmla="*/ 913217 h 1070549"/>
                    <a:gd name="connsiteX25" fmla="*/ 616431 w 707267"/>
                    <a:gd name="connsiteY25" fmla="*/ 1070549 h 1070549"/>
                    <a:gd name="connsiteX26" fmla="*/ 593161 w 707267"/>
                    <a:gd name="connsiteY26" fmla="*/ 1058818 h 1070549"/>
                    <a:gd name="connsiteX27" fmla="*/ 5959 w 707267"/>
                    <a:gd name="connsiteY27" fmla="*/ 118028 h 1070549"/>
                    <a:gd name="connsiteX28" fmla="*/ 0 w 707267"/>
                    <a:gd name="connsiteY28" fmla="*/ 0 h 1070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07267" h="1070549">
                      <a:moveTo>
                        <a:pt x="0" y="0"/>
                      </a:moveTo>
                      <a:lnTo>
                        <a:pt x="180544" y="0"/>
                      </a:lnTo>
                      <a:lnTo>
                        <a:pt x="183651" y="30823"/>
                      </a:lnTo>
                      <a:lnTo>
                        <a:pt x="187114" y="99410"/>
                      </a:lnTo>
                      <a:lnTo>
                        <a:pt x="196306" y="156355"/>
                      </a:lnTo>
                      <a:lnTo>
                        <a:pt x="201397" y="206858"/>
                      </a:lnTo>
                      <a:cubicBezTo>
                        <a:pt x="213985" y="268375"/>
                        <a:pt x="231804" y="327987"/>
                        <a:pt x="254368" y="385209"/>
                      </a:cubicBezTo>
                      <a:lnTo>
                        <a:pt x="278655" y="434120"/>
                      </a:lnTo>
                      <a:lnTo>
                        <a:pt x="288553" y="457988"/>
                      </a:lnTo>
                      <a:lnTo>
                        <a:pt x="306864" y="490929"/>
                      </a:lnTo>
                      <a:lnTo>
                        <a:pt x="335810" y="549220"/>
                      </a:lnTo>
                      <a:lnTo>
                        <a:pt x="385629" y="617548"/>
                      </a:lnTo>
                      <a:lnTo>
                        <a:pt x="418498" y="663555"/>
                      </a:lnTo>
                      <a:lnTo>
                        <a:pt x="422070" y="667527"/>
                      </a:lnTo>
                      <a:lnTo>
                        <a:pt x="442816" y="695980"/>
                      </a:lnTo>
                      <a:lnTo>
                        <a:pt x="482572" y="734799"/>
                      </a:lnTo>
                      <a:lnTo>
                        <a:pt x="499550" y="753676"/>
                      </a:lnTo>
                      <a:lnTo>
                        <a:pt x="525751" y="776960"/>
                      </a:lnTo>
                      <a:lnTo>
                        <a:pt x="572475" y="822581"/>
                      </a:lnTo>
                      <a:lnTo>
                        <a:pt x="641806" y="870626"/>
                      </a:lnTo>
                      <a:lnTo>
                        <a:pt x="689454" y="904236"/>
                      </a:lnTo>
                      <a:lnTo>
                        <a:pt x="692589" y="905817"/>
                      </a:lnTo>
                      <a:lnTo>
                        <a:pt x="706124" y="915196"/>
                      </a:lnTo>
                      <a:lnTo>
                        <a:pt x="707267" y="913217"/>
                      </a:lnTo>
                      <a:lnTo>
                        <a:pt x="707267" y="913217"/>
                      </a:lnTo>
                      <a:lnTo>
                        <a:pt x="616431" y="1070549"/>
                      </a:lnTo>
                      <a:lnTo>
                        <a:pt x="593161" y="1058818"/>
                      </a:lnTo>
                      <a:cubicBezTo>
                        <a:pt x="271013" y="857719"/>
                        <a:pt x="46287" y="515130"/>
                        <a:pt x="5959" y="1180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:a16="http://schemas.microsoft.com/office/drawing/2014/main" id="{27171FDC-EC65-E145-8C03-93DD4263C7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5641" y="3439801"/>
                  <a:ext cx="614343" cy="913217"/>
                </a:xfrm>
                <a:custGeom>
                  <a:avLst/>
                  <a:gdLst>
                    <a:gd name="connsiteX0" fmla="*/ 0 w 614343"/>
                    <a:gd name="connsiteY0" fmla="*/ 0 h 913217"/>
                    <a:gd name="connsiteX1" fmla="*/ 179921 w 614343"/>
                    <a:gd name="connsiteY1" fmla="*/ 0 h 913217"/>
                    <a:gd name="connsiteX2" fmla="*/ 197103 w 614343"/>
                    <a:gd name="connsiteY2" fmla="*/ 170581 h 913217"/>
                    <a:gd name="connsiteX3" fmla="*/ 506082 w 614343"/>
                    <a:gd name="connsiteY3" fmla="*/ 683684 h 913217"/>
                    <a:gd name="connsiteX4" fmla="*/ 614343 w 614343"/>
                    <a:gd name="connsiteY4" fmla="*/ 758768 h 913217"/>
                    <a:gd name="connsiteX5" fmla="*/ 525172 w 614343"/>
                    <a:gd name="connsiteY5" fmla="*/ 913217 h 913217"/>
                    <a:gd name="connsiteX6" fmla="*/ 510494 w 614343"/>
                    <a:gd name="connsiteY6" fmla="*/ 905817 h 913217"/>
                    <a:gd name="connsiteX7" fmla="*/ 459711 w 614343"/>
                    <a:gd name="connsiteY7" fmla="*/ 870626 h 913217"/>
                    <a:gd name="connsiteX8" fmla="*/ 408064 w 614343"/>
                    <a:gd name="connsiteY8" fmla="*/ 834194 h 913217"/>
                    <a:gd name="connsiteX9" fmla="*/ 343656 w 614343"/>
                    <a:gd name="connsiteY9" fmla="*/ 776960 h 913217"/>
                    <a:gd name="connsiteX10" fmla="*/ 300477 w 614343"/>
                    <a:gd name="connsiteY10" fmla="*/ 734799 h 913217"/>
                    <a:gd name="connsiteX11" fmla="*/ 239975 w 614343"/>
                    <a:gd name="connsiteY11" fmla="*/ 667527 h 913217"/>
                    <a:gd name="connsiteX12" fmla="*/ 203534 w 614343"/>
                    <a:gd name="connsiteY12" fmla="*/ 617548 h 913217"/>
                    <a:gd name="connsiteX13" fmla="*/ 165780 w 614343"/>
                    <a:gd name="connsiteY13" fmla="*/ 564702 h 913217"/>
                    <a:gd name="connsiteX14" fmla="*/ 124769 w 614343"/>
                    <a:gd name="connsiteY14" fmla="*/ 490929 h 913217"/>
                    <a:gd name="connsiteX15" fmla="*/ 96560 w 614343"/>
                    <a:gd name="connsiteY15" fmla="*/ 434120 h 913217"/>
                    <a:gd name="connsiteX16" fmla="*/ 59309 w 614343"/>
                    <a:gd name="connsiteY16" fmla="*/ 344288 h 913217"/>
                    <a:gd name="connsiteX17" fmla="*/ 25206 w 614343"/>
                    <a:gd name="connsiteY17" fmla="*/ 224471 h 913217"/>
                    <a:gd name="connsiteX18" fmla="*/ 14211 w 614343"/>
                    <a:gd name="connsiteY18" fmla="*/ 156355 h 913217"/>
                    <a:gd name="connsiteX19" fmla="*/ 1556 w 614343"/>
                    <a:gd name="connsiteY19" fmla="*/ 30823 h 913217"/>
                    <a:gd name="connsiteX20" fmla="*/ 0 w 614343"/>
                    <a:gd name="connsiteY20" fmla="*/ 0 h 913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14343" h="913217">
                      <a:moveTo>
                        <a:pt x="0" y="0"/>
                      </a:moveTo>
                      <a:lnTo>
                        <a:pt x="179921" y="0"/>
                      </a:lnTo>
                      <a:lnTo>
                        <a:pt x="197103" y="170581"/>
                      </a:lnTo>
                      <a:cubicBezTo>
                        <a:pt x="239030" y="375639"/>
                        <a:pt x="350636" y="555293"/>
                        <a:pt x="506082" y="683684"/>
                      </a:cubicBezTo>
                      <a:lnTo>
                        <a:pt x="614343" y="758768"/>
                      </a:lnTo>
                      <a:lnTo>
                        <a:pt x="525172" y="913217"/>
                      </a:lnTo>
                      <a:lnTo>
                        <a:pt x="510494" y="905817"/>
                      </a:lnTo>
                      <a:lnTo>
                        <a:pt x="459711" y="870626"/>
                      </a:lnTo>
                      <a:lnTo>
                        <a:pt x="408064" y="834194"/>
                      </a:lnTo>
                      <a:lnTo>
                        <a:pt x="343656" y="776960"/>
                      </a:lnTo>
                      <a:lnTo>
                        <a:pt x="300477" y="734799"/>
                      </a:lnTo>
                      <a:lnTo>
                        <a:pt x="239975" y="667527"/>
                      </a:lnTo>
                      <a:lnTo>
                        <a:pt x="203534" y="617548"/>
                      </a:lnTo>
                      <a:lnTo>
                        <a:pt x="165780" y="564702"/>
                      </a:lnTo>
                      <a:lnTo>
                        <a:pt x="124769" y="490929"/>
                      </a:lnTo>
                      <a:lnTo>
                        <a:pt x="96560" y="434120"/>
                      </a:lnTo>
                      <a:lnTo>
                        <a:pt x="59309" y="344288"/>
                      </a:lnTo>
                      <a:cubicBezTo>
                        <a:pt x="45719" y="305320"/>
                        <a:pt x="34302" y="265332"/>
                        <a:pt x="25206" y="224471"/>
                      </a:cubicBezTo>
                      <a:lnTo>
                        <a:pt x="14211" y="156355"/>
                      </a:lnTo>
                      <a:lnTo>
                        <a:pt x="1556" y="308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:a16="http://schemas.microsoft.com/office/drawing/2014/main" id="{C13EB8B4-EBDE-CA4D-9F22-AC10603B5A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62852" y="3439800"/>
                  <a:ext cx="515616" cy="758768"/>
                </a:xfrm>
                <a:custGeom>
                  <a:avLst/>
                  <a:gdLst>
                    <a:gd name="connsiteX0" fmla="*/ 0 w 515616"/>
                    <a:gd name="connsiteY0" fmla="*/ 0 h 758768"/>
                    <a:gd name="connsiteX1" fmla="*/ 169685 w 515616"/>
                    <a:gd name="connsiteY1" fmla="*/ 0 h 758768"/>
                    <a:gd name="connsiteX2" fmla="*/ 183272 w 515616"/>
                    <a:gd name="connsiteY2" fmla="*/ 134915 h 758768"/>
                    <a:gd name="connsiteX3" fmla="*/ 431443 w 515616"/>
                    <a:gd name="connsiteY3" fmla="*/ 547121 h 758768"/>
                    <a:gd name="connsiteX4" fmla="*/ 515616 w 515616"/>
                    <a:gd name="connsiteY4" fmla="*/ 605510 h 758768"/>
                    <a:gd name="connsiteX5" fmla="*/ 427132 w 515616"/>
                    <a:gd name="connsiteY5" fmla="*/ 758768 h 758768"/>
                    <a:gd name="connsiteX6" fmla="*/ 427132 w 515616"/>
                    <a:gd name="connsiteY6" fmla="*/ 758768 h 758768"/>
                    <a:gd name="connsiteX7" fmla="*/ 431194 w 515616"/>
                    <a:gd name="connsiteY7" fmla="*/ 751732 h 758768"/>
                    <a:gd name="connsiteX8" fmla="*/ 323239 w 515616"/>
                    <a:gd name="connsiteY8" fmla="*/ 676923 h 758768"/>
                    <a:gd name="connsiteX9" fmla="*/ 17018 w 515616"/>
                    <a:gd name="connsiteY9" fmla="*/ 168816 h 758768"/>
                    <a:gd name="connsiteX10" fmla="*/ 0 w 515616"/>
                    <a:gd name="connsiteY10" fmla="*/ 0 h 758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15616" h="758768">
                      <a:moveTo>
                        <a:pt x="0" y="0"/>
                      </a:moveTo>
                      <a:lnTo>
                        <a:pt x="169685" y="0"/>
                      </a:lnTo>
                      <a:lnTo>
                        <a:pt x="183272" y="134915"/>
                      </a:lnTo>
                      <a:cubicBezTo>
                        <a:pt x="216947" y="299650"/>
                        <a:pt x="306589" y="443978"/>
                        <a:pt x="431443" y="547121"/>
                      </a:cubicBezTo>
                      <a:lnTo>
                        <a:pt x="515616" y="605510"/>
                      </a:lnTo>
                      <a:lnTo>
                        <a:pt x="427132" y="758768"/>
                      </a:lnTo>
                      <a:lnTo>
                        <a:pt x="427132" y="758768"/>
                      </a:lnTo>
                      <a:lnTo>
                        <a:pt x="431194" y="751732"/>
                      </a:lnTo>
                      <a:lnTo>
                        <a:pt x="323239" y="676923"/>
                      </a:lnTo>
                      <a:cubicBezTo>
                        <a:pt x="169181" y="549783"/>
                        <a:pt x="58571" y="371877"/>
                        <a:pt x="17018" y="16881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:a16="http://schemas.microsoft.com/office/drawing/2014/main" id="{F46AAFAD-F05C-044E-88E6-B08C84E03F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34090" y="3439800"/>
                  <a:ext cx="437351" cy="603444"/>
                </a:xfrm>
                <a:custGeom>
                  <a:avLst/>
                  <a:gdLst>
                    <a:gd name="connsiteX0" fmla="*/ 0 w 437351"/>
                    <a:gd name="connsiteY0" fmla="*/ 0 h 603444"/>
                    <a:gd name="connsiteX1" fmla="*/ 183571 w 437351"/>
                    <a:gd name="connsiteY1" fmla="*/ 0 h 603444"/>
                    <a:gd name="connsiteX2" fmla="*/ 193381 w 437351"/>
                    <a:gd name="connsiteY2" fmla="*/ 97309 h 603444"/>
                    <a:gd name="connsiteX3" fmla="*/ 377693 w 437351"/>
                    <a:gd name="connsiteY3" fmla="*/ 403135 h 603444"/>
                    <a:gd name="connsiteX4" fmla="*/ 437351 w 437351"/>
                    <a:gd name="connsiteY4" fmla="*/ 444476 h 603444"/>
                    <a:gd name="connsiteX5" fmla="*/ 345570 w 437351"/>
                    <a:gd name="connsiteY5" fmla="*/ 603444 h 603444"/>
                    <a:gd name="connsiteX6" fmla="*/ 260925 w 437351"/>
                    <a:gd name="connsiteY6" fmla="*/ 544787 h 603444"/>
                    <a:gd name="connsiteX7" fmla="*/ 13539 w 437351"/>
                    <a:gd name="connsiteY7" fmla="*/ 134305 h 603444"/>
                    <a:gd name="connsiteX8" fmla="*/ 0 w 437351"/>
                    <a:gd name="connsiteY8" fmla="*/ 0 h 60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1" h="603444">
                      <a:moveTo>
                        <a:pt x="0" y="0"/>
                      </a:moveTo>
                      <a:lnTo>
                        <a:pt x="183571" y="0"/>
                      </a:lnTo>
                      <a:lnTo>
                        <a:pt x="193381" y="97309"/>
                      </a:lnTo>
                      <a:cubicBezTo>
                        <a:pt x="218391" y="219530"/>
                        <a:pt x="284967" y="326610"/>
                        <a:pt x="377693" y="403135"/>
                      </a:cubicBezTo>
                      <a:lnTo>
                        <a:pt x="437351" y="444476"/>
                      </a:lnTo>
                      <a:lnTo>
                        <a:pt x="345570" y="603444"/>
                      </a:lnTo>
                      <a:lnTo>
                        <a:pt x="260925" y="544787"/>
                      </a:lnTo>
                      <a:cubicBezTo>
                        <a:pt x="136466" y="442075"/>
                        <a:pt x="47108" y="298351"/>
                        <a:pt x="13539" y="13430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0" name="Freeform 949">
                  <a:extLst>
                    <a:ext uri="{FF2B5EF4-FFF2-40B4-BE49-F238E27FC236}">
                      <a16:creationId xmlns:a16="http://schemas.microsoft.com/office/drawing/2014/main" id="{4B293C62-5C8B-8446-997F-682BA072D2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34561" y="3439801"/>
                  <a:ext cx="437352" cy="603445"/>
                </a:xfrm>
                <a:custGeom>
                  <a:avLst/>
                  <a:gdLst>
                    <a:gd name="connsiteX0" fmla="*/ 253780 w 437352"/>
                    <a:gd name="connsiteY0" fmla="*/ 0 h 603445"/>
                    <a:gd name="connsiteX1" fmla="*/ 437352 w 437352"/>
                    <a:gd name="connsiteY1" fmla="*/ 0 h 603445"/>
                    <a:gd name="connsiteX2" fmla="*/ 423812 w 437352"/>
                    <a:gd name="connsiteY2" fmla="*/ 134305 h 603445"/>
                    <a:gd name="connsiteX3" fmla="*/ 176427 w 437352"/>
                    <a:gd name="connsiteY3" fmla="*/ 544787 h 603445"/>
                    <a:gd name="connsiteX4" fmla="*/ 91780 w 437352"/>
                    <a:gd name="connsiteY4" fmla="*/ 603445 h 603445"/>
                    <a:gd name="connsiteX5" fmla="*/ 0 w 437352"/>
                    <a:gd name="connsiteY5" fmla="*/ 444477 h 603445"/>
                    <a:gd name="connsiteX6" fmla="*/ 59659 w 437352"/>
                    <a:gd name="connsiteY6" fmla="*/ 403135 h 603445"/>
                    <a:gd name="connsiteX7" fmla="*/ 243971 w 437352"/>
                    <a:gd name="connsiteY7" fmla="*/ 97309 h 603445"/>
                    <a:gd name="connsiteX8" fmla="*/ 253780 w 437352"/>
                    <a:gd name="connsiteY8" fmla="*/ 0 h 60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2" h="603445">
                      <a:moveTo>
                        <a:pt x="253780" y="0"/>
                      </a:moveTo>
                      <a:lnTo>
                        <a:pt x="437352" y="0"/>
                      </a:lnTo>
                      <a:lnTo>
                        <a:pt x="423812" y="134305"/>
                      </a:lnTo>
                      <a:cubicBezTo>
                        <a:pt x="390244" y="298351"/>
                        <a:pt x="300886" y="442075"/>
                        <a:pt x="176427" y="544787"/>
                      </a:cubicBezTo>
                      <a:lnTo>
                        <a:pt x="91780" y="603445"/>
                      </a:lnTo>
                      <a:lnTo>
                        <a:pt x="0" y="444477"/>
                      </a:lnTo>
                      <a:lnTo>
                        <a:pt x="59659" y="403135"/>
                      </a:lnTo>
                      <a:cubicBezTo>
                        <a:pt x="152386" y="326610"/>
                        <a:pt x="218961" y="219530"/>
                        <a:pt x="243971" y="97309"/>
                      </a:cubicBezTo>
                      <a:lnTo>
                        <a:pt x="25378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1" name="Freeform 950">
                  <a:extLst>
                    <a:ext uri="{FF2B5EF4-FFF2-40B4-BE49-F238E27FC236}">
                      <a16:creationId xmlns:a16="http://schemas.microsoft.com/office/drawing/2014/main" id="{83510500-0B35-614C-9C83-0BDF658A1C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27955" y="3439800"/>
                  <a:ext cx="515196" cy="751734"/>
                </a:xfrm>
                <a:custGeom>
                  <a:avLst/>
                  <a:gdLst>
                    <a:gd name="connsiteX0" fmla="*/ 346983 w 515196"/>
                    <a:gd name="connsiteY0" fmla="*/ 0 h 751734"/>
                    <a:gd name="connsiteX1" fmla="*/ 515196 w 515196"/>
                    <a:gd name="connsiteY1" fmla="*/ 0 h 751734"/>
                    <a:gd name="connsiteX2" fmla="*/ 498177 w 515196"/>
                    <a:gd name="connsiteY2" fmla="*/ 168816 h 751734"/>
                    <a:gd name="connsiteX3" fmla="*/ 191956 w 515196"/>
                    <a:gd name="connsiteY3" fmla="*/ 676923 h 751734"/>
                    <a:gd name="connsiteX4" fmla="*/ 84001 w 515196"/>
                    <a:gd name="connsiteY4" fmla="*/ 751734 h 751734"/>
                    <a:gd name="connsiteX5" fmla="*/ 0 w 515196"/>
                    <a:gd name="connsiteY5" fmla="*/ 606240 h 751734"/>
                    <a:gd name="connsiteX6" fmla="*/ 85225 w 515196"/>
                    <a:gd name="connsiteY6" fmla="*/ 547121 h 751734"/>
                    <a:gd name="connsiteX7" fmla="*/ 333396 w 515196"/>
                    <a:gd name="connsiteY7" fmla="*/ 134915 h 751734"/>
                    <a:gd name="connsiteX8" fmla="*/ 346983 w 515196"/>
                    <a:gd name="connsiteY8" fmla="*/ 0 h 751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5196" h="751734">
                      <a:moveTo>
                        <a:pt x="346983" y="0"/>
                      </a:moveTo>
                      <a:lnTo>
                        <a:pt x="515196" y="0"/>
                      </a:lnTo>
                      <a:lnTo>
                        <a:pt x="498177" y="168816"/>
                      </a:lnTo>
                      <a:cubicBezTo>
                        <a:pt x="456625" y="371877"/>
                        <a:pt x="346015" y="549783"/>
                        <a:pt x="191956" y="676923"/>
                      </a:cubicBezTo>
                      <a:lnTo>
                        <a:pt x="84001" y="751734"/>
                      </a:lnTo>
                      <a:lnTo>
                        <a:pt x="0" y="606240"/>
                      </a:lnTo>
                      <a:lnTo>
                        <a:pt x="85225" y="547121"/>
                      </a:lnTo>
                      <a:cubicBezTo>
                        <a:pt x="210079" y="443978"/>
                        <a:pt x="299721" y="299650"/>
                        <a:pt x="333396" y="134915"/>
                      </a:cubicBezTo>
                      <a:lnTo>
                        <a:pt x="34698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2" name="Freeform 951">
                  <a:extLst>
                    <a:ext uri="{FF2B5EF4-FFF2-40B4-BE49-F238E27FC236}">
                      <a16:creationId xmlns:a16="http://schemas.microsoft.com/office/drawing/2014/main" id="{CAA1516D-AF28-C046-89D4-67DCD53DA2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11955" y="3439801"/>
                  <a:ext cx="618405" cy="913217"/>
                </a:xfrm>
                <a:custGeom>
                  <a:avLst/>
                  <a:gdLst>
                    <a:gd name="connsiteX0" fmla="*/ 439957 w 618405"/>
                    <a:gd name="connsiteY0" fmla="*/ 0 h 913217"/>
                    <a:gd name="connsiteX1" fmla="*/ 618405 w 618405"/>
                    <a:gd name="connsiteY1" fmla="*/ 0 h 913217"/>
                    <a:gd name="connsiteX2" fmla="*/ 616846 w 618405"/>
                    <a:gd name="connsiteY2" fmla="*/ 30869 h 913217"/>
                    <a:gd name="connsiteX3" fmla="*/ 604201 w 618405"/>
                    <a:gd name="connsiteY3" fmla="*/ 156313 h 913217"/>
                    <a:gd name="connsiteX4" fmla="*/ 593199 w 618405"/>
                    <a:gd name="connsiteY4" fmla="*/ 224471 h 913217"/>
                    <a:gd name="connsiteX5" fmla="*/ 559095 w 618405"/>
                    <a:gd name="connsiteY5" fmla="*/ 344288 h 913217"/>
                    <a:gd name="connsiteX6" fmla="*/ 521833 w 618405"/>
                    <a:gd name="connsiteY6" fmla="*/ 434147 h 913217"/>
                    <a:gd name="connsiteX7" fmla="*/ 493654 w 618405"/>
                    <a:gd name="connsiteY7" fmla="*/ 490895 h 913217"/>
                    <a:gd name="connsiteX8" fmla="*/ 452625 w 618405"/>
                    <a:gd name="connsiteY8" fmla="*/ 564702 h 913217"/>
                    <a:gd name="connsiteX9" fmla="*/ 414774 w 618405"/>
                    <a:gd name="connsiteY9" fmla="*/ 617684 h 913217"/>
                    <a:gd name="connsiteX10" fmla="*/ 378441 w 618405"/>
                    <a:gd name="connsiteY10" fmla="*/ 667515 h 913217"/>
                    <a:gd name="connsiteX11" fmla="*/ 317914 w 618405"/>
                    <a:gd name="connsiteY11" fmla="*/ 734815 h 913217"/>
                    <a:gd name="connsiteX12" fmla="*/ 274771 w 618405"/>
                    <a:gd name="connsiteY12" fmla="*/ 776940 h 913217"/>
                    <a:gd name="connsiteX13" fmla="*/ 210341 w 618405"/>
                    <a:gd name="connsiteY13" fmla="*/ 834194 h 913217"/>
                    <a:gd name="connsiteX14" fmla="*/ 158599 w 618405"/>
                    <a:gd name="connsiteY14" fmla="*/ 870693 h 913217"/>
                    <a:gd name="connsiteX15" fmla="*/ 107917 w 618405"/>
                    <a:gd name="connsiteY15" fmla="*/ 905814 h 913217"/>
                    <a:gd name="connsiteX16" fmla="*/ 93233 w 618405"/>
                    <a:gd name="connsiteY16" fmla="*/ 913217 h 913217"/>
                    <a:gd name="connsiteX17" fmla="*/ 0 w 618405"/>
                    <a:gd name="connsiteY17" fmla="*/ 751734 h 913217"/>
                    <a:gd name="connsiteX18" fmla="*/ 1 w 618405"/>
                    <a:gd name="connsiteY18" fmla="*/ 751734 h 913217"/>
                    <a:gd name="connsiteX19" fmla="*/ 4483 w 618405"/>
                    <a:gd name="connsiteY19" fmla="*/ 759498 h 913217"/>
                    <a:gd name="connsiteX20" fmla="*/ 113797 w 618405"/>
                    <a:gd name="connsiteY20" fmla="*/ 683684 h 913217"/>
                    <a:gd name="connsiteX21" fmla="*/ 422775 w 618405"/>
                    <a:gd name="connsiteY21" fmla="*/ 170581 h 913217"/>
                    <a:gd name="connsiteX22" fmla="*/ 439957 w 618405"/>
                    <a:gd name="connsiteY22" fmla="*/ 0 h 913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18405" h="913217">
                      <a:moveTo>
                        <a:pt x="439957" y="0"/>
                      </a:moveTo>
                      <a:lnTo>
                        <a:pt x="618405" y="0"/>
                      </a:lnTo>
                      <a:lnTo>
                        <a:pt x="616846" y="30869"/>
                      </a:lnTo>
                      <a:lnTo>
                        <a:pt x="604201" y="156313"/>
                      </a:lnTo>
                      <a:lnTo>
                        <a:pt x="593199" y="224471"/>
                      </a:lnTo>
                      <a:cubicBezTo>
                        <a:pt x="584102" y="265332"/>
                        <a:pt x="572686" y="305320"/>
                        <a:pt x="559095" y="344288"/>
                      </a:cubicBezTo>
                      <a:lnTo>
                        <a:pt x="521833" y="434147"/>
                      </a:lnTo>
                      <a:lnTo>
                        <a:pt x="493654" y="490895"/>
                      </a:lnTo>
                      <a:lnTo>
                        <a:pt x="452625" y="564702"/>
                      </a:lnTo>
                      <a:lnTo>
                        <a:pt x="414774" y="617684"/>
                      </a:lnTo>
                      <a:lnTo>
                        <a:pt x="378441" y="667515"/>
                      </a:lnTo>
                      <a:lnTo>
                        <a:pt x="317914" y="734815"/>
                      </a:lnTo>
                      <a:lnTo>
                        <a:pt x="274771" y="776940"/>
                      </a:lnTo>
                      <a:lnTo>
                        <a:pt x="210341" y="834194"/>
                      </a:lnTo>
                      <a:lnTo>
                        <a:pt x="158599" y="870693"/>
                      </a:lnTo>
                      <a:lnTo>
                        <a:pt x="107917" y="905814"/>
                      </a:lnTo>
                      <a:lnTo>
                        <a:pt x="93233" y="913217"/>
                      </a:lnTo>
                      <a:lnTo>
                        <a:pt x="0" y="751734"/>
                      </a:lnTo>
                      <a:lnTo>
                        <a:pt x="1" y="751734"/>
                      </a:lnTo>
                      <a:lnTo>
                        <a:pt x="4483" y="759498"/>
                      </a:lnTo>
                      <a:lnTo>
                        <a:pt x="113797" y="683684"/>
                      </a:lnTo>
                      <a:cubicBezTo>
                        <a:pt x="269243" y="555293"/>
                        <a:pt x="380849" y="375639"/>
                        <a:pt x="422775" y="170581"/>
                      </a:cubicBezTo>
                      <a:lnTo>
                        <a:pt x="439957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3" name="Freeform 952">
                  <a:extLst>
                    <a:ext uri="{FF2B5EF4-FFF2-40B4-BE49-F238E27FC236}">
                      <a16:creationId xmlns:a16="http://schemas.microsoft.com/office/drawing/2014/main" id="{0A9A59BD-34CB-A944-AE70-A555DF7C54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05187" y="3439801"/>
                  <a:ext cx="707268" cy="1070549"/>
                </a:xfrm>
                <a:custGeom>
                  <a:avLst/>
                  <a:gdLst>
                    <a:gd name="connsiteX0" fmla="*/ 526726 w 707268"/>
                    <a:gd name="connsiteY0" fmla="*/ 0 h 1070549"/>
                    <a:gd name="connsiteX1" fmla="*/ 707268 w 707268"/>
                    <a:gd name="connsiteY1" fmla="*/ 0 h 1070549"/>
                    <a:gd name="connsiteX2" fmla="*/ 701308 w 707268"/>
                    <a:gd name="connsiteY2" fmla="*/ 118028 h 1070549"/>
                    <a:gd name="connsiteX3" fmla="*/ 114107 w 707268"/>
                    <a:gd name="connsiteY3" fmla="*/ 1058818 h 1070549"/>
                    <a:gd name="connsiteX4" fmla="*/ 90836 w 707268"/>
                    <a:gd name="connsiteY4" fmla="*/ 1070549 h 1070549"/>
                    <a:gd name="connsiteX5" fmla="*/ 0 w 707268"/>
                    <a:gd name="connsiteY5" fmla="*/ 913217 h 1070549"/>
                    <a:gd name="connsiteX6" fmla="*/ 1 w 707268"/>
                    <a:gd name="connsiteY6" fmla="*/ 913217 h 1070549"/>
                    <a:gd name="connsiteX7" fmla="*/ 1144 w 707268"/>
                    <a:gd name="connsiteY7" fmla="*/ 915197 h 1070549"/>
                    <a:gd name="connsiteX8" fmla="*/ 14685 w 707268"/>
                    <a:gd name="connsiteY8" fmla="*/ 905814 h 1070549"/>
                    <a:gd name="connsiteX9" fmla="*/ 17814 w 707268"/>
                    <a:gd name="connsiteY9" fmla="*/ 904236 h 1070549"/>
                    <a:gd name="connsiteX10" fmla="*/ 65367 w 707268"/>
                    <a:gd name="connsiteY10" fmla="*/ 870693 h 1070549"/>
                    <a:gd name="connsiteX11" fmla="*/ 134795 w 707268"/>
                    <a:gd name="connsiteY11" fmla="*/ 822581 h 1070549"/>
                    <a:gd name="connsiteX12" fmla="*/ 181539 w 707268"/>
                    <a:gd name="connsiteY12" fmla="*/ 776940 h 1070549"/>
                    <a:gd name="connsiteX13" fmla="*/ 207718 w 707268"/>
                    <a:gd name="connsiteY13" fmla="*/ 753676 h 1070549"/>
                    <a:gd name="connsiteX14" fmla="*/ 224682 w 707268"/>
                    <a:gd name="connsiteY14" fmla="*/ 734815 h 1070549"/>
                    <a:gd name="connsiteX15" fmla="*/ 264454 w 707268"/>
                    <a:gd name="connsiteY15" fmla="*/ 695980 h 1070549"/>
                    <a:gd name="connsiteX16" fmla="*/ 285209 w 707268"/>
                    <a:gd name="connsiteY16" fmla="*/ 667515 h 1070549"/>
                    <a:gd name="connsiteX17" fmla="*/ 288770 w 707268"/>
                    <a:gd name="connsiteY17" fmla="*/ 663555 h 1070549"/>
                    <a:gd name="connsiteX18" fmla="*/ 321542 w 707268"/>
                    <a:gd name="connsiteY18" fmla="*/ 617684 h 1070549"/>
                    <a:gd name="connsiteX19" fmla="*/ 371460 w 707268"/>
                    <a:gd name="connsiteY19" fmla="*/ 549220 h 1070549"/>
                    <a:gd name="connsiteX20" fmla="*/ 400422 w 707268"/>
                    <a:gd name="connsiteY20" fmla="*/ 490895 h 1070549"/>
                    <a:gd name="connsiteX21" fmla="*/ 418715 w 707268"/>
                    <a:gd name="connsiteY21" fmla="*/ 457988 h 1070549"/>
                    <a:gd name="connsiteX22" fmla="*/ 428601 w 707268"/>
                    <a:gd name="connsiteY22" fmla="*/ 434147 h 1070549"/>
                    <a:gd name="connsiteX23" fmla="*/ 452902 w 707268"/>
                    <a:gd name="connsiteY23" fmla="*/ 385209 h 1070549"/>
                    <a:gd name="connsiteX24" fmla="*/ 505873 w 707268"/>
                    <a:gd name="connsiteY24" fmla="*/ 206858 h 1070549"/>
                    <a:gd name="connsiteX25" fmla="*/ 510969 w 707268"/>
                    <a:gd name="connsiteY25" fmla="*/ 156313 h 1070549"/>
                    <a:gd name="connsiteX26" fmla="*/ 520153 w 707268"/>
                    <a:gd name="connsiteY26" fmla="*/ 99410 h 1070549"/>
                    <a:gd name="connsiteX27" fmla="*/ 523614 w 707268"/>
                    <a:gd name="connsiteY27" fmla="*/ 30869 h 1070549"/>
                    <a:gd name="connsiteX28" fmla="*/ 526726 w 707268"/>
                    <a:gd name="connsiteY28" fmla="*/ 0 h 1070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07268" h="1070549">
                      <a:moveTo>
                        <a:pt x="526726" y="0"/>
                      </a:moveTo>
                      <a:lnTo>
                        <a:pt x="707268" y="0"/>
                      </a:lnTo>
                      <a:lnTo>
                        <a:pt x="701308" y="118028"/>
                      </a:lnTo>
                      <a:cubicBezTo>
                        <a:pt x="660980" y="515130"/>
                        <a:pt x="436254" y="857719"/>
                        <a:pt x="114107" y="1058818"/>
                      </a:cubicBezTo>
                      <a:lnTo>
                        <a:pt x="90836" y="1070549"/>
                      </a:lnTo>
                      <a:lnTo>
                        <a:pt x="0" y="913217"/>
                      </a:lnTo>
                      <a:lnTo>
                        <a:pt x="1" y="913217"/>
                      </a:lnTo>
                      <a:lnTo>
                        <a:pt x="1144" y="915197"/>
                      </a:lnTo>
                      <a:lnTo>
                        <a:pt x="14685" y="905814"/>
                      </a:lnTo>
                      <a:lnTo>
                        <a:pt x="17814" y="904236"/>
                      </a:lnTo>
                      <a:lnTo>
                        <a:pt x="65367" y="870693"/>
                      </a:lnTo>
                      <a:lnTo>
                        <a:pt x="134795" y="822581"/>
                      </a:lnTo>
                      <a:lnTo>
                        <a:pt x="181539" y="776940"/>
                      </a:lnTo>
                      <a:lnTo>
                        <a:pt x="207718" y="753676"/>
                      </a:lnTo>
                      <a:lnTo>
                        <a:pt x="224682" y="734815"/>
                      </a:lnTo>
                      <a:lnTo>
                        <a:pt x="264454" y="695980"/>
                      </a:lnTo>
                      <a:lnTo>
                        <a:pt x="285209" y="667515"/>
                      </a:lnTo>
                      <a:lnTo>
                        <a:pt x="288770" y="663555"/>
                      </a:lnTo>
                      <a:lnTo>
                        <a:pt x="321542" y="617684"/>
                      </a:lnTo>
                      <a:lnTo>
                        <a:pt x="371460" y="549220"/>
                      </a:lnTo>
                      <a:lnTo>
                        <a:pt x="400422" y="490895"/>
                      </a:lnTo>
                      <a:lnTo>
                        <a:pt x="418715" y="457988"/>
                      </a:lnTo>
                      <a:lnTo>
                        <a:pt x="428601" y="434147"/>
                      </a:lnTo>
                      <a:lnTo>
                        <a:pt x="452902" y="385209"/>
                      </a:lnTo>
                      <a:cubicBezTo>
                        <a:pt x="475466" y="327987"/>
                        <a:pt x="493285" y="268375"/>
                        <a:pt x="505873" y="206858"/>
                      </a:cubicBezTo>
                      <a:lnTo>
                        <a:pt x="510969" y="156313"/>
                      </a:lnTo>
                      <a:lnTo>
                        <a:pt x="520153" y="99410"/>
                      </a:lnTo>
                      <a:lnTo>
                        <a:pt x="523614" y="30869"/>
                      </a:lnTo>
                      <a:lnTo>
                        <a:pt x="526726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4" name="Freeform 953">
                  <a:extLst>
                    <a:ext uri="{FF2B5EF4-FFF2-40B4-BE49-F238E27FC236}">
                      <a16:creationId xmlns:a16="http://schemas.microsoft.com/office/drawing/2014/main" id="{B2D05F41-BCB3-324A-977F-45999624FE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96253" y="3439801"/>
                  <a:ext cx="793272" cy="1226071"/>
                </a:xfrm>
                <a:custGeom>
                  <a:avLst/>
                  <a:gdLst>
                    <a:gd name="connsiteX0" fmla="*/ 616664 w 793272"/>
                    <a:gd name="connsiteY0" fmla="*/ 0 h 1226071"/>
                    <a:gd name="connsiteX1" fmla="*/ 793272 w 793272"/>
                    <a:gd name="connsiteY1" fmla="*/ 0 h 1226071"/>
                    <a:gd name="connsiteX2" fmla="*/ 786398 w 793272"/>
                    <a:gd name="connsiteY2" fmla="*/ 136132 h 1226071"/>
                    <a:gd name="connsiteX3" fmla="*/ 116677 w 793272"/>
                    <a:gd name="connsiteY3" fmla="*/ 1209133 h 1226071"/>
                    <a:gd name="connsiteX4" fmla="*/ 90400 w 793272"/>
                    <a:gd name="connsiteY4" fmla="*/ 1223924 h 1226071"/>
                    <a:gd name="connsiteX5" fmla="*/ 91171 w 793272"/>
                    <a:gd name="connsiteY5" fmla="*/ 1225260 h 1226071"/>
                    <a:gd name="connsiteX6" fmla="*/ 89561 w 793272"/>
                    <a:gd name="connsiteY6" fmla="*/ 1226071 h 1226071"/>
                    <a:gd name="connsiteX7" fmla="*/ 0 w 793272"/>
                    <a:gd name="connsiteY7" fmla="*/ 1070948 h 1226071"/>
                    <a:gd name="connsiteX8" fmla="*/ 23285 w 793272"/>
                    <a:gd name="connsiteY8" fmla="*/ 1059209 h 1226071"/>
                    <a:gd name="connsiteX9" fmla="*/ 610702 w 793272"/>
                    <a:gd name="connsiteY9" fmla="*/ 118075 h 1226071"/>
                    <a:gd name="connsiteX10" fmla="*/ 616664 w 793272"/>
                    <a:gd name="connsiteY10" fmla="*/ 0 h 1226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93272" h="1226071">
                      <a:moveTo>
                        <a:pt x="616664" y="0"/>
                      </a:moveTo>
                      <a:lnTo>
                        <a:pt x="793272" y="0"/>
                      </a:lnTo>
                      <a:lnTo>
                        <a:pt x="786398" y="136132"/>
                      </a:lnTo>
                      <a:cubicBezTo>
                        <a:pt x="740403" y="589040"/>
                        <a:pt x="484096" y="979773"/>
                        <a:pt x="116677" y="1209133"/>
                      </a:cubicBezTo>
                      <a:lnTo>
                        <a:pt x="90400" y="1223924"/>
                      </a:lnTo>
                      <a:lnTo>
                        <a:pt x="91171" y="1225260"/>
                      </a:lnTo>
                      <a:lnTo>
                        <a:pt x="89561" y="1226071"/>
                      </a:lnTo>
                      <a:lnTo>
                        <a:pt x="0" y="1070948"/>
                      </a:lnTo>
                      <a:lnTo>
                        <a:pt x="23285" y="1059209"/>
                      </a:lnTo>
                      <a:cubicBezTo>
                        <a:pt x="345551" y="858036"/>
                        <a:pt x="570359" y="515322"/>
                        <a:pt x="610702" y="118075"/>
                      </a:cubicBezTo>
                      <a:lnTo>
                        <a:pt x="616664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5" name="Freeform 954">
                  <a:extLst>
                    <a:ext uri="{FF2B5EF4-FFF2-40B4-BE49-F238E27FC236}">
                      <a16:creationId xmlns:a16="http://schemas.microsoft.com/office/drawing/2014/main" id="{9770920D-6371-604C-98C4-C2C3E5390B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7593" y="3900622"/>
                  <a:ext cx="690815" cy="248378"/>
                </a:xfrm>
                <a:custGeom>
                  <a:avLst/>
                  <a:gdLst>
                    <a:gd name="connsiteX0" fmla="*/ 91823 w 690815"/>
                    <a:gd name="connsiteY0" fmla="*/ 0 h 248378"/>
                    <a:gd name="connsiteX1" fmla="*/ 160966 w 690815"/>
                    <a:gd name="connsiteY1" fmla="*/ 32257 h 248378"/>
                    <a:gd name="connsiteX2" fmla="*/ 345408 w 690815"/>
                    <a:gd name="connsiteY2" fmla="*/ 64807 h 248378"/>
                    <a:gd name="connsiteX3" fmla="*/ 529851 w 690815"/>
                    <a:gd name="connsiteY3" fmla="*/ 32257 h 248378"/>
                    <a:gd name="connsiteX4" fmla="*/ 598992 w 690815"/>
                    <a:gd name="connsiteY4" fmla="*/ 1 h 248378"/>
                    <a:gd name="connsiteX5" fmla="*/ 690815 w 690815"/>
                    <a:gd name="connsiteY5" fmla="*/ 159041 h 248378"/>
                    <a:gd name="connsiteX6" fmla="*/ 592969 w 690815"/>
                    <a:gd name="connsiteY6" fmla="*/ 204689 h 248378"/>
                    <a:gd name="connsiteX7" fmla="*/ 345408 w 690815"/>
                    <a:gd name="connsiteY7" fmla="*/ 248378 h 248378"/>
                    <a:gd name="connsiteX8" fmla="*/ 97848 w 690815"/>
                    <a:gd name="connsiteY8" fmla="*/ 204689 h 248378"/>
                    <a:gd name="connsiteX9" fmla="*/ 0 w 690815"/>
                    <a:gd name="connsiteY9" fmla="*/ 159040 h 248378"/>
                    <a:gd name="connsiteX10" fmla="*/ 91823 w 690815"/>
                    <a:gd name="connsiteY10" fmla="*/ 0 h 24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90815" h="248378">
                      <a:moveTo>
                        <a:pt x="91823" y="0"/>
                      </a:moveTo>
                      <a:lnTo>
                        <a:pt x="160966" y="32257"/>
                      </a:lnTo>
                      <a:cubicBezTo>
                        <a:pt x="218478" y="53315"/>
                        <a:pt x="280601" y="64807"/>
                        <a:pt x="345408" y="64807"/>
                      </a:cubicBezTo>
                      <a:cubicBezTo>
                        <a:pt x="410216" y="64807"/>
                        <a:pt x="472339" y="53315"/>
                        <a:pt x="529851" y="32257"/>
                      </a:cubicBezTo>
                      <a:lnTo>
                        <a:pt x="598992" y="1"/>
                      </a:lnTo>
                      <a:lnTo>
                        <a:pt x="690815" y="159041"/>
                      </a:lnTo>
                      <a:lnTo>
                        <a:pt x="592969" y="204689"/>
                      </a:lnTo>
                      <a:cubicBezTo>
                        <a:pt x="515775" y="232953"/>
                        <a:pt x="432393" y="248378"/>
                        <a:pt x="345408" y="248378"/>
                      </a:cubicBezTo>
                      <a:cubicBezTo>
                        <a:pt x="258424" y="248378"/>
                        <a:pt x="175041" y="232953"/>
                        <a:pt x="97848" y="204689"/>
                      </a:cubicBezTo>
                      <a:lnTo>
                        <a:pt x="0" y="159040"/>
                      </a:lnTo>
                      <a:lnTo>
                        <a:pt x="9182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6" name="Freeform 955">
                  <a:extLst>
                    <a:ext uri="{FF2B5EF4-FFF2-40B4-BE49-F238E27FC236}">
                      <a16:creationId xmlns:a16="http://schemas.microsoft.com/office/drawing/2014/main" id="{330702C4-B761-0148-BDA7-5D8B30A42D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21940" y="4061882"/>
                  <a:ext cx="862121" cy="258356"/>
                </a:xfrm>
                <a:custGeom>
                  <a:avLst/>
                  <a:gdLst>
                    <a:gd name="connsiteX0" fmla="*/ 84372 w 862121"/>
                    <a:gd name="connsiteY0" fmla="*/ 0 h 258356"/>
                    <a:gd name="connsiteX1" fmla="*/ 183450 w 862121"/>
                    <a:gd name="connsiteY1" fmla="*/ 46270 h 258356"/>
                    <a:gd name="connsiteX2" fmla="*/ 431797 w 862121"/>
                    <a:gd name="connsiteY2" fmla="*/ 90143 h 258356"/>
                    <a:gd name="connsiteX3" fmla="*/ 680144 w 862121"/>
                    <a:gd name="connsiteY3" fmla="*/ 46270 h 258356"/>
                    <a:gd name="connsiteX4" fmla="*/ 778062 w 862121"/>
                    <a:gd name="connsiteY4" fmla="*/ 543 h 258356"/>
                    <a:gd name="connsiteX5" fmla="*/ 862121 w 862121"/>
                    <a:gd name="connsiteY5" fmla="*/ 146137 h 258356"/>
                    <a:gd name="connsiteX6" fmla="*/ 737499 w 862121"/>
                    <a:gd name="connsiteY6" fmla="*/ 204276 h 258356"/>
                    <a:gd name="connsiteX7" fmla="*/ 431061 w 862121"/>
                    <a:gd name="connsiteY7" fmla="*/ 258356 h 258356"/>
                    <a:gd name="connsiteX8" fmla="*/ 124624 w 862121"/>
                    <a:gd name="connsiteY8" fmla="*/ 204276 h 258356"/>
                    <a:gd name="connsiteX9" fmla="*/ 0 w 862121"/>
                    <a:gd name="connsiteY9" fmla="*/ 146136 h 258356"/>
                    <a:gd name="connsiteX10" fmla="*/ 84372 w 862121"/>
                    <a:gd name="connsiteY10" fmla="*/ 0 h 258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62121" h="258356">
                      <a:moveTo>
                        <a:pt x="84372" y="0"/>
                      </a:moveTo>
                      <a:lnTo>
                        <a:pt x="183450" y="46270"/>
                      </a:lnTo>
                      <a:cubicBezTo>
                        <a:pt x="260889" y="74653"/>
                        <a:pt x="344536" y="90143"/>
                        <a:pt x="431797" y="90143"/>
                      </a:cubicBezTo>
                      <a:cubicBezTo>
                        <a:pt x="519059" y="90143"/>
                        <a:pt x="602706" y="74653"/>
                        <a:pt x="680144" y="46270"/>
                      </a:cubicBezTo>
                      <a:lnTo>
                        <a:pt x="778062" y="543"/>
                      </a:lnTo>
                      <a:lnTo>
                        <a:pt x="862121" y="146137"/>
                      </a:lnTo>
                      <a:lnTo>
                        <a:pt x="737499" y="204276"/>
                      </a:lnTo>
                      <a:cubicBezTo>
                        <a:pt x="641947" y="239262"/>
                        <a:pt x="538734" y="258356"/>
                        <a:pt x="431061" y="258356"/>
                      </a:cubicBezTo>
                      <a:cubicBezTo>
                        <a:pt x="323389" y="258356"/>
                        <a:pt x="220176" y="239262"/>
                        <a:pt x="124624" y="204276"/>
                      </a:cubicBezTo>
                      <a:lnTo>
                        <a:pt x="0" y="146136"/>
                      </a:lnTo>
                      <a:lnTo>
                        <a:pt x="8437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7" name="Freeform 956">
                  <a:extLst>
                    <a:ext uri="{FF2B5EF4-FFF2-40B4-BE49-F238E27FC236}">
                      <a16:creationId xmlns:a16="http://schemas.microsoft.com/office/drawing/2014/main" id="{035535BB-87A1-084D-BA5D-E73025BF01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29791" y="4208019"/>
                  <a:ext cx="1046419" cy="298887"/>
                </a:xfrm>
                <a:custGeom>
                  <a:avLst/>
                  <a:gdLst>
                    <a:gd name="connsiteX0" fmla="*/ 92149 w 1046419"/>
                    <a:gd name="connsiteY0" fmla="*/ 0 h 298887"/>
                    <a:gd name="connsiteX1" fmla="*/ 92149 w 1046419"/>
                    <a:gd name="connsiteY1" fmla="*/ 0 h 298887"/>
                    <a:gd name="connsiteX2" fmla="*/ 87998 w 1046419"/>
                    <a:gd name="connsiteY2" fmla="*/ 7190 h 298887"/>
                    <a:gd name="connsiteX3" fmla="*/ 214750 w 1046419"/>
                    <a:gd name="connsiteY3" fmla="*/ 66371 h 298887"/>
                    <a:gd name="connsiteX4" fmla="*/ 523946 w 1046419"/>
                    <a:gd name="connsiteY4" fmla="*/ 120982 h 298887"/>
                    <a:gd name="connsiteX5" fmla="*/ 833143 w 1046419"/>
                    <a:gd name="connsiteY5" fmla="*/ 66371 h 298887"/>
                    <a:gd name="connsiteX6" fmla="*/ 958733 w 1046419"/>
                    <a:gd name="connsiteY6" fmla="*/ 7732 h 298887"/>
                    <a:gd name="connsiteX7" fmla="*/ 954270 w 1046419"/>
                    <a:gd name="connsiteY7" fmla="*/ 1 h 298887"/>
                    <a:gd name="connsiteX8" fmla="*/ 954270 w 1046419"/>
                    <a:gd name="connsiteY8" fmla="*/ 1 h 298887"/>
                    <a:gd name="connsiteX9" fmla="*/ 1046419 w 1046419"/>
                    <a:gd name="connsiteY9" fmla="*/ 159608 h 298887"/>
                    <a:gd name="connsiteX10" fmla="*/ 918450 w 1046419"/>
                    <a:gd name="connsiteY10" fmla="*/ 224120 h 298887"/>
                    <a:gd name="connsiteX11" fmla="*/ 523209 w 1046419"/>
                    <a:gd name="connsiteY11" fmla="*/ 298887 h 298887"/>
                    <a:gd name="connsiteX12" fmla="*/ 127969 w 1046419"/>
                    <a:gd name="connsiteY12" fmla="*/ 224120 h 298887"/>
                    <a:gd name="connsiteX13" fmla="*/ 0 w 1046419"/>
                    <a:gd name="connsiteY13" fmla="*/ 159607 h 298887"/>
                    <a:gd name="connsiteX14" fmla="*/ 92149 w 1046419"/>
                    <a:gd name="connsiteY14" fmla="*/ 0 h 298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46419" h="298887">
                      <a:moveTo>
                        <a:pt x="92149" y="0"/>
                      </a:moveTo>
                      <a:lnTo>
                        <a:pt x="92149" y="0"/>
                      </a:lnTo>
                      <a:lnTo>
                        <a:pt x="87998" y="7190"/>
                      </a:lnTo>
                      <a:lnTo>
                        <a:pt x="214750" y="66371"/>
                      </a:lnTo>
                      <a:cubicBezTo>
                        <a:pt x="311162" y="101701"/>
                        <a:pt x="415304" y="120982"/>
                        <a:pt x="523946" y="120982"/>
                      </a:cubicBezTo>
                      <a:cubicBezTo>
                        <a:pt x="632588" y="120982"/>
                        <a:pt x="736730" y="101701"/>
                        <a:pt x="833143" y="66371"/>
                      </a:cubicBezTo>
                      <a:lnTo>
                        <a:pt x="958733" y="7732"/>
                      </a:lnTo>
                      <a:lnTo>
                        <a:pt x="954270" y="1"/>
                      </a:lnTo>
                      <a:lnTo>
                        <a:pt x="954270" y="1"/>
                      </a:lnTo>
                      <a:lnTo>
                        <a:pt x="1046419" y="159608"/>
                      </a:lnTo>
                      <a:lnTo>
                        <a:pt x="918450" y="224120"/>
                      </a:lnTo>
                      <a:cubicBezTo>
                        <a:pt x="796069" y="272377"/>
                        <a:pt x="662735" y="298887"/>
                        <a:pt x="523209" y="298887"/>
                      </a:cubicBezTo>
                      <a:cubicBezTo>
                        <a:pt x="383684" y="298887"/>
                        <a:pt x="250349" y="272377"/>
                        <a:pt x="127969" y="224120"/>
                      </a:cubicBezTo>
                      <a:lnTo>
                        <a:pt x="0" y="159607"/>
                      </a:lnTo>
                      <a:lnTo>
                        <a:pt x="92149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8" name="Freeform 957">
                  <a:extLst>
                    <a:ext uri="{FF2B5EF4-FFF2-40B4-BE49-F238E27FC236}">
                      <a16:creationId xmlns:a16="http://schemas.microsoft.com/office/drawing/2014/main" id="{4E1DEAAA-5B56-8648-B0F9-4F8C5675E2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8955" y="4367626"/>
                  <a:ext cx="1228090" cy="321375"/>
                </a:xfrm>
                <a:custGeom>
                  <a:avLst/>
                  <a:gdLst>
                    <a:gd name="connsiteX0" fmla="*/ 90836 w 1228090"/>
                    <a:gd name="connsiteY0" fmla="*/ 0 h 321375"/>
                    <a:gd name="connsiteX1" fmla="*/ 90836 w 1228090"/>
                    <a:gd name="connsiteY1" fmla="*/ 0 h 321375"/>
                    <a:gd name="connsiteX2" fmla="*/ 88566 w 1228090"/>
                    <a:gd name="connsiteY2" fmla="*/ 3932 h 321375"/>
                    <a:gd name="connsiteX3" fmla="*/ 242706 w 1228090"/>
                    <a:gd name="connsiteY3" fmla="*/ 75841 h 321375"/>
                    <a:gd name="connsiteX4" fmla="*/ 614046 w 1228090"/>
                    <a:gd name="connsiteY4" fmla="*/ 141375 h 321375"/>
                    <a:gd name="connsiteX5" fmla="*/ 985387 w 1228090"/>
                    <a:gd name="connsiteY5" fmla="*/ 75841 h 321375"/>
                    <a:gd name="connsiteX6" fmla="*/ 1139525 w 1228090"/>
                    <a:gd name="connsiteY6" fmla="*/ 3933 h 321375"/>
                    <a:gd name="connsiteX7" fmla="*/ 1137255 w 1228090"/>
                    <a:gd name="connsiteY7" fmla="*/ 1 h 321375"/>
                    <a:gd name="connsiteX8" fmla="*/ 1137255 w 1228090"/>
                    <a:gd name="connsiteY8" fmla="*/ 0 h 321375"/>
                    <a:gd name="connsiteX9" fmla="*/ 1228090 w 1228090"/>
                    <a:gd name="connsiteY9" fmla="*/ 157333 h 321375"/>
                    <a:gd name="connsiteX10" fmla="*/ 1076056 w 1228090"/>
                    <a:gd name="connsiteY10" fmla="*/ 233978 h 321375"/>
                    <a:gd name="connsiteX11" fmla="*/ 614045 w 1228090"/>
                    <a:gd name="connsiteY11" fmla="*/ 321375 h 321375"/>
                    <a:gd name="connsiteX12" fmla="*/ 152035 w 1228090"/>
                    <a:gd name="connsiteY12" fmla="*/ 233978 h 321375"/>
                    <a:gd name="connsiteX13" fmla="*/ 0 w 1228090"/>
                    <a:gd name="connsiteY13" fmla="*/ 157332 h 321375"/>
                    <a:gd name="connsiteX14" fmla="*/ 90836 w 1228090"/>
                    <a:gd name="connsiteY14" fmla="*/ 0 h 321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28090" h="321375">
                      <a:moveTo>
                        <a:pt x="90836" y="0"/>
                      </a:moveTo>
                      <a:lnTo>
                        <a:pt x="90836" y="0"/>
                      </a:lnTo>
                      <a:lnTo>
                        <a:pt x="88566" y="3932"/>
                      </a:lnTo>
                      <a:lnTo>
                        <a:pt x="242706" y="75841"/>
                      </a:lnTo>
                      <a:cubicBezTo>
                        <a:pt x="358496" y="118238"/>
                        <a:pt x="483569" y="141375"/>
                        <a:pt x="614046" y="141375"/>
                      </a:cubicBezTo>
                      <a:cubicBezTo>
                        <a:pt x="744524" y="141375"/>
                        <a:pt x="869597" y="118238"/>
                        <a:pt x="985387" y="75841"/>
                      </a:cubicBezTo>
                      <a:lnTo>
                        <a:pt x="1139525" y="3933"/>
                      </a:lnTo>
                      <a:lnTo>
                        <a:pt x="1137255" y="1"/>
                      </a:lnTo>
                      <a:lnTo>
                        <a:pt x="1137255" y="0"/>
                      </a:lnTo>
                      <a:lnTo>
                        <a:pt x="1228090" y="157333"/>
                      </a:lnTo>
                      <a:lnTo>
                        <a:pt x="1076056" y="233978"/>
                      </a:lnTo>
                      <a:cubicBezTo>
                        <a:pt x="933001" y="290387"/>
                        <a:pt x="777142" y="321375"/>
                        <a:pt x="614045" y="321375"/>
                      </a:cubicBezTo>
                      <a:cubicBezTo>
                        <a:pt x="450949" y="321375"/>
                        <a:pt x="295090" y="290387"/>
                        <a:pt x="152035" y="233978"/>
                      </a:cubicBezTo>
                      <a:lnTo>
                        <a:pt x="0" y="157332"/>
                      </a:lnTo>
                      <a:lnTo>
                        <a:pt x="90836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9" name="Freeform 958">
                  <a:extLst>
                    <a:ext uri="{FF2B5EF4-FFF2-40B4-BE49-F238E27FC236}">
                      <a16:creationId xmlns:a16="http://schemas.microsoft.com/office/drawing/2014/main" id="{5F9B0322-D82E-DE42-BB6F-5B8FCBE82A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49165" y="4525356"/>
                  <a:ext cx="1407671" cy="340715"/>
                </a:xfrm>
                <a:custGeom>
                  <a:avLst/>
                  <a:gdLst>
                    <a:gd name="connsiteX0" fmla="*/ 89561 w 1407671"/>
                    <a:gd name="connsiteY0" fmla="*/ 0 h 340715"/>
                    <a:gd name="connsiteX1" fmla="*/ 241657 w 1407671"/>
                    <a:gd name="connsiteY1" fmla="*/ 76676 h 340715"/>
                    <a:gd name="connsiteX2" fmla="*/ 703836 w 1407671"/>
                    <a:gd name="connsiteY2" fmla="*/ 164106 h 340715"/>
                    <a:gd name="connsiteX3" fmla="*/ 1166016 w 1407671"/>
                    <a:gd name="connsiteY3" fmla="*/ 76676 h 340715"/>
                    <a:gd name="connsiteX4" fmla="*/ 1318110 w 1407671"/>
                    <a:gd name="connsiteY4" fmla="*/ 1 h 340715"/>
                    <a:gd name="connsiteX5" fmla="*/ 1407671 w 1407671"/>
                    <a:gd name="connsiteY5" fmla="*/ 155125 h 340715"/>
                    <a:gd name="connsiteX6" fmla="*/ 1301424 w 1407671"/>
                    <a:gd name="connsiteY6" fmla="*/ 208687 h 340715"/>
                    <a:gd name="connsiteX7" fmla="*/ 1200012 w 1407671"/>
                    <a:gd name="connsiteY7" fmla="*/ 252757 h 340715"/>
                    <a:gd name="connsiteX8" fmla="*/ 703835 w 1407671"/>
                    <a:gd name="connsiteY8" fmla="*/ 340715 h 340715"/>
                    <a:gd name="connsiteX9" fmla="*/ 207660 w 1407671"/>
                    <a:gd name="connsiteY9" fmla="*/ 252757 h 340715"/>
                    <a:gd name="connsiteX10" fmla="*/ 106256 w 1407671"/>
                    <a:gd name="connsiteY10" fmla="*/ 208691 h 340715"/>
                    <a:gd name="connsiteX11" fmla="*/ 0 w 1407671"/>
                    <a:gd name="connsiteY11" fmla="*/ 155124 h 340715"/>
                    <a:gd name="connsiteX12" fmla="*/ 89561 w 1407671"/>
                    <a:gd name="connsiteY12" fmla="*/ 0 h 340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7671" h="340715">
                      <a:moveTo>
                        <a:pt x="89561" y="0"/>
                      </a:moveTo>
                      <a:lnTo>
                        <a:pt x="241657" y="76676"/>
                      </a:lnTo>
                      <a:cubicBezTo>
                        <a:pt x="384764" y="133107"/>
                        <a:pt x="540680" y="164106"/>
                        <a:pt x="703836" y="164106"/>
                      </a:cubicBezTo>
                      <a:cubicBezTo>
                        <a:pt x="866993" y="164106"/>
                        <a:pt x="1022908" y="133107"/>
                        <a:pt x="1166016" y="76676"/>
                      </a:cubicBezTo>
                      <a:lnTo>
                        <a:pt x="1318110" y="1"/>
                      </a:lnTo>
                      <a:lnTo>
                        <a:pt x="1407671" y="155125"/>
                      </a:lnTo>
                      <a:lnTo>
                        <a:pt x="1301424" y="208687"/>
                      </a:lnTo>
                      <a:lnTo>
                        <a:pt x="1200012" y="252757"/>
                      </a:lnTo>
                      <a:cubicBezTo>
                        <a:pt x="1045363" y="309652"/>
                        <a:pt x="878227" y="340715"/>
                        <a:pt x="703835" y="340715"/>
                      </a:cubicBezTo>
                      <a:cubicBezTo>
                        <a:pt x="529444" y="340715"/>
                        <a:pt x="362309" y="309652"/>
                        <a:pt x="207660" y="252757"/>
                      </a:cubicBezTo>
                      <a:lnTo>
                        <a:pt x="106256" y="208691"/>
                      </a:lnTo>
                      <a:lnTo>
                        <a:pt x="0" y="155124"/>
                      </a:lnTo>
                      <a:lnTo>
                        <a:pt x="8956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12" name="Freeform 811">
                <a:extLst>
                  <a:ext uri="{FF2B5EF4-FFF2-40B4-BE49-F238E27FC236}">
                    <a16:creationId xmlns:a16="http://schemas.microsoft.com/office/drawing/2014/main" id="{5450F6FD-5492-5446-AF4F-21E3A0D466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503003"/>
                <a:ext cx="14686" cy="9384"/>
              </a:xfrm>
              <a:custGeom>
                <a:avLst/>
                <a:gdLst>
                  <a:gd name="connsiteX0" fmla="*/ 1144 w 14686"/>
                  <a:gd name="connsiteY0" fmla="*/ 0 h 9384"/>
                  <a:gd name="connsiteX1" fmla="*/ 14686 w 14686"/>
                  <a:gd name="connsiteY1" fmla="*/ 9384 h 9384"/>
                  <a:gd name="connsiteX2" fmla="*/ 0 w 14686"/>
                  <a:gd name="connsiteY2" fmla="*/ 1981 h 9384"/>
                  <a:gd name="connsiteX3" fmla="*/ 1144 w 14686"/>
                  <a:gd name="connsiteY3" fmla="*/ 0 h 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6" h="9384">
                    <a:moveTo>
                      <a:pt x="1144" y="0"/>
                    </a:moveTo>
                    <a:lnTo>
                      <a:pt x="14686" y="9384"/>
                    </a:lnTo>
                    <a:lnTo>
                      <a:pt x="0" y="1981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3" name="Freeform 812">
                <a:extLst>
                  <a:ext uri="{FF2B5EF4-FFF2-40B4-BE49-F238E27FC236}">
                    <a16:creationId xmlns:a16="http://schemas.microsoft.com/office/drawing/2014/main" id="{52B41266-D2FA-D247-B751-496ED25B1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4" y="2503004"/>
                <a:ext cx="14679" cy="9380"/>
              </a:xfrm>
              <a:custGeom>
                <a:avLst/>
                <a:gdLst>
                  <a:gd name="connsiteX0" fmla="*/ 13536 w 14679"/>
                  <a:gd name="connsiteY0" fmla="*/ 0 h 9380"/>
                  <a:gd name="connsiteX1" fmla="*/ 14679 w 14679"/>
                  <a:gd name="connsiteY1" fmla="*/ 1980 h 9380"/>
                  <a:gd name="connsiteX2" fmla="*/ 0 w 14679"/>
                  <a:gd name="connsiteY2" fmla="*/ 9380 h 9380"/>
                  <a:gd name="connsiteX3" fmla="*/ 13536 w 14679"/>
                  <a:gd name="connsiteY3" fmla="*/ 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9" h="9380">
                    <a:moveTo>
                      <a:pt x="13536" y="0"/>
                    </a:moveTo>
                    <a:lnTo>
                      <a:pt x="14679" y="1980"/>
                    </a:lnTo>
                    <a:lnTo>
                      <a:pt x="0" y="9380"/>
                    </a:lnTo>
                    <a:lnTo>
                      <a:pt x="1353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4" name="Freeform 813">
                <a:extLst>
                  <a:ext uri="{FF2B5EF4-FFF2-40B4-BE49-F238E27FC236}">
                    <a16:creationId xmlns:a16="http://schemas.microsoft.com/office/drawing/2014/main" id="{C47C79B2-20D3-3743-A01B-A864B37646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2512384"/>
                <a:ext cx="50782" cy="35190"/>
              </a:xfrm>
              <a:custGeom>
                <a:avLst/>
                <a:gdLst>
                  <a:gd name="connsiteX0" fmla="*/ 50782 w 50782"/>
                  <a:gd name="connsiteY0" fmla="*/ 0 h 35190"/>
                  <a:gd name="connsiteX1" fmla="*/ 0 w 50782"/>
                  <a:gd name="connsiteY1" fmla="*/ 35190 h 35190"/>
                  <a:gd name="connsiteX2" fmla="*/ 47648 w 50782"/>
                  <a:gd name="connsiteY2" fmla="*/ 1580 h 35190"/>
                  <a:gd name="connsiteX3" fmla="*/ 50782 w 50782"/>
                  <a:gd name="connsiteY3" fmla="*/ 0 h 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2" h="35190">
                    <a:moveTo>
                      <a:pt x="50782" y="0"/>
                    </a:moveTo>
                    <a:lnTo>
                      <a:pt x="0" y="35190"/>
                    </a:lnTo>
                    <a:lnTo>
                      <a:pt x="47648" y="1580"/>
                    </a:lnTo>
                    <a:lnTo>
                      <a:pt x="507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5" name="Freeform 814">
                <a:extLst>
                  <a:ext uri="{FF2B5EF4-FFF2-40B4-BE49-F238E27FC236}">
                    <a16:creationId xmlns:a16="http://schemas.microsoft.com/office/drawing/2014/main" id="{B886F432-5F8D-244B-9E19-FDF120F206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3" y="2512387"/>
                <a:ext cx="50681" cy="35120"/>
              </a:xfrm>
              <a:custGeom>
                <a:avLst/>
                <a:gdLst>
                  <a:gd name="connsiteX0" fmla="*/ 0 w 50681"/>
                  <a:gd name="connsiteY0" fmla="*/ 0 h 35120"/>
                  <a:gd name="connsiteX1" fmla="*/ 3128 w 50681"/>
                  <a:gd name="connsiteY1" fmla="*/ 1577 h 35120"/>
                  <a:gd name="connsiteX2" fmla="*/ 50681 w 50681"/>
                  <a:gd name="connsiteY2" fmla="*/ 35120 h 35120"/>
                  <a:gd name="connsiteX3" fmla="*/ 0 w 50681"/>
                  <a:gd name="connsiteY3" fmla="*/ 0 h 3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1" h="35120">
                    <a:moveTo>
                      <a:pt x="0" y="0"/>
                    </a:moveTo>
                    <a:lnTo>
                      <a:pt x="3128" y="1577"/>
                    </a:lnTo>
                    <a:lnTo>
                      <a:pt x="50681" y="35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6" name="Freeform 815">
                <a:extLst>
                  <a:ext uri="{FF2B5EF4-FFF2-40B4-BE49-F238E27FC236}">
                    <a16:creationId xmlns:a16="http://schemas.microsoft.com/office/drawing/2014/main" id="{F2D06B2D-7A24-A84D-A36D-90FF3212E8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2547508"/>
                <a:ext cx="116172" cy="93753"/>
              </a:xfrm>
              <a:custGeom>
                <a:avLst/>
                <a:gdLst>
                  <a:gd name="connsiteX0" fmla="*/ 0 w 116172"/>
                  <a:gd name="connsiteY0" fmla="*/ 0 h 93753"/>
                  <a:gd name="connsiteX1" fmla="*/ 69428 w 116172"/>
                  <a:gd name="connsiteY1" fmla="*/ 48112 h 93753"/>
                  <a:gd name="connsiteX2" fmla="*/ 116172 w 116172"/>
                  <a:gd name="connsiteY2" fmla="*/ 93753 h 93753"/>
                  <a:gd name="connsiteX3" fmla="*/ 51742 w 116172"/>
                  <a:gd name="connsiteY3" fmla="*/ 36499 h 93753"/>
                  <a:gd name="connsiteX4" fmla="*/ 0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0" y="0"/>
                    </a:moveTo>
                    <a:lnTo>
                      <a:pt x="69428" y="48112"/>
                    </a:lnTo>
                    <a:lnTo>
                      <a:pt x="116172" y="93753"/>
                    </a:lnTo>
                    <a:lnTo>
                      <a:pt x="51742" y="36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7" name="Freeform 816">
                <a:extLst>
                  <a:ext uri="{FF2B5EF4-FFF2-40B4-BE49-F238E27FC236}">
                    <a16:creationId xmlns:a16="http://schemas.microsoft.com/office/drawing/2014/main" id="{C54B4921-95F7-BD4B-9201-2CA9DEAEBA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2547574"/>
                <a:ext cx="116055" cy="93666"/>
              </a:xfrm>
              <a:custGeom>
                <a:avLst/>
                <a:gdLst>
                  <a:gd name="connsiteX0" fmla="*/ 116055 w 116055"/>
                  <a:gd name="connsiteY0" fmla="*/ 0 h 93666"/>
                  <a:gd name="connsiteX1" fmla="*/ 64408 w 116055"/>
                  <a:gd name="connsiteY1" fmla="*/ 36432 h 93666"/>
                  <a:gd name="connsiteX2" fmla="*/ 0 w 116055"/>
                  <a:gd name="connsiteY2" fmla="*/ 93666 h 93666"/>
                  <a:gd name="connsiteX3" fmla="*/ 46724 w 116055"/>
                  <a:gd name="connsiteY3" fmla="*/ 48045 h 93666"/>
                  <a:gd name="connsiteX4" fmla="*/ 116055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116055" y="0"/>
                    </a:moveTo>
                    <a:lnTo>
                      <a:pt x="64408" y="36432"/>
                    </a:lnTo>
                    <a:lnTo>
                      <a:pt x="0" y="93666"/>
                    </a:lnTo>
                    <a:lnTo>
                      <a:pt x="46724" y="48045"/>
                    </a:lnTo>
                    <a:lnTo>
                      <a:pt x="11605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8" name="Freeform 817">
                <a:extLst>
                  <a:ext uri="{FF2B5EF4-FFF2-40B4-BE49-F238E27FC236}">
                    <a16:creationId xmlns:a16="http://schemas.microsoft.com/office/drawing/2014/main" id="{6008551D-4CDB-EB44-BDBF-0736348DCF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20" y="2641240"/>
                <a:ext cx="43177" cy="42160"/>
              </a:xfrm>
              <a:custGeom>
                <a:avLst/>
                <a:gdLst>
                  <a:gd name="connsiteX0" fmla="*/ 43177 w 43177"/>
                  <a:gd name="connsiteY0" fmla="*/ 0 h 42160"/>
                  <a:gd name="connsiteX1" fmla="*/ 0 w 43177"/>
                  <a:gd name="connsiteY1" fmla="*/ 42160 h 42160"/>
                  <a:gd name="connsiteX2" fmla="*/ 16976 w 43177"/>
                  <a:gd name="connsiteY2" fmla="*/ 23284 h 42160"/>
                  <a:gd name="connsiteX3" fmla="*/ 43177 w 43177"/>
                  <a:gd name="connsiteY3" fmla="*/ 0 h 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7" h="42160">
                    <a:moveTo>
                      <a:pt x="43177" y="0"/>
                    </a:moveTo>
                    <a:lnTo>
                      <a:pt x="0" y="42160"/>
                    </a:lnTo>
                    <a:lnTo>
                      <a:pt x="16976" y="23284"/>
                    </a:lnTo>
                    <a:lnTo>
                      <a:pt x="431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9" name="Freeform 818">
                <a:extLst>
                  <a:ext uri="{FF2B5EF4-FFF2-40B4-BE49-F238E27FC236}">
                    <a16:creationId xmlns:a16="http://schemas.microsoft.com/office/drawing/2014/main" id="{26622EC6-66DD-AB46-AE0C-AEFC8C2990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2641260"/>
                <a:ext cx="43141" cy="42124"/>
              </a:xfrm>
              <a:custGeom>
                <a:avLst/>
                <a:gdLst>
                  <a:gd name="connsiteX0" fmla="*/ 0 w 43141"/>
                  <a:gd name="connsiteY0" fmla="*/ 0 h 42124"/>
                  <a:gd name="connsiteX1" fmla="*/ 26179 w 43141"/>
                  <a:gd name="connsiteY1" fmla="*/ 23264 h 42124"/>
                  <a:gd name="connsiteX2" fmla="*/ 43141 w 43141"/>
                  <a:gd name="connsiteY2" fmla="*/ 42124 h 42124"/>
                  <a:gd name="connsiteX3" fmla="*/ 0 w 43141"/>
                  <a:gd name="connsiteY3" fmla="*/ 0 h 4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1" h="42124">
                    <a:moveTo>
                      <a:pt x="0" y="0"/>
                    </a:moveTo>
                    <a:lnTo>
                      <a:pt x="26179" y="23264"/>
                    </a:lnTo>
                    <a:lnTo>
                      <a:pt x="43141" y="42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0" name="Freeform 819">
                <a:extLst>
                  <a:ext uri="{FF2B5EF4-FFF2-40B4-BE49-F238E27FC236}">
                    <a16:creationId xmlns:a16="http://schemas.microsoft.com/office/drawing/2014/main" id="{B9E9AA14-5F9A-FE40-9223-C1273E33C9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7" y="2683385"/>
                <a:ext cx="60532" cy="67305"/>
              </a:xfrm>
              <a:custGeom>
                <a:avLst/>
                <a:gdLst>
                  <a:gd name="connsiteX0" fmla="*/ 0 w 60532"/>
                  <a:gd name="connsiteY0" fmla="*/ 0 h 67305"/>
                  <a:gd name="connsiteX1" fmla="*/ 39774 w 60532"/>
                  <a:gd name="connsiteY1" fmla="*/ 38836 h 67305"/>
                  <a:gd name="connsiteX2" fmla="*/ 60532 w 60532"/>
                  <a:gd name="connsiteY2" fmla="*/ 67305 h 67305"/>
                  <a:gd name="connsiteX3" fmla="*/ 0 w 60532"/>
                  <a:gd name="connsiteY3" fmla="*/ 0 h 6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32" h="67305">
                    <a:moveTo>
                      <a:pt x="0" y="0"/>
                    </a:moveTo>
                    <a:lnTo>
                      <a:pt x="39774" y="38836"/>
                    </a:lnTo>
                    <a:lnTo>
                      <a:pt x="60532" y="67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1" name="Freeform 820">
                <a:extLst>
                  <a:ext uri="{FF2B5EF4-FFF2-40B4-BE49-F238E27FC236}">
                    <a16:creationId xmlns:a16="http://schemas.microsoft.com/office/drawing/2014/main" id="{D28AC9C9-F51D-0A46-A8FE-F1C268D6CE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3" y="2683401"/>
                <a:ext cx="60507" cy="67277"/>
              </a:xfrm>
              <a:custGeom>
                <a:avLst/>
                <a:gdLst>
                  <a:gd name="connsiteX0" fmla="*/ 60507 w 60507"/>
                  <a:gd name="connsiteY0" fmla="*/ 0 h 67277"/>
                  <a:gd name="connsiteX1" fmla="*/ 0 w 60507"/>
                  <a:gd name="connsiteY1" fmla="*/ 67277 h 67277"/>
                  <a:gd name="connsiteX2" fmla="*/ 20749 w 60507"/>
                  <a:gd name="connsiteY2" fmla="*/ 38820 h 67277"/>
                  <a:gd name="connsiteX3" fmla="*/ 60507 w 60507"/>
                  <a:gd name="connsiteY3" fmla="*/ 0 h 6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7" h="67277">
                    <a:moveTo>
                      <a:pt x="60507" y="0"/>
                    </a:moveTo>
                    <a:lnTo>
                      <a:pt x="0" y="67277"/>
                    </a:lnTo>
                    <a:lnTo>
                      <a:pt x="20749" y="38820"/>
                    </a:lnTo>
                    <a:lnTo>
                      <a:pt x="6050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2" name="Freeform 821">
                <a:extLst>
                  <a:ext uri="{FF2B5EF4-FFF2-40B4-BE49-F238E27FC236}">
                    <a16:creationId xmlns:a16="http://schemas.microsoft.com/office/drawing/2014/main" id="{ED9A9E5D-BBCF-894D-8E5B-D8C7D3FF49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92" y="2750678"/>
                <a:ext cx="36421" cy="49953"/>
              </a:xfrm>
              <a:custGeom>
                <a:avLst/>
                <a:gdLst>
                  <a:gd name="connsiteX0" fmla="*/ 36421 w 36421"/>
                  <a:gd name="connsiteY0" fmla="*/ 0 h 49953"/>
                  <a:gd name="connsiteX1" fmla="*/ 0 w 36421"/>
                  <a:gd name="connsiteY1" fmla="*/ 49953 h 49953"/>
                  <a:gd name="connsiteX2" fmla="*/ 32852 w 36421"/>
                  <a:gd name="connsiteY2" fmla="*/ 3969 h 49953"/>
                  <a:gd name="connsiteX3" fmla="*/ 36421 w 36421"/>
                  <a:gd name="connsiteY3" fmla="*/ 0 h 4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1" h="49953">
                    <a:moveTo>
                      <a:pt x="36421" y="0"/>
                    </a:moveTo>
                    <a:lnTo>
                      <a:pt x="0" y="49953"/>
                    </a:lnTo>
                    <a:lnTo>
                      <a:pt x="32852" y="3969"/>
                    </a:lnTo>
                    <a:lnTo>
                      <a:pt x="364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3" name="Freeform 822">
                <a:extLst>
                  <a:ext uri="{FF2B5EF4-FFF2-40B4-BE49-F238E27FC236}">
                    <a16:creationId xmlns:a16="http://schemas.microsoft.com/office/drawing/2014/main" id="{D935B994-9F25-4F46-9902-F7BEE2BE4D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9" y="2750690"/>
                <a:ext cx="36313" cy="49805"/>
              </a:xfrm>
              <a:custGeom>
                <a:avLst/>
                <a:gdLst>
                  <a:gd name="connsiteX0" fmla="*/ 0 w 36313"/>
                  <a:gd name="connsiteY0" fmla="*/ 0 h 49805"/>
                  <a:gd name="connsiteX1" fmla="*/ 3558 w 36313"/>
                  <a:gd name="connsiteY1" fmla="*/ 3957 h 49805"/>
                  <a:gd name="connsiteX2" fmla="*/ 36313 w 36313"/>
                  <a:gd name="connsiteY2" fmla="*/ 49805 h 49805"/>
                  <a:gd name="connsiteX3" fmla="*/ 0 w 36313"/>
                  <a:gd name="connsiteY3" fmla="*/ 0 h 49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13" h="49805">
                    <a:moveTo>
                      <a:pt x="0" y="0"/>
                    </a:moveTo>
                    <a:lnTo>
                      <a:pt x="3558" y="3957"/>
                    </a:lnTo>
                    <a:lnTo>
                      <a:pt x="36313" y="49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4" name="Freeform 823">
                <a:extLst>
                  <a:ext uri="{FF2B5EF4-FFF2-40B4-BE49-F238E27FC236}">
                    <a16:creationId xmlns:a16="http://schemas.microsoft.com/office/drawing/2014/main" id="{AD5E1C96-5847-1545-BDEF-2EA1D2811D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12" y="2800495"/>
                <a:ext cx="78899" cy="126815"/>
              </a:xfrm>
              <a:custGeom>
                <a:avLst/>
                <a:gdLst>
                  <a:gd name="connsiteX0" fmla="*/ 0 w 78899"/>
                  <a:gd name="connsiteY0" fmla="*/ 0 h 126815"/>
                  <a:gd name="connsiteX1" fmla="*/ 49935 w 78899"/>
                  <a:gd name="connsiteY1" fmla="*/ 68487 h 126815"/>
                  <a:gd name="connsiteX2" fmla="*/ 78899 w 78899"/>
                  <a:gd name="connsiteY2" fmla="*/ 126815 h 126815"/>
                  <a:gd name="connsiteX3" fmla="*/ 37868 w 78899"/>
                  <a:gd name="connsiteY3" fmla="*/ 53005 h 126815"/>
                  <a:gd name="connsiteX4" fmla="*/ 0 w 78899"/>
                  <a:gd name="connsiteY4" fmla="*/ 0 h 12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99" h="126815">
                    <a:moveTo>
                      <a:pt x="0" y="0"/>
                    </a:moveTo>
                    <a:lnTo>
                      <a:pt x="49935" y="68487"/>
                    </a:lnTo>
                    <a:lnTo>
                      <a:pt x="78899" y="126815"/>
                    </a:lnTo>
                    <a:lnTo>
                      <a:pt x="37868" y="53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5" name="Freeform 824">
                <a:extLst>
                  <a:ext uri="{FF2B5EF4-FFF2-40B4-BE49-F238E27FC236}">
                    <a16:creationId xmlns:a16="http://schemas.microsoft.com/office/drawing/2014/main" id="{824587F4-098C-8946-82C2-EB846002BA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09" y="2800630"/>
                <a:ext cx="78783" cy="126646"/>
              </a:xfrm>
              <a:custGeom>
                <a:avLst/>
                <a:gdLst>
                  <a:gd name="connsiteX0" fmla="*/ 78783 w 78783"/>
                  <a:gd name="connsiteY0" fmla="*/ 0 h 126646"/>
                  <a:gd name="connsiteX1" fmla="*/ 41012 w 78783"/>
                  <a:gd name="connsiteY1" fmla="*/ 52869 h 126646"/>
                  <a:gd name="connsiteX2" fmla="*/ 0 w 78783"/>
                  <a:gd name="connsiteY2" fmla="*/ 126646 h 126646"/>
                  <a:gd name="connsiteX3" fmla="*/ 28947 w 78783"/>
                  <a:gd name="connsiteY3" fmla="*/ 68351 h 126646"/>
                  <a:gd name="connsiteX4" fmla="*/ 78783 w 78783"/>
                  <a:gd name="connsiteY4" fmla="*/ 0 h 1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83" h="126646">
                    <a:moveTo>
                      <a:pt x="78783" y="0"/>
                    </a:moveTo>
                    <a:lnTo>
                      <a:pt x="41012" y="52869"/>
                    </a:lnTo>
                    <a:lnTo>
                      <a:pt x="0" y="126646"/>
                    </a:lnTo>
                    <a:lnTo>
                      <a:pt x="28947" y="68351"/>
                    </a:lnTo>
                    <a:lnTo>
                      <a:pt x="7878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6" name="Freeform 825">
                <a:extLst>
                  <a:ext uri="{FF2B5EF4-FFF2-40B4-BE49-F238E27FC236}">
                    <a16:creationId xmlns:a16="http://schemas.microsoft.com/office/drawing/2014/main" id="{1E85F543-9962-C143-B098-6B342E88E7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3" y="2927277"/>
                <a:ext cx="28206" cy="56801"/>
              </a:xfrm>
              <a:custGeom>
                <a:avLst/>
                <a:gdLst>
                  <a:gd name="connsiteX0" fmla="*/ 28206 w 28206"/>
                  <a:gd name="connsiteY0" fmla="*/ 0 h 56801"/>
                  <a:gd name="connsiteX1" fmla="*/ 0 w 28206"/>
                  <a:gd name="connsiteY1" fmla="*/ 56801 h 56801"/>
                  <a:gd name="connsiteX2" fmla="*/ 9896 w 28206"/>
                  <a:gd name="connsiteY2" fmla="*/ 32937 h 56801"/>
                  <a:gd name="connsiteX3" fmla="*/ 28206 w 28206"/>
                  <a:gd name="connsiteY3" fmla="*/ 0 h 5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6" h="56801">
                    <a:moveTo>
                      <a:pt x="28206" y="0"/>
                    </a:moveTo>
                    <a:lnTo>
                      <a:pt x="0" y="56801"/>
                    </a:lnTo>
                    <a:lnTo>
                      <a:pt x="9896" y="32937"/>
                    </a:lnTo>
                    <a:lnTo>
                      <a:pt x="2820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7" name="Freeform 826">
                <a:extLst>
                  <a:ext uri="{FF2B5EF4-FFF2-40B4-BE49-F238E27FC236}">
                    <a16:creationId xmlns:a16="http://schemas.microsoft.com/office/drawing/2014/main" id="{F813EB84-7CE8-9345-8820-44CC9EA4CB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11" y="2927310"/>
                <a:ext cx="28176" cy="56741"/>
              </a:xfrm>
              <a:custGeom>
                <a:avLst/>
                <a:gdLst>
                  <a:gd name="connsiteX0" fmla="*/ 0 w 28176"/>
                  <a:gd name="connsiteY0" fmla="*/ 0 h 56741"/>
                  <a:gd name="connsiteX1" fmla="*/ 18291 w 28176"/>
                  <a:gd name="connsiteY1" fmla="*/ 32904 h 56741"/>
                  <a:gd name="connsiteX2" fmla="*/ 28176 w 28176"/>
                  <a:gd name="connsiteY2" fmla="*/ 56741 h 56741"/>
                  <a:gd name="connsiteX3" fmla="*/ 0 w 28176"/>
                  <a:gd name="connsiteY3" fmla="*/ 0 h 5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6" h="56741">
                    <a:moveTo>
                      <a:pt x="0" y="0"/>
                    </a:moveTo>
                    <a:lnTo>
                      <a:pt x="18291" y="32904"/>
                    </a:lnTo>
                    <a:lnTo>
                      <a:pt x="28176" y="567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8" name="Freeform 827">
                <a:extLst>
                  <a:ext uri="{FF2B5EF4-FFF2-40B4-BE49-F238E27FC236}">
                    <a16:creationId xmlns:a16="http://schemas.microsoft.com/office/drawing/2014/main" id="{B9BB5D2F-99CF-1C42-BF9F-6DEAAF3422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7" y="2984050"/>
                <a:ext cx="82369" cy="277840"/>
              </a:xfrm>
              <a:custGeom>
                <a:avLst/>
                <a:gdLst>
                  <a:gd name="connsiteX0" fmla="*/ 0 w 82369"/>
                  <a:gd name="connsiteY0" fmla="*/ 0 h 277840"/>
                  <a:gd name="connsiteX1" fmla="*/ 24302 w 82369"/>
                  <a:gd name="connsiteY1" fmla="*/ 48941 h 277840"/>
                  <a:gd name="connsiteX2" fmla="*/ 77273 w 82369"/>
                  <a:gd name="connsiteY2" fmla="*/ 227292 h 277840"/>
                  <a:gd name="connsiteX3" fmla="*/ 82369 w 82369"/>
                  <a:gd name="connsiteY3" fmla="*/ 277840 h 277840"/>
                  <a:gd name="connsiteX4" fmla="*/ 71367 w 82369"/>
                  <a:gd name="connsiteY4" fmla="*/ 209680 h 277840"/>
                  <a:gd name="connsiteX5" fmla="*/ 37263 w 82369"/>
                  <a:gd name="connsiteY5" fmla="*/ 89863 h 277840"/>
                  <a:gd name="connsiteX6" fmla="*/ 0 w 82369"/>
                  <a:gd name="connsiteY6" fmla="*/ 0 h 27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9" h="277840">
                    <a:moveTo>
                      <a:pt x="0" y="0"/>
                    </a:moveTo>
                    <a:lnTo>
                      <a:pt x="24302" y="48941"/>
                    </a:lnTo>
                    <a:cubicBezTo>
                      <a:pt x="46866" y="106163"/>
                      <a:pt x="64685" y="165775"/>
                      <a:pt x="77273" y="227292"/>
                    </a:cubicBezTo>
                    <a:lnTo>
                      <a:pt x="82369" y="277840"/>
                    </a:lnTo>
                    <a:lnTo>
                      <a:pt x="71367" y="209680"/>
                    </a:lnTo>
                    <a:cubicBezTo>
                      <a:pt x="62270" y="168819"/>
                      <a:pt x="50854" y="128832"/>
                      <a:pt x="37263" y="898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9" name="Freeform 828">
                <a:extLst>
                  <a:ext uri="{FF2B5EF4-FFF2-40B4-BE49-F238E27FC236}">
                    <a16:creationId xmlns:a16="http://schemas.microsoft.com/office/drawing/2014/main" id="{6BBD49CE-8BC8-9D42-BB5C-E3BD61E6E3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1" y="2984078"/>
                <a:ext cx="82352" cy="277771"/>
              </a:xfrm>
              <a:custGeom>
                <a:avLst/>
                <a:gdLst>
                  <a:gd name="connsiteX0" fmla="*/ 82352 w 82352"/>
                  <a:gd name="connsiteY0" fmla="*/ 0 h 277771"/>
                  <a:gd name="connsiteX1" fmla="*/ 45099 w 82352"/>
                  <a:gd name="connsiteY1" fmla="*/ 89836 h 277771"/>
                  <a:gd name="connsiteX2" fmla="*/ 10996 w 82352"/>
                  <a:gd name="connsiteY2" fmla="*/ 209653 h 277771"/>
                  <a:gd name="connsiteX3" fmla="*/ 0 w 82352"/>
                  <a:gd name="connsiteY3" fmla="*/ 277771 h 277771"/>
                  <a:gd name="connsiteX4" fmla="*/ 5092 w 82352"/>
                  <a:gd name="connsiteY4" fmla="*/ 227265 h 277771"/>
                  <a:gd name="connsiteX5" fmla="*/ 58063 w 82352"/>
                  <a:gd name="connsiteY5" fmla="*/ 48914 h 277771"/>
                  <a:gd name="connsiteX6" fmla="*/ 82352 w 82352"/>
                  <a:gd name="connsiteY6" fmla="*/ 0 h 27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52" h="277771">
                    <a:moveTo>
                      <a:pt x="82352" y="0"/>
                    </a:moveTo>
                    <a:lnTo>
                      <a:pt x="45099" y="89836"/>
                    </a:lnTo>
                    <a:cubicBezTo>
                      <a:pt x="31509" y="128805"/>
                      <a:pt x="20092" y="168792"/>
                      <a:pt x="10996" y="209653"/>
                    </a:cubicBezTo>
                    <a:lnTo>
                      <a:pt x="0" y="277771"/>
                    </a:lnTo>
                    <a:lnTo>
                      <a:pt x="5092" y="227265"/>
                    </a:lnTo>
                    <a:cubicBezTo>
                      <a:pt x="17680" y="165748"/>
                      <a:pt x="35499" y="106136"/>
                      <a:pt x="58063" y="48914"/>
                    </a:cubicBezTo>
                    <a:lnTo>
                      <a:pt x="8235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0" name="Freeform 829">
                <a:extLst>
                  <a:ext uri="{FF2B5EF4-FFF2-40B4-BE49-F238E27FC236}">
                    <a16:creationId xmlns:a16="http://schemas.microsoft.com/office/drawing/2014/main" id="{FC43DD10-6FBA-7243-8FF4-511B7A8EAA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261849"/>
                <a:ext cx="12654" cy="125529"/>
              </a:xfrm>
              <a:custGeom>
                <a:avLst/>
                <a:gdLst>
                  <a:gd name="connsiteX0" fmla="*/ 12654 w 12654"/>
                  <a:gd name="connsiteY0" fmla="*/ 0 h 125529"/>
                  <a:gd name="connsiteX1" fmla="*/ 0 w 12654"/>
                  <a:gd name="connsiteY1" fmla="*/ 125529 h 125529"/>
                  <a:gd name="connsiteX2" fmla="*/ 3463 w 12654"/>
                  <a:gd name="connsiteY2" fmla="*/ 56943 h 125529"/>
                  <a:gd name="connsiteX3" fmla="*/ 12654 w 12654"/>
                  <a:gd name="connsiteY3" fmla="*/ 0 h 12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4" h="125529">
                    <a:moveTo>
                      <a:pt x="12654" y="0"/>
                    </a:moveTo>
                    <a:lnTo>
                      <a:pt x="0" y="125529"/>
                    </a:lnTo>
                    <a:lnTo>
                      <a:pt x="3463" y="56943"/>
                    </a:lnTo>
                    <a:lnTo>
                      <a:pt x="1265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1" name="Freeform 830">
                <a:extLst>
                  <a:ext uri="{FF2B5EF4-FFF2-40B4-BE49-F238E27FC236}">
                    <a16:creationId xmlns:a16="http://schemas.microsoft.com/office/drawing/2014/main" id="{EBA98340-3DFB-C349-8157-75CF02380E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261891"/>
                <a:ext cx="12645" cy="125441"/>
              </a:xfrm>
              <a:custGeom>
                <a:avLst/>
                <a:gdLst>
                  <a:gd name="connsiteX0" fmla="*/ 0 w 12645"/>
                  <a:gd name="connsiteY0" fmla="*/ 0 h 125441"/>
                  <a:gd name="connsiteX1" fmla="*/ 9184 w 12645"/>
                  <a:gd name="connsiteY1" fmla="*/ 56901 h 125441"/>
                  <a:gd name="connsiteX2" fmla="*/ 12645 w 12645"/>
                  <a:gd name="connsiteY2" fmla="*/ 125441 h 125441"/>
                  <a:gd name="connsiteX3" fmla="*/ 0 w 12645"/>
                  <a:gd name="connsiteY3" fmla="*/ 0 h 12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1">
                    <a:moveTo>
                      <a:pt x="0" y="0"/>
                    </a:moveTo>
                    <a:lnTo>
                      <a:pt x="9184" y="56901"/>
                    </a:lnTo>
                    <a:lnTo>
                      <a:pt x="12645" y="125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2" name="Freeform 831">
                <a:extLst>
                  <a:ext uri="{FF2B5EF4-FFF2-40B4-BE49-F238E27FC236}">
                    <a16:creationId xmlns:a16="http://schemas.microsoft.com/office/drawing/2014/main" id="{85A06CB1-B1D3-3446-BE72-5044671C93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470623"/>
                <a:ext cx="12655" cy="125532"/>
              </a:xfrm>
              <a:custGeom>
                <a:avLst/>
                <a:gdLst>
                  <a:gd name="connsiteX0" fmla="*/ 0 w 12655"/>
                  <a:gd name="connsiteY0" fmla="*/ 0 h 125532"/>
                  <a:gd name="connsiteX1" fmla="*/ 12655 w 12655"/>
                  <a:gd name="connsiteY1" fmla="*/ 125532 h 125532"/>
                  <a:gd name="connsiteX2" fmla="*/ 3463 w 12655"/>
                  <a:gd name="connsiteY2" fmla="*/ 68587 h 125532"/>
                  <a:gd name="connsiteX3" fmla="*/ 0 w 12655"/>
                  <a:gd name="connsiteY3" fmla="*/ 0 h 12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" h="125532">
                    <a:moveTo>
                      <a:pt x="0" y="0"/>
                    </a:moveTo>
                    <a:lnTo>
                      <a:pt x="12655" y="125532"/>
                    </a:lnTo>
                    <a:lnTo>
                      <a:pt x="3463" y="68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3" name="Freeform 832">
                <a:extLst>
                  <a:ext uri="{FF2B5EF4-FFF2-40B4-BE49-F238E27FC236}">
                    <a16:creationId xmlns:a16="http://schemas.microsoft.com/office/drawing/2014/main" id="{1228ED6B-CDCA-CF42-B85F-02F56D2076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470669"/>
                <a:ext cx="12645" cy="125444"/>
              </a:xfrm>
              <a:custGeom>
                <a:avLst/>
                <a:gdLst>
                  <a:gd name="connsiteX0" fmla="*/ 12645 w 12645"/>
                  <a:gd name="connsiteY0" fmla="*/ 0 h 125444"/>
                  <a:gd name="connsiteX1" fmla="*/ 9184 w 12645"/>
                  <a:gd name="connsiteY1" fmla="*/ 68541 h 125444"/>
                  <a:gd name="connsiteX2" fmla="*/ 0 w 12645"/>
                  <a:gd name="connsiteY2" fmla="*/ 125444 h 125444"/>
                  <a:gd name="connsiteX3" fmla="*/ 12645 w 12645"/>
                  <a:gd name="connsiteY3" fmla="*/ 0 h 12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4">
                    <a:moveTo>
                      <a:pt x="12645" y="0"/>
                    </a:moveTo>
                    <a:lnTo>
                      <a:pt x="9184" y="68541"/>
                    </a:lnTo>
                    <a:lnTo>
                      <a:pt x="0" y="125444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4" name="Freeform 833">
                <a:extLst>
                  <a:ext uri="{FF2B5EF4-FFF2-40B4-BE49-F238E27FC236}">
                    <a16:creationId xmlns:a16="http://schemas.microsoft.com/office/drawing/2014/main" id="{16E7771B-74D5-B943-B02B-3DEC737D06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8" y="3596113"/>
                <a:ext cx="82368" cy="277834"/>
              </a:xfrm>
              <a:custGeom>
                <a:avLst/>
                <a:gdLst>
                  <a:gd name="connsiteX0" fmla="*/ 82368 w 82368"/>
                  <a:gd name="connsiteY0" fmla="*/ 0 h 277834"/>
                  <a:gd name="connsiteX1" fmla="*/ 77272 w 82368"/>
                  <a:gd name="connsiteY1" fmla="*/ 50545 h 277834"/>
                  <a:gd name="connsiteX2" fmla="*/ 24301 w 82368"/>
                  <a:gd name="connsiteY2" fmla="*/ 228896 h 277834"/>
                  <a:gd name="connsiteX3" fmla="*/ 0 w 82368"/>
                  <a:gd name="connsiteY3" fmla="*/ 277834 h 277834"/>
                  <a:gd name="connsiteX4" fmla="*/ 37262 w 82368"/>
                  <a:gd name="connsiteY4" fmla="*/ 187975 h 277834"/>
                  <a:gd name="connsiteX5" fmla="*/ 71366 w 82368"/>
                  <a:gd name="connsiteY5" fmla="*/ 68158 h 277834"/>
                  <a:gd name="connsiteX6" fmla="*/ 82368 w 82368"/>
                  <a:gd name="connsiteY6" fmla="*/ 0 h 277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8" h="277834">
                    <a:moveTo>
                      <a:pt x="82368" y="0"/>
                    </a:moveTo>
                    <a:lnTo>
                      <a:pt x="77272" y="50545"/>
                    </a:lnTo>
                    <a:cubicBezTo>
                      <a:pt x="64684" y="112062"/>
                      <a:pt x="46865" y="171674"/>
                      <a:pt x="24301" y="228896"/>
                    </a:cubicBezTo>
                    <a:lnTo>
                      <a:pt x="0" y="277834"/>
                    </a:lnTo>
                    <a:lnTo>
                      <a:pt x="37262" y="187975"/>
                    </a:lnTo>
                    <a:cubicBezTo>
                      <a:pt x="50853" y="149007"/>
                      <a:pt x="62269" y="109019"/>
                      <a:pt x="71366" y="68158"/>
                    </a:cubicBezTo>
                    <a:lnTo>
                      <a:pt x="823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5" name="Freeform 834">
                <a:extLst>
                  <a:ext uri="{FF2B5EF4-FFF2-40B4-BE49-F238E27FC236}">
                    <a16:creationId xmlns:a16="http://schemas.microsoft.com/office/drawing/2014/main" id="{804582F3-7DF2-E84A-B34A-2315AB9592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2" y="3596156"/>
                <a:ext cx="82349" cy="277765"/>
              </a:xfrm>
              <a:custGeom>
                <a:avLst/>
                <a:gdLst>
                  <a:gd name="connsiteX0" fmla="*/ 0 w 82349"/>
                  <a:gd name="connsiteY0" fmla="*/ 0 h 277765"/>
                  <a:gd name="connsiteX1" fmla="*/ 10995 w 82349"/>
                  <a:gd name="connsiteY1" fmla="*/ 68116 h 277765"/>
                  <a:gd name="connsiteX2" fmla="*/ 45098 w 82349"/>
                  <a:gd name="connsiteY2" fmla="*/ 187933 h 277765"/>
                  <a:gd name="connsiteX3" fmla="*/ 82349 w 82349"/>
                  <a:gd name="connsiteY3" fmla="*/ 277765 h 277765"/>
                  <a:gd name="connsiteX4" fmla="*/ 58062 w 82349"/>
                  <a:gd name="connsiteY4" fmla="*/ 228854 h 277765"/>
                  <a:gd name="connsiteX5" fmla="*/ 5091 w 82349"/>
                  <a:gd name="connsiteY5" fmla="*/ 50503 h 277765"/>
                  <a:gd name="connsiteX6" fmla="*/ 0 w 82349"/>
                  <a:gd name="connsiteY6" fmla="*/ 0 h 2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49" h="277765">
                    <a:moveTo>
                      <a:pt x="0" y="0"/>
                    </a:moveTo>
                    <a:lnTo>
                      <a:pt x="10995" y="68116"/>
                    </a:lnTo>
                    <a:cubicBezTo>
                      <a:pt x="20091" y="108977"/>
                      <a:pt x="31508" y="148965"/>
                      <a:pt x="45098" y="187933"/>
                    </a:cubicBezTo>
                    <a:lnTo>
                      <a:pt x="82349" y="277765"/>
                    </a:lnTo>
                    <a:lnTo>
                      <a:pt x="58062" y="228854"/>
                    </a:lnTo>
                    <a:cubicBezTo>
                      <a:pt x="35498" y="171632"/>
                      <a:pt x="17679" y="112020"/>
                      <a:pt x="5091" y="505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6" name="Freeform 835">
                <a:extLst>
                  <a:ext uri="{FF2B5EF4-FFF2-40B4-BE49-F238E27FC236}">
                    <a16:creationId xmlns:a16="http://schemas.microsoft.com/office/drawing/2014/main" id="{AC44C602-8747-904B-8030-A93E53FF6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1" y="3873921"/>
                <a:ext cx="28209" cy="56809"/>
              </a:xfrm>
              <a:custGeom>
                <a:avLst/>
                <a:gdLst>
                  <a:gd name="connsiteX0" fmla="*/ 0 w 28209"/>
                  <a:gd name="connsiteY0" fmla="*/ 0 h 56809"/>
                  <a:gd name="connsiteX1" fmla="*/ 28209 w 28209"/>
                  <a:gd name="connsiteY1" fmla="*/ 56809 h 56809"/>
                  <a:gd name="connsiteX2" fmla="*/ 9898 w 28209"/>
                  <a:gd name="connsiteY2" fmla="*/ 23868 h 56809"/>
                  <a:gd name="connsiteX3" fmla="*/ 0 w 28209"/>
                  <a:gd name="connsiteY3" fmla="*/ 0 h 5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9" h="56809">
                    <a:moveTo>
                      <a:pt x="0" y="0"/>
                    </a:moveTo>
                    <a:lnTo>
                      <a:pt x="28209" y="56809"/>
                    </a:lnTo>
                    <a:lnTo>
                      <a:pt x="9898" y="2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7" name="Freeform 836">
                <a:extLst>
                  <a:ext uri="{FF2B5EF4-FFF2-40B4-BE49-F238E27FC236}">
                    <a16:creationId xmlns:a16="http://schemas.microsoft.com/office/drawing/2014/main" id="{050D3E71-F2AF-E549-9D5C-CE55B5DDE6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09" y="3873947"/>
                <a:ext cx="28179" cy="56748"/>
              </a:xfrm>
              <a:custGeom>
                <a:avLst/>
                <a:gdLst>
                  <a:gd name="connsiteX0" fmla="*/ 28179 w 28179"/>
                  <a:gd name="connsiteY0" fmla="*/ 0 h 56748"/>
                  <a:gd name="connsiteX1" fmla="*/ 18293 w 28179"/>
                  <a:gd name="connsiteY1" fmla="*/ 23841 h 56748"/>
                  <a:gd name="connsiteX2" fmla="*/ 0 w 28179"/>
                  <a:gd name="connsiteY2" fmla="*/ 56748 h 56748"/>
                  <a:gd name="connsiteX3" fmla="*/ 28179 w 28179"/>
                  <a:gd name="connsiteY3" fmla="*/ 0 h 5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9" h="56748">
                    <a:moveTo>
                      <a:pt x="28179" y="0"/>
                    </a:moveTo>
                    <a:lnTo>
                      <a:pt x="18293" y="23841"/>
                    </a:lnTo>
                    <a:lnTo>
                      <a:pt x="0" y="56748"/>
                    </a:lnTo>
                    <a:lnTo>
                      <a:pt x="28179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8" name="Freeform 837">
                <a:extLst>
                  <a:ext uri="{FF2B5EF4-FFF2-40B4-BE49-F238E27FC236}">
                    <a16:creationId xmlns:a16="http://schemas.microsoft.com/office/drawing/2014/main" id="{0F5D479C-5AD4-4740-8ACB-C9D292767B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29" y="3930696"/>
                <a:ext cx="78880" cy="126789"/>
              </a:xfrm>
              <a:custGeom>
                <a:avLst/>
                <a:gdLst>
                  <a:gd name="connsiteX0" fmla="*/ 78880 w 78880"/>
                  <a:gd name="connsiteY0" fmla="*/ 0 h 126789"/>
                  <a:gd name="connsiteX1" fmla="*/ 49918 w 78880"/>
                  <a:gd name="connsiteY1" fmla="*/ 58325 h 126789"/>
                  <a:gd name="connsiteX2" fmla="*/ 0 w 78880"/>
                  <a:gd name="connsiteY2" fmla="*/ 126789 h 126789"/>
                  <a:gd name="connsiteX3" fmla="*/ 37851 w 78880"/>
                  <a:gd name="connsiteY3" fmla="*/ 73807 h 126789"/>
                  <a:gd name="connsiteX4" fmla="*/ 78880 w 78880"/>
                  <a:gd name="connsiteY4" fmla="*/ 0 h 12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80" h="126789">
                    <a:moveTo>
                      <a:pt x="78880" y="0"/>
                    </a:moveTo>
                    <a:lnTo>
                      <a:pt x="49918" y="58325"/>
                    </a:lnTo>
                    <a:lnTo>
                      <a:pt x="0" y="126789"/>
                    </a:lnTo>
                    <a:lnTo>
                      <a:pt x="37851" y="73807"/>
                    </a:lnTo>
                    <a:lnTo>
                      <a:pt x="788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9" name="Freeform 838">
                <a:extLst>
                  <a:ext uri="{FF2B5EF4-FFF2-40B4-BE49-F238E27FC236}">
                    <a16:creationId xmlns:a16="http://schemas.microsoft.com/office/drawing/2014/main" id="{05A3B136-16CD-2D47-A166-EC68DC918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10" y="3930730"/>
                <a:ext cx="78765" cy="126619"/>
              </a:xfrm>
              <a:custGeom>
                <a:avLst/>
                <a:gdLst>
                  <a:gd name="connsiteX0" fmla="*/ 0 w 78765"/>
                  <a:gd name="connsiteY0" fmla="*/ 0 h 126619"/>
                  <a:gd name="connsiteX1" fmla="*/ 41011 w 78765"/>
                  <a:gd name="connsiteY1" fmla="*/ 73773 h 126619"/>
                  <a:gd name="connsiteX2" fmla="*/ 78765 w 78765"/>
                  <a:gd name="connsiteY2" fmla="*/ 126619 h 126619"/>
                  <a:gd name="connsiteX3" fmla="*/ 28946 w 78765"/>
                  <a:gd name="connsiteY3" fmla="*/ 58291 h 126619"/>
                  <a:gd name="connsiteX4" fmla="*/ 0 w 78765"/>
                  <a:gd name="connsiteY4" fmla="*/ 0 h 12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5" h="126619">
                    <a:moveTo>
                      <a:pt x="0" y="0"/>
                    </a:moveTo>
                    <a:lnTo>
                      <a:pt x="41011" y="73773"/>
                    </a:lnTo>
                    <a:lnTo>
                      <a:pt x="78765" y="126619"/>
                    </a:lnTo>
                    <a:lnTo>
                      <a:pt x="28946" y="58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0" name="Freeform 839">
                <a:extLst>
                  <a:ext uri="{FF2B5EF4-FFF2-40B4-BE49-F238E27FC236}">
                    <a16:creationId xmlns:a16="http://schemas.microsoft.com/office/drawing/2014/main" id="{AD8CE88C-3278-C542-9428-DFD5945D20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75" y="4057349"/>
                <a:ext cx="36441" cy="49979"/>
              </a:xfrm>
              <a:custGeom>
                <a:avLst/>
                <a:gdLst>
                  <a:gd name="connsiteX0" fmla="*/ 0 w 36441"/>
                  <a:gd name="connsiteY0" fmla="*/ 0 h 49979"/>
                  <a:gd name="connsiteX1" fmla="*/ 36441 w 36441"/>
                  <a:gd name="connsiteY1" fmla="*/ 49979 h 49979"/>
                  <a:gd name="connsiteX2" fmla="*/ 32869 w 36441"/>
                  <a:gd name="connsiteY2" fmla="*/ 46007 h 49979"/>
                  <a:gd name="connsiteX3" fmla="*/ 0 w 36441"/>
                  <a:gd name="connsiteY3" fmla="*/ 0 h 4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41" h="49979">
                    <a:moveTo>
                      <a:pt x="0" y="0"/>
                    </a:moveTo>
                    <a:lnTo>
                      <a:pt x="36441" y="49979"/>
                    </a:lnTo>
                    <a:lnTo>
                      <a:pt x="32869" y="46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1" name="Freeform 840">
                <a:extLst>
                  <a:ext uri="{FF2B5EF4-FFF2-40B4-BE49-F238E27FC236}">
                    <a16:creationId xmlns:a16="http://schemas.microsoft.com/office/drawing/2014/main" id="{B892D7D0-6FE4-6E4F-A997-953DE7D2A1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6" y="4057485"/>
                <a:ext cx="36333" cy="49831"/>
              </a:xfrm>
              <a:custGeom>
                <a:avLst/>
                <a:gdLst>
                  <a:gd name="connsiteX0" fmla="*/ 36333 w 36333"/>
                  <a:gd name="connsiteY0" fmla="*/ 0 h 49831"/>
                  <a:gd name="connsiteX1" fmla="*/ 3561 w 36333"/>
                  <a:gd name="connsiteY1" fmla="*/ 45871 h 49831"/>
                  <a:gd name="connsiteX2" fmla="*/ 0 w 36333"/>
                  <a:gd name="connsiteY2" fmla="*/ 49831 h 49831"/>
                  <a:gd name="connsiteX3" fmla="*/ 36333 w 36333"/>
                  <a:gd name="connsiteY3" fmla="*/ 0 h 4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3" h="49831">
                    <a:moveTo>
                      <a:pt x="36333" y="0"/>
                    </a:moveTo>
                    <a:lnTo>
                      <a:pt x="3561" y="45871"/>
                    </a:lnTo>
                    <a:lnTo>
                      <a:pt x="0" y="49831"/>
                    </a:lnTo>
                    <a:lnTo>
                      <a:pt x="3633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2" name="Freeform 841">
                <a:extLst>
                  <a:ext uri="{FF2B5EF4-FFF2-40B4-BE49-F238E27FC236}">
                    <a16:creationId xmlns:a16="http://schemas.microsoft.com/office/drawing/2014/main" id="{2D22CA1C-FF1F-AF41-8CFD-B7E4C9E456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9" y="4107315"/>
                <a:ext cx="60527" cy="67300"/>
              </a:xfrm>
              <a:custGeom>
                <a:avLst/>
                <a:gdLst>
                  <a:gd name="connsiteX0" fmla="*/ 60527 w 60527"/>
                  <a:gd name="connsiteY0" fmla="*/ 0 h 67300"/>
                  <a:gd name="connsiteX1" fmla="*/ 39772 w 60527"/>
                  <a:gd name="connsiteY1" fmla="*/ 28465 h 67300"/>
                  <a:gd name="connsiteX2" fmla="*/ 0 w 60527"/>
                  <a:gd name="connsiteY2" fmla="*/ 67300 h 67300"/>
                  <a:gd name="connsiteX3" fmla="*/ 60527 w 60527"/>
                  <a:gd name="connsiteY3" fmla="*/ 0 h 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27" h="67300">
                    <a:moveTo>
                      <a:pt x="60527" y="0"/>
                    </a:moveTo>
                    <a:lnTo>
                      <a:pt x="39772" y="28465"/>
                    </a:lnTo>
                    <a:lnTo>
                      <a:pt x="0" y="67300"/>
                    </a:lnTo>
                    <a:lnTo>
                      <a:pt x="60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3" name="Freeform 842">
                <a:extLst>
                  <a:ext uri="{FF2B5EF4-FFF2-40B4-BE49-F238E27FC236}">
                    <a16:creationId xmlns:a16="http://schemas.microsoft.com/office/drawing/2014/main" id="{443F4922-55FA-5542-A27D-1EAD6E1C27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6" y="4107327"/>
                <a:ext cx="60502" cy="67272"/>
              </a:xfrm>
              <a:custGeom>
                <a:avLst/>
                <a:gdLst>
                  <a:gd name="connsiteX0" fmla="*/ 0 w 60502"/>
                  <a:gd name="connsiteY0" fmla="*/ 0 h 67272"/>
                  <a:gd name="connsiteX1" fmla="*/ 60502 w 60502"/>
                  <a:gd name="connsiteY1" fmla="*/ 67272 h 67272"/>
                  <a:gd name="connsiteX2" fmla="*/ 20746 w 60502"/>
                  <a:gd name="connsiteY2" fmla="*/ 28453 h 67272"/>
                  <a:gd name="connsiteX3" fmla="*/ 0 w 60502"/>
                  <a:gd name="connsiteY3" fmla="*/ 0 h 6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2" h="67272">
                    <a:moveTo>
                      <a:pt x="0" y="0"/>
                    </a:moveTo>
                    <a:lnTo>
                      <a:pt x="60502" y="67272"/>
                    </a:lnTo>
                    <a:lnTo>
                      <a:pt x="20746" y="284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4" name="Freeform 843">
                <a:extLst>
                  <a:ext uri="{FF2B5EF4-FFF2-40B4-BE49-F238E27FC236}">
                    <a16:creationId xmlns:a16="http://schemas.microsoft.com/office/drawing/2014/main" id="{3CBEDEDA-538E-6B4F-9805-069DB7AD14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18" y="4174600"/>
                <a:ext cx="43179" cy="42161"/>
              </a:xfrm>
              <a:custGeom>
                <a:avLst/>
                <a:gdLst>
                  <a:gd name="connsiteX0" fmla="*/ 0 w 43179"/>
                  <a:gd name="connsiteY0" fmla="*/ 0 h 42161"/>
                  <a:gd name="connsiteX1" fmla="*/ 43179 w 43179"/>
                  <a:gd name="connsiteY1" fmla="*/ 42161 h 42161"/>
                  <a:gd name="connsiteX2" fmla="*/ 16978 w 43179"/>
                  <a:gd name="connsiteY2" fmla="*/ 18877 h 42161"/>
                  <a:gd name="connsiteX3" fmla="*/ 0 w 43179"/>
                  <a:gd name="connsiteY3" fmla="*/ 0 h 4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9" h="42161">
                    <a:moveTo>
                      <a:pt x="0" y="0"/>
                    </a:moveTo>
                    <a:lnTo>
                      <a:pt x="43179" y="42161"/>
                    </a:lnTo>
                    <a:lnTo>
                      <a:pt x="16978" y="18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5" name="Freeform 844">
                <a:extLst>
                  <a:ext uri="{FF2B5EF4-FFF2-40B4-BE49-F238E27FC236}">
                    <a16:creationId xmlns:a16="http://schemas.microsoft.com/office/drawing/2014/main" id="{8D8374D3-E326-4B40-9FB0-629C5617E6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4174616"/>
                <a:ext cx="43143" cy="42125"/>
              </a:xfrm>
              <a:custGeom>
                <a:avLst/>
                <a:gdLst>
                  <a:gd name="connsiteX0" fmla="*/ 43143 w 43143"/>
                  <a:gd name="connsiteY0" fmla="*/ 0 h 42125"/>
                  <a:gd name="connsiteX1" fmla="*/ 26179 w 43143"/>
                  <a:gd name="connsiteY1" fmla="*/ 18861 h 42125"/>
                  <a:gd name="connsiteX2" fmla="*/ 0 w 43143"/>
                  <a:gd name="connsiteY2" fmla="*/ 42125 h 42125"/>
                  <a:gd name="connsiteX3" fmla="*/ 43143 w 43143"/>
                  <a:gd name="connsiteY3" fmla="*/ 0 h 4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" h="42125">
                    <a:moveTo>
                      <a:pt x="43143" y="0"/>
                    </a:moveTo>
                    <a:lnTo>
                      <a:pt x="26179" y="18861"/>
                    </a:lnTo>
                    <a:lnTo>
                      <a:pt x="0" y="42125"/>
                    </a:lnTo>
                    <a:lnTo>
                      <a:pt x="431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6" name="Freeform 845">
                <a:extLst>
                  <a:ext uri="{FF2B5EF4-FFF2-40B4-BE49-F238E27FC236}">
                    <a16:creationId xmlns:a16="http://schemas.microsoft.com/office/drawing/2014/main" id="{F6971B1E-6AD8-8B49-8292-9C39ACB080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4208018"/>
                <a:ext cx="870735" cy="120982"/>
              </a:xfrm>
              <a:custGeom>
                <a:avLst/>
                <a:gdLst>
                  <a:gd name="connsiteX0" fmla="*/ 4151 w 870735"/>
                  <a:gd name="connsiteY0" fmla="*/ 0 h 120982"/>
                  <a:gd name="connsiteX1" fmla="*/ 128775 w 870735"/>
                  <a:gd name="connsiteY1" fmla="*/ 58140 h 120982"/>
                  <a:gd name="connsiteX2" fmla="*/ 435212 w 870735"/>
                  <a:gd name="connsiteY2" fmla="*/ 112220 h 120982"/>
                  <a:gd name="connsiteX3" fmla="*/ 741650 w 870735"/>
                  <a:gd name="connsiteY3" fmla="*/ 58140 h 120982"/>
                  <a:gd name="connsiteX4" fmla="*/ 866272 w 870735"/>
                  <a:gd name="connsiteY4" fmla="*/ 1 h 120982"/>
                  <a:gd name="connsiteX5" fmla="*/ 870735 w 870735"/>
                  <a:gd name="connsiteY5" fmla="*/ 7732 h 120982"/>
                  <a:gd name="connsiteX6" fmla="*/ 745145 w 870735"/>
                  <a:gd name="connsiteY6" fmla="*/ 66371 h 120982"/>
                  <a:gd name="connsiteX7" fmla="*/ 435948 w 870735"/>
                  <a:gd name="connsiteY7" fmla="*/ 120982 h 120982"/>
                  <a:gd name="connsiteX8" fmla="*/ 126752 w 870735"/>
                  <a:gd name="connsiteY8" fmla="*/ 66371 h 120982"/>
                  <a:gd name="connsiteX9" fmla="*/ 0 w 870735"/>
                  <a:gd name="connsiteY9" fmla="*/ 7190 h 120982"/>
                  <a:gd name="connsiteX10" fmla="*/ 4151 w 870735"/>
                  <a:gd name="connsiteY10" fmla="*/ 0 h 12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735" h="120982">
                    <a:moveTo>
                      <a:pt x="4151" y="0"/>
                    </a:moveTo>
                    <a:lnTo>
                      <a:pt x="128775" y="58140"/>
                    </a:lnTo>
                    <a:cubicBezTo>
                      <a:pt x="224327" y="93126"/>
                      <a:pt x="327540" y="112220"/>
                      <a:pt x="435212" y="112220"/>
                    </a:cubicBezTo>
                    <a:cubicBezTo>
                      <a:pt x="542885" y="112220"/>
                      <a:pt x="646098" y="93126"/>
                      <a:pt x="741650" y="58140"/>
                    </a:cubicBezTo>
                    <a:lnTo>
                      <a:pt x="866272" y="1"/>
                    </a:lnTo>
                    <a:lnTo>
                      <a:pt x="870735" y="7732"/>
                    </a:lnTo>
                    <a:lnTo>
                      <a:pt x="745145" y="66371"/>
                    </a:lnTo>
                    <a:cubicBezTo>
                      <a:pt x="648732" y="101701"/>
                      <a:pt x="544590" y="120982"/>
                      <a:pt x="435948" y="120982"/>
                    </a:cubicBezTo>
                    <a:cubicBezTo>
                      <a:pt x="327306" y="120982"/>
                      <a:pt x="223164" y="101701"/>
                      <a:pt x="126752" y="66371"/>
                    </a:cubicBezTo>
                    <a:lnTo>
                      <a:pt x="0" y="7190"/>
                    </a:lnTo>
                    <a:lnTo>
                      <a:pt x="415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7" name="Freeform 846">
                <a:extLst>
                  <a:ext uri="{FF2B5EF4-FFF2-40B4-BE49-F238E27FC236}">
                    <a16:creationId xmlns:a16="http://schemas.microsoft.com/office/drawing/2014/main" id="{2BC13F64-1440-6748-85FF-84807D31C6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4216741"/>
                <a:ext cx="116172" cy="93753"/>
              </a:xfrm>
              <a:custGeom>
                <a:avLst/>
                <a:gdLst>
                  <a:gd name="connsiteX0" fmla="*/ 116172 w 116172"/>
                  <a:gd name="connsiteY0" fmla="*/ 0 h 93753"/>
                  <a:gd name="connsiteX1" fmla="*/ 69428 w 116172"/>
                  <a:gd name="connsiteY1" fmla="*/ 45641 h 93753"/>
                  <a:gd name="connsiteX2" fmla="*/ 0 w 116172"/>
                  <a:gd name="connsiteY2" fmla="*/ 93753 h 93753"/>
                  <a:gd name="connsiteX3" fmla="*/ 51742 w 116172"/>
                  <a:gd name="connsiteY3" fmla="*/ 57254 h 93753"/>
                  <a:gd name="connsiteX4" fmla="*/ 116172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116172" y="0"/>
                    </a:moveTo>
                    <a:lnTo>
                      <a:pt x="69428" y="45641"/>
                    </a:lnTo>
                    <a:lnTo>
                      <a:pt x="0" y="93753"/>
                    </a:lnTo>
                    <a:lnTo>
                      <a:pt x="51742" y="57254"/>
                    </a:lnTo>
                    <a:lnTo>
                      <a:pt x="11617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8" name="Freeform 847">
                <a:extLst>
                  <a:ext uri="{FF2B5EF4-FFF2-40B4-BE49-F238E27FC236}">
                    <a16:creationId xmlns:a16="http://schemas.microsoft.com/office/drawing/2014/main" id="{AA340FD3-E19E-ED4B-BA3C-3A9C499312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4216760"/>
                <a:ext cx="116055" cy="93666"/>
              </a:xfrm>
              <a:custGeom>
                <a:avLst/>
                <a:gdLst>
                  <a:gd name="connsiteX0" fmla="*/ 0 w 116055"/>
                  <a:gd name="connsiteY0" fmla="*/ 0 h 93666"/>
                  <a:gd name="connsiteX1" fmla="*/ 64408 w 116055"/>
                  <a:gd name="connsiteY1" fmla="*/ 57234 h 93666"/>
                  <a:gd name="connsiteX2" fmla="*/ 116055 w 116055"/>
                  <a:gd name="connsiteY2" fmla="*/ 93666 h 93666"/>
                  <a:gd name="connsiteX3" fmla="*/ 46724 w 116055"/>
                  <a:gd name="connsiteY3" fmla="*/ 45621 h 93666"/>
                  <a:gd name="connsiteX4" fmla="*/ 0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0" y="0"/>
                    </a:moveTo>
                    <a:lnTo>
                      <a:pt x="64408" y="57234"/>
                    </a:lnTo>
                    <a:lnTo>
                      <a:pt x="116055" y="93666"/>
                    </a:lnTo>
                    <a:lnTo>
                      <a:pt x="46724" y="45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9" name="Freeform 848">
                <a:extLst>
                  <a:ext uri="{FF2B5EF4-FFF2-40B4-BE49-F238E27FC236}">
                    <a16:creationId xmlns:a16="http://schemas.microsoft.com/office/drawing/2014/main" id="{1C81C731-B203-C940-A3A1-AAF37B0A7E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4310427"/>
                <a:ext cx="50783" cy="35191"/>
              </a:xfrm>
              <a:custGeom>
                <a:avLst/>
                <a:gdLst>
                  <a:gd name="connsiteX0" fmla="*/ 0 w 50783"/>
                  <a:gd name="connsiteY0" fmla="*/ 0 h 35191"/>
                  <a:gd name="connsiteX1" fmla="*/ 50783 w 50783"/>
                  <a:gd name="connsiteY1" fmla="*/ 35191 h 35191"/>
                  <a:gd name="connsiteX2" fmla="*/ 47648 w 50783"/>
                  <a:gd name="connsiteY2" fmla="*/ 33610 h 35191"/>
                  <a:gd name="connsiteX3" fmla="*/ 0 w 50783"/>
                  <a:gd name="connsiteY3" fmla="*/ 0 h 3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3" h="35191">
                    <a:moveTo>
                      <a:pt x="0" y="0"/>
                    </a:moveTo>
                    <a:lnTo>
                      <a:pt x="50783" y="35191"/>
                    </a:lnTo>
                    <a:lnTo>
                      <a:pt x="47648" y="336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0" name="Freeform 849">
                <a:extLst>
                  <a:ext uri="{FF2B5EF4-FFF2-40B4-BE49-F238E27FC236}">
                    <a16:creationId xmlns:a16="http://schemas.microsoft.com/office/drawing/2014/main" id="{A0A5F4A3-BA12-294F-9CF4-4F6A772767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2" y="4310494"/>
                <a:ext cx="50682" cy="35121"/>
              </a:xfrm>
              <a:custGeom>
                <a:avLst/>
                <a:gdLst>
                  <a:gd name="connsiteX0" fmla="*/ 50682 w 50682"/>
                  <a:gd name="connsiteY0" fmla="*/ 0 h 35121"/>
                  <a:gd name="connsiteX1" fmla="*/ 3129 w 50682"/>
                  <a:gd name="connsiteY1" fmla="*/ 33543 h 35121"/>
                  <a:gd name="connsiteX2" fmla="*/ 0 w 50682"/>
                  <a:gd name="connsiteY2" fmla="*/ 35121 h 35121"/>
                  <a:gd name="connsiteX3" fmla="*/ 50682 w 50682"/>
                  <a:gd name="connsiteY3" fmla="*/ 0 h 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2" h="35121">
                    <a:moveTo>
                      <a:pt x="50682" y="0"/>
                    </a:moveTo>
                    <a:lnTo>
                      <a:pt x="3129" y="33543"/>
                    </a:lnTo>
                    <a:lnTo>
                      <a:pt x="0" y="35121"/>
                    </a:lnTo>
                    <a:lnTo>
                      <a:pt x="50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1" name="Freeform 850">
                <a:extLst>
                  <a:ext uri="{FF2B5EF4-FFF2-40B4-BE49-F238E27FC236}">
                    <a16:creationId xmlns:a16="http://schemas.microsoft.com/office/drawing/2014/main" id="{21A0A2A3-43F8-DE46-9DC9-C5A88DFB97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8" y="4345615"/>
                <a:ext cx="14684" cy="9383"/>
              </a:xfrm>
              <a:custGeom>
                <a:avLst/>
                <a:gdLst>
                  <a:gd name="connsiteX0" fmla="*/ 14684 w 14684"/>
                  <a:gd name="connsiteY0" fmla="*/ 0 h 9383"/>
                  <a:gd name="connsiteX1" fmla="*/ 1143 w 14684"/>
                  <a:gd name="connsiteY1" fmla="*/ 9383 h 9383"/>
                  <a:gd name="connsiteX2" fmla="*/ 0 w 14684"/>
                  <a:gd name="connsiteY2" fmla="*/ 7403 h 9383"/>
                  <a:gd name="connsiteX3" fmla="*/ 14684 w 14684"/>
                  <a:gd name="connsiteY3" fmla="*/ 0 h 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4" h="9383">
                    <a:moveTo>
                      <a:pt x="14684" y="0"/>
                    </a:moveTo>
                    <a:lnTo>
                      <a:pt x="1143" y="9383"/>
                    </a:lnTo>
                    <a:lnTo>
                      <a:pt x="0" y="7403"/>
                    </a:lnTo>
                    <a:lnTo>
                      <a:pt x="1468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2" name="Freeform 851">
                <a:extLst>
                  <a:ext uri="{FF2B5EF4-FFF2-40B4-BE49-F238E27FC236}">
                    <a16:creationId xmlns:a16="http://schemas.microsoft.com/office/drawing/2014/main" id="{C6871934-4921-1E46-B27C-52F6AC6B38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5" y="4345618"/>
                <a:ext cx="14678" cy="9379"/>
              </a:xfrm>
              <a:custGeom>
                <a:avLst/>
                <a:gdLst>
                  <a:gd name="connsiteX0" fmla="*/ 0 w 14678"/>
                  <a:gd name="connsiteY0" fmla="*/ 0 h 9379"/>
                  <a:gd name="connsiteX1" fmla="*/ 14678 w 14678"/>
                  <a:gd name="connsiteY1" fmla="*/ 7400 h 9379"/>
                  <a:gd name="connsiteX2" fmla="*/ 13535 w 14678"/>
                  <a:gd name="connsiteY2" fmla="*/ 9379 h 9379"/>
                  <a:gd name="connsiteX3" fmla="*/ 0 w 14678"/>
                  <a:gd name="connsiteY3" fmla="*/ 0 h 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8" h="9379">
                    <a:moveTo>
                      <a:pt x="0" y="0"/>
                    </a:moveTo>
                    <a:lnTo>
                      <a:pt x="14678" y="7400"/>
                    </a:lnTo>
                    <a:lnTo>
                      <a:pt x="13535" y="9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3" name="Freeform 852">
                <a:extLst>
                  <a:ext uri="{FF2B5EF4-FFF2-40B4-BE49-F238E27FC236}">
                    <a16:creationId xmlns:a16="http://schemas.microsoft.com/office/drawing/2014/main" id="{06774377-73D5-274B-9D34-FCCFF79AF2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4367626"/>
                <a:ext cx="1050959" cy="141375"/>
              </a:xfrm>
              <a:custGeom>
                <a:avLst/>
                <a:gdLst>
                  <a:gd name="connsiteX0" fmla="*/ 2270 w 1050959"/>
                  <a:gd name="connsiteY0" fmla="*/ 0 h 141375"/>
                  <a:gd name="connsiteX1" fmla="*/ 130239 w 1050959"/>
                  <a:gd name="connsiteY1" fmla="*/ 64513 h 141375"/>
                  <a:gd name="connsiteX2" fmla="*/ 525479 w 1050959"/>
                  <a:gd name="connsiteY2" fmla="*/ 139280 h 141375"/>
                  <a:gd name="connsiteX3" fmla="*/ 920720 w 1050959"/>
                  <a:gd name="connsiteY3" fmla="*/ 64513 h 141375"/>
                  <a:gd name="connsiteX4" fmla="*/ 1048689 w 1050959"/>
                  <a:gd name="connsiteY4" fmla="*/ 1 h 141375"/>
                  <a:gd name="connsiteX5" fmla="*/ 1050959 w 1050959"/>
                  <a:gd name="connsiteY5" fmla="*/ 3933 h 141375"/>
                  <a:gd name="connsiteX6" fmla="*/ 896821 w 1050959"/>
                  <a:gd name="connsiteY6" fmla="*/ 75841 h 141375"/>
                  <a:gd name="connsiteX7" fmla="*/ 525480 w 1050959"/>
                  <a:gd name="connsiteY7" fmla="*/ 141375 h 141375"/>
                  <a:gd name="connsiteX8" fmla="*/ 154140 w 1050959"/>
                  <a:gd name="connsiteY8" fmla="*/ 75841 h 141375"/>
                  <a:gd name="connsiteX9" fmla="*/ 0 w 1050959"/>
                  <a:gd name="connsiteY9" fmla="*/ 3932 h 141375"/>
                  <a:gd name="connsiteX10" fmla="*/ 2270 w 1050959"/>
                  <a:gd name="connsiteY10" fmla="*/ 0 h 1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0959" h="141375">
                    <a:moveTo>
                      <a:pt x="2270" y="0"/>
                    </a:moveTo>
                    <a:lnTo>
                      <a:pt x="130239" y="64513"/>
                    </a:lnTo>
                    <a:cubicBezTo>
                      <a:pt x="252619" y="112770"/>
                      <a:pt x="385954" y="139280"/>
                      <a:pt x="525479" y="139280"/>
                    </a:cubicBezTo>
                    <a:cubicBezTo>
                      <a:pt x="665005" y="139280"/>
                      <a:pt x="798339" y="112770"/>
                      <a:pt x="920720" y="64513"/>
                    </a:cubicBezTo>
                    <a:lnTo>
                      <a:pt x="1048689" y="1"/>
                    </a:lnTo>
                    <a:lnTo>
                      <a:pt x="1050959" y="3933"/>
                    </a:lnTo>
                    <a:lnTo>
                      <a:pt x="896821" y="75841"/>
                    </a:lnTo>
                    <a:cubicBezTo>
                      <a:pt x="781031" y="118238"/>
                      <a:pt x="655958" y="141375"/>
                      <a:pt x="525480" y="141375"/>
                    </a:cubicBezTo>
                    <a:cubicBezTo>
                      <a:pt x="395003" y="141375"/>
                      <a:pt x="269930" y="118238"/>
                      <a:pt x="154140" y="75841"/>
                    </a:cubicBezTo>
                    <a:lnTo>
                      <a:pt x="0" y="3932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4" name="Freeform 853">
                <a:extLst>
                  <a:ext uri="{FF2B5EF4-FFF2-40B4-BE49-F238E27FC236}">
                    <a16:creationId xmlns:a16="http://schemas.microsoft.com/office/drawing/2014/main" id="{6AA13F03-EAE1-554F-BF3A-71DC2856D7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5421" y="4734042"/>
                <a:ext cx="1195168" cy="134958"/>
              </a:xfrm>
              <a:custGeom>
                <a:avLst/>
                <a:gdLst>
                  <a:gd name="connsiteX0" fmla="*/ 1195168 w 1195168"/>
                  <a:gd name="connsiteY0" fmla="*/ 0 h 134958"/>
                  <a:gd name="connsiteX1" fmla="*/ 1125592 w 1195168"/>
                  <a:gd name="connsiteY1" fmla="*/ 35075 h 134958"/>
                  <a:gd name="connsiteX2" fmla="*/ 597580 w 1195168"/>
                  <a:gd name="connsiteY2" fmla="*/ 134958 h 134958"/>
                  <a:gd name="connsiteX3" fmla="*/ 69569 w 1195168"/>
                  <a:gd name="connsiteY3" fmla="*/ 35075 h 134958"/>
                  <a:gd name="connsiteX4" fmla="*/ 0 w 1195168"/>
                  <a:gd name="connsiteY4" fmla="*/ 4 h 134958"/>
                  <a:gd name="connsiteX5" fmla="*/ 101404 w 1195168"/>
                  <a:gd name="connsiteY5" fmla="*/ 44070 h 134958"/>
                  <a:gd name="connsiteX6" fmla="*/ 597579 w 1195168"/>
                  <a:gd name="connsiteY6" fmla="*/ 132028 h 134958"/>
                  <a:gd name="connsiteX7" fmla="*/ 1093756 w 1195168"/>
                  <a:gd name="connsiteY7" fmla="*/ 44070 h 134958"/>
                  <a:gd name="connsiteX8" fmla="*/ 1195168 w 1195168"/>
                  <a:gd name="connsiteY8" fmla="*/ 0 h 1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5168" h="134958">
                    <a:moveTo>
                      <a:pt x="1195168" y="0"/>
                    </a:moveTo>
                    <a:lnTo>
                      <a:pt x="1125592" y="35075"/>
                    </a:lnTo>
                    <a:cubicBezTo>
                      <a:pt x="962101" y="99543"/>
                      <a:pt x="783977" y="134958"/>
                      <a:pt x="597580" y="134958"/>
                    </a:cubicBezTo>
                    <a:cubicBezTo>
                      <a:pt x="411184" y="134958"/>
                      <a:pt x="233060" y="99543"/>
                      <a:pt x="69569" y="35075"/>
                    </a:cubicBezTo>
                    <a:lnTo>
                      <a:pt x="0" y="4"/>
                    </a:lnTo>
                    <a:lnTo>
                      <a:pt x="101404" y="44070"/>
                    </a:lnTo>
                    <a:cubicBezTo>
                      <a:pt x="256053" y="100965"/>
                      <a:pt x="423188" y="132028"/>
                      <a:pt x="597579" y="132028"/>
                    </a:cubicBezTo>
                    <a:cubicBezTo>
                      <a:pt x="771971" y="132028"/>
                      <a:pt x="939107" y="100965"/>
                      <a:pt x="1093756" y="44070"/>
                    </a:cubicBezTo>
                    <a:lnTo>
                      <a:pt x="11951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5" name="Freeform 854">
                <a:extLst>
                  <a:ext uri="{FF2B5EF4-FFF2-40B4-BE49-F238E27FC236}">
                    <a16:creationId xmlns:a16="http://schemas.microsoft.com/office/drawing/2014/main" id="{2EAB6F2F-72EE-AB44-B624-E4651E9124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503003"/>
                <a:ext cx="14686" cy="9384"/>
              </a:xfrm>
              <a:custGeom>
                <a:avLst/>
                <a:gdLst>
                  <a:gd name="connsiteX0" fmla="*/ 1144 w 14686"/>
                  <a:gd name="connsiteY0" fmla="*/ 0 h 9384"/>
                  <a:gd name="connsiteX1" fmla="*/ 14686 w 14686"/>
                  <a:gd name="connsiteY1" fmla="*/ 9384 h 9384"/>
                  <a:gd name="connsiteX2" fmla="*/ 0 w 14686"/>
                  <a:gd name="connsiteY2" fmla="*/ 1981 h 9384"/>
                  <a:gd name="connsiteX3" fmla="*/ 1144 w 14686"/>
                  <a:gd name="connsiteY3" fmla="*/ 0 h 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6" h="9384">
                    <a:moveTo>
                      <a:pt x="1144" y="0"/>
                    </a:moveTo>
                    <a:lnTo>
                      <a:pt x="14686" y="9384"/>
                    </a:lnTo>
                    <a:lnTo>
                      <a:pt x="0" y="1981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6" name="Freeform 855">
                <a:extLst>
                  <a:ext uri="{FF2B5EF4-FFF2-40B4-BE49-F238E27FC236}">
                    <a16:creationId xmlns:a16="http://schemas.microsoft.com/office/drawing/2014/main" id="{F89F5C38-067D-204E-9437-F4E84321D3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4" y="2503004"/>
                <a:ext cx="14679" cy="9380"/>
              </a:xfrm>
              <a:custGeom>
                <a:avLst/>
                <a:gdLst>
                  <a:gd name="connsiteX0" fmla="*/ 13536 w 14679"/>
                  <a:gd name="connsiteY0" fmla="*/ 0 h 9380"/>
                  <a:gd name="connsiteX1" fmla="*/ 14679 w 14679"/>
                  <a:gd name="connsiteY1" fmla="*/ 1980 h 9380"/>
                  <a:gd name="connsiteX2" fmla="*/ 0 w 14679"/>
                  <a:gd name="connsiteY2" fmla="*/ 9380 h 9380"/>
                  <a:gd name="connsiteX3" fmla="*/ 13536 w 14679"/>
                  <a:gd name="connsiteY3" fmla="*/ 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9" h="9380">
                    <a:moveTo>
                      <a:pt x="13536" y="0"/>
                    </a:moveTo>
                    <a:lnTo>
                      <a:pt x="14679" y="1980"/>
                    </a:lnTo>
                    <a:lnTo>
                      <a:pt x="0" y="9380"/>
                    </a:lnTo>
                    <a:lnTo>
                      <a:pt x="1353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7" name="Freeform 856">
                <a:extLst>
                  <a:ext uri="{FF2B5EF4-FFF2-40B4-BE49-F238E27FC236}">
                    <a16:creationId xmlns:a16="http://schemas.microsoft.com/office/drawing/2014/main" id="{D3187D91-C012-BE47-B7B2-A580299CED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2512384"/>
                <a:ext cx="50782" cy="35190"/>
              </a:xfrm>
              <a:custGeom>
                <a:avLst/>
                <a:gdLst>
                  <a:gd name="connsiteX0" fmla="*/ 50782 w 50782"/>
                  <a:gd name="connsiteY0" fmla="*/ 0 h 35190"/>
                  <a:gd name="connsiteX1" fmla="*/ 0 w 50782"/>
                  <a:gd name="connsiteY1" fmla="*/ 35190 h 35190"/>
                  <a:gd name="connsiteX2" fmla="*/ 47648 w 50782"/>
                  <a:gd name="connsiteY2" fmla="*/ 1580 h 35190"/>
                  <a:gd name="connsiteX3" fmla="*/ 50782 w 50782"/>
                  <a:gd name="connsiteY3" fmla="*/ 0 h 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2" h="35190">
                    <a:moveTo>
                      <a:pt x="50782" y="0"/>
                    </a:moveTo>
                    <a:lnTo>
                      <a:pt x="0" y="35190"/>
                    </a:lnTo>
                    <a:lnTo>
                      <a:pt x="47648" y="1580"/>
                    </a:lnTo>
                    <a:lnTo>
                      <a:pt x="507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8" name="Freeform 857">
                <a:extLst>
                  <a:ext uri="{FF2B5EF4-FFF2-40B4-BE49-F238E27FC236}">
                    <a16:creationId xmlns:a16="http://schemas.microsoft.com/office/drawing/2014/main" id="{9BD9936B-E63B-364B-9DF3-D13E4771A8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3" y="2512387"/>
                <a:ext cx="50681" cy="35120"/>
              </a:xfrm>
              <a:custGeom>
                <a:avLst/>
                <a:gdLst>
                  <a:gd name="connsiteX0" fmla="*/ 0 w 50681"/>
                  <a:gd name="connsiteY0" fmla="*/ 0 h 35120"/>
                  <a:gd name="connsiteX1" fmla="*/ 3128 w 50681"/>
                  <a:gd name="connsiteY1" fmla="*/ 1577 h 35120"/>
                  <a:gd name="connsiteX2" fmla="*/ 50681 w 50681"/>
                  <a:gd name="connsiteY2" fmla="*/ 35120 h 35120"/>
                  <a:gd name="connsiteX3" fmla="*/ 0 w 50681"/>
                  <a:gd name="connsiteY3" fmla="*/ 0 h 3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1" h="35120">
                    <a:moveTo>
                      <a:pt x="0" y="0"/>
                    </a:moveTo>
                    <a:lnTo>
                      <a:pt x="3128" y="1577"/>
                    </a:lnTo>
                    <a:lnTo>
                      <a:pt x="50681" y="35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9" name="Freeform 858">
                <a:extLst>
                  <a:ext uri="{FF2B5EF4-FFF2-40B4-BE49-F238E27FC236}">
                    <a16:creationId xmlns:a16="http://schemas.microsoft.com/office/drawing/2014/main" id="{EBAD9A0A-D23C-D24F-94BD-47E0BC60BA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2547508"/>
                <a:ext cx="116172" cy="93753"/>
              </a:xfrm>
              <a:custGeom>
                <a:avLst/>
                <a:gdLst>
                  <a:gd name="connsiteX0" fmla="*/ 0 w 116172"/>
                  <a:gd name="connsiteY0" fmla="*/ 0 h 93753"/>
                  <a:gd name="connsiteX1" fmla="*/ 69428 w 116172"/>
                  <a:gd name="connsiteY1" fmla="*/ 48112 h 93753"/>
                  <a:gd name="connsiteX2" fmla="*/ 116172 w 116172"/>
                  <a:gd name="connsiteY2" fmla="*/ 93753 h 93753"/>
                  <a:gd name="connsiteX3" fmla="*/ 51742 w 116172"/>
                  <a:gd name="connsiteY3" fmla="*/ 36499 h 93753"/>
                  <a:gd name="connsiteX4" fmla="*/ 0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0" y="0"/>
                    </a:moveTo>
                    <a:lnTo>
                      <a:pt x="69428" y="48112"/>
                    </a:lnTo>
                    <a:lnTo>
                      <a:pt x="116172" y="93753"/>
                    </a:lnTo>
                    <a:lnTo>
                      <a:pt x="51742" y="36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0" name="Freeform 859">
                <a:extLst>
                  <a:ext uri="{FF2B5EF4-FFF2-40B4-BE49-F238E27FC236}">
                    <a16:creationId xmlns:a16="http://schemas.microsoft.com/office/drawing/2014/main" id="{EE434BED-42FE-B940-A06E-A7CC2021F9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2547574"/>
                <a:ext cx="116055" cy="93666"/>
              </a:xfrm>
              <a:custGeom>
                <a:avLst/>
                <a:gdLst>
                  <a:gd name="connsiteX0" fmla="*/ 116055 w 116055"/>
                  <a:gd name="connsiteY0" fmla="*/ 0 h 93666"/>
                  <a:gd name="connsiteX1" fmla="*/ 64408 w 116055"/>
                  <a:gd name="connsiteY1" fmla="*/ 36432 h 93666"/>
                  <a:gd name="connsiteX2" fmla="*/ 0 w 116055"/>
                  <a:gd name="connsiteY2" fmla="*/ 93666 h 93666"/>
                  <a:gd name="connsiteX3" fmla="*/ 46724 w 116055"/>
                  <a:gd name="connsiteY3" fmla="*/ 48045 h 93666"/>
                  <a:gd name="connsiteX4" fmla="*/ 116055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116055" y="0"/>
                    </a:moveTo>
                    <a:lnTo>
                      <a:pt x="64408" y="36432"/>
                    </a:lnTo>
                    <a:lnTo>
                      <a:pt x="0" y="93666"/>
                    </a:lnTo>
                    <a:lnTo>
                      <a:pt x="46724" y="48045"/>
                    </a:lnTo>
                    <a:lnTo>
                      <a:pt x="11605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1" name="Freeform 860">
                <a:extLst>
                  <a:ext uri="{FF2B5EF4-FFF2-40B4-BE49-F238E27FC236}">
                    <a16:creationId xmlns:a16="http://schemas.microsoft.com/office/drawing/2014/main" id="{B0723D01-7877-6B4D-BA15-0622586BE6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20" y="2641240"/>
                <a:ext cx="43177" cy="42160"/>
              </a:xfrm>
              <a:custGeom>
                <a:avLst/>
                <a:gdLst>
                  <a:gd name="connsiteX0" fmla="*/ 43177 w 43177"/>
                  <a:gd name="connsiteY0" fmla="*/ 0 h 42160"/>
                  <a:gd name="connsiteX1" fmla="*/ 0 w 43177"/>
                  <a:gd name="connsiteY1" fmla="*/ 42160 h 42160"/>
                  <a:gd name="connsiteX2" fmla="*/ 16976 w 43177"/>
                  <a:gd name="connsiteY2" fmla="*/ 23284 h 42160"/>
                  <a:gd name="connsiteX3" fmla="*/ 43177 w 43177"/>
                  <a:gd name="connsiteY3" fmla="*/ 0 h 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7" h="42160">
                    <a:moveTo>
                      <a:pt x="43177" y="0"/>
                    </a:moveTo>
                    <a:lnTo>
                      <a:pt x="0" y="42160"/>
                    </a:lnTo>
                    <a:lnTo>
                      <a:pt x="16976" y="23284"/>
                    </a:lnTo>
                    <a:lnTo>
                      <a:pt x="431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2" name="Freeform 861">
                <a:extLst>
                  <a:ext uri="{FF2B5EF4-FFF2-40B4-BE49-F238E27FC236}">
                    <a16:creationId xmlns:a16="http://schemas.microsoft.com/office/drawing/2014/main" id="{8C7D5FC2-75C3-1B41-AB59-A2DFFEE508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2641260"/>
                <a:ext cx="43141" cy="42124"/>
              </a:xfrm>
              <a:custGeom>
                <a:avLst/>
                <a:gdLst>
                  <a:gd name="connsiteX0" fmla="*/ 0 w 43141"/>
                  <a:gd name="connsiteY0" fmla="*/ 0 h 42124"/>
                  <a:gd name="connsiteX1" fmla="*/ 26179 w 43141"/>
                  <a:gd name="connsiteY1" fmla="*/ 23264 h 42124"/>
                  <a:gd name="connsiteX2" fmla="*/ 43141 w 43141"/>
                  <a:gd name="connsiteY2" fmla="*/ 42124 h 42124"/>
                  <a:gd name="connsiteX3" fmla="*/ 0 w 43141"/>
                  <a:gd name="connsiteY3" fmla="*/ 0 h 4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1" h="42124">
                    <a:moveTo>
                      <a:pt x="0" y="0"/>
                    </a:moveTo>
                    <a:lnTo>
                      <a:pt x="26179" y="23264"/>
                    </a:lnTo>
                    <a:lnTo>
                      <a:pt x="43141" y="42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3" name="Freeform 862">
                <a:extLst>
                  <a:ext uri="{FF2B5EF4-FFF2-40B4-BE49-F238E27FC236}">
                    <a16:creationId xmlns:a16="http://schemas.microsoft.com/office/drawing/2014/main" id="{65811747-488D-834C-9D23-5B22114C5C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7" y="2683385"/>
                <a:ext cx="60532" cy="67305"/>
              </a:xfrm>
              <a:custGeom>
                <a:avLst/>
                <a:gdLst>
                  <a:gd name="connsiteX0" fmla="*/ 0 w 60532"/>
                  <a:gd name="connsiteY0" fmla="*/ 0 h 67305"/>
                  <a:gd name="connsiteX1" fmla="*/ 39774 w 60532"/>
                  <a:gd name="connsiteY1" fmla="*/ 38836 h 67305"/>
                  <a:gd name="connsiteX2" fmla="*/ 60532 w 60532"/>
                  <a:gd name="connsiteY2" fmla="*/ 67305 h 67305"/>
                  <a:gd name="connsiteX3" fmla="*/ 0 w 60532"/>
                  <a:gd name="connsiteY3" fmla="*/ 0 h 6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32" h="67305">
                    <a:moveTo>
                      <a:pt x="0" y="0"/>
                    </a:moveTo>
                    <a:lnTo>
                      <a:pt x="39774" y="38836"/>
                    </a:lnTo>
                    <a:lnTo>
                      <a:pt x="60532" y="67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4" name="Freeform 863">
                <a:extLst>
                  <a:ext uri="{FF2B5EF4-FFF2-40B4-BE49-F238E27FC236}">
                    <a16:creationId xmlns:a16="http://schemas.microsoft.com/office/drawing/2014/main" id="{E69C3B8F-05E2-054E-B019-32B5327E5F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3" y="2683401"/>
                <a:ext cx="60507" cy="67277"/>
              </a:xfrm>
              <a:custGeom>
                <a:avLst/>
                <a:gdLst>
                  <a:gd name="connsiteX0" fmla="*/ 60507 w 60507"/>
                  <a:gd name="connsiteY0" fmla="*/ 0 h 67277"/>
                  <a:gd name="connsiteX1" fmla="*/ 0 w 60507"/>
                  <a:gd name="connsiteY1" fmla="*/ 67277 h 67277"/>
                  <a:gd name="connsiteX2" fmla="*/ 20749 w 60507"/>
                  <a:gd name="connsiteY2" fmla="*/ 38820 h 67277"/>
                  <a:gd name="connsiteX3" fmla="*/ 60507 w 60507"/>
                  <a:gd name="connsiteY3" fmla="*/ 0 h 6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7" h="67277">
                    <a:moveTo>
                      <a:pt x="60507" y="0"/>
                    </a:moveTo>
                    <a:lnTo>
                      <a:pt x="0" y="67277"/>
                    </a:lnTo>
                    <a:lnTo>
                      <a:pt x="20749" y="38820"/>
                    </a:lnTo>
                    <a:lnTo>
                      <a:pt x="6050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5" name="Freeform 864">
                <a:extLst>
                  <a:ext uri="{FF2B5EF4-FFF2-40B4-BE49-F238E27FC236}">
                    <a16:creationId xmlns:a16="http://schemas.microsoft.com/office/drawing/2014/main" id="{9FBC8CF1-E186-6949-9D18-9A95B807C5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92" y="2750678"/>
                <a:ext cx="36421" cy="49953"/>
              </a:xfrm>
              <a:custGeom>
                <a:avLst/>
                <a:gdLst>
                  <a:gd name="connsiteX0" fmla="*/ 36421 w 36421"/>
                  <a:gd name="connsiteY0" fmla="*/ 0 h 49953"/>
                  <a:gd name="connsiteX1" fmla="*/ 0 w 36421"/>
                  <a:gd name="connsiteY1" fmla="*/ 49953 h 49953"/>
                  <a:gd name="connsiteX2" fmla="*/ 32852 w 36421"/>
                  <a:gd name="connsiteY2" fmla="*/ 3969 h 49953"/>
                  <a:gd name="connsiteX3" fmla="*/ 36421 w 36421"/>
                  <a:gd name="connsiteY3" fmla="*/ 0 h 4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1" h="49953">
                    <a:moveTo>
                      <a:pt x="36421" y="0"/>
                    </a:moveTo>
                    <a:lnTo>
                      <a:pt x="0" y="49953"/>
                    </a:lnTo>
                    <a:lnTo>
                      <a:pt x="32852" y="3969"/>
                    </a:lnTo>
                    <a:lnTo>
                      <a:pt x="364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6" name="Freeform 865">
                <a:extLst>
                  <a:ext uri="{FF2B5EF4-FFF2-40B4-BE49-F238E27FC236}">
                    <a16:creationId xmlns:a16="http://schemas.microsoft.com/office/drawing/2014/main" id="{C43EA99E-2DC4-C546-A3F9-9336C0C515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9" y="2750690"/>
                <a:ext cx="36313" cy="49805"/>
              </a:xfrm>
              <a:custGeom>
                <a:avLst/>
                <a:gdLst>
                  <a:gd name="connsiteX0" fmla="*/ 0 w 36313"/>
                  <a:gd name="connsiteY0" fmla="*/ 0 h 49805"/>
                  <a:gd name="connsiteX1" fmla="*/ 3558 w 36313"/>
                  <a:gd name="connsiteY1" fmla="*/ 3957 h 49805"/>
                  <a:gd name="connsiteX2" fmla="*/ 36313 w 36313"/>
                  <a:gd name="connsiteY2" fmla="*/ 49805 h 49805"/>
                  <a:gd name="connsiteX3" fmla="*/ 0 w 36313"/>
                  <a:gd name="connsiteY3" fmla="*/ 0 h 49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13" h="49805">
                    <a:moveTo>
                      <a:pt x="0" y="0"/>
                    </a:moveTo>
                    <a:lnTo>
                      <a:pt x="3558" y="3957"/>
                    </a:lnTo>
                    <a:lnTo>
                      <a:pt x="36313" y="49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7" name="Freeform 866">
                <a:extLst>
                  <a:ext uri="{FF2B5EF4-FFF2-40B4-BE49-F238E27FC236}">
                    <a16:creationId xmlns:a16="http://schemas.microsoft.com/office/drawing/2014/main" id="{10B8A838-83D8-C24C-9106-5A94FA37CB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12" y="2800495"/>
                <a:ext cx="78899" cy="126815"/>
              </a:xfrm>
              <a:custGeom>
                <a:avLst/>
                <a:gdLst>
                  <a:gd name="connsiteX0" fmla="*/ 0 w 78899"/>
                  <a:gd name="connsiteY0" fmla="*/ 0 h 126815"/>
                  <a:gd name="connsiteX1" fmla="*/ 49935 w 78899"/>
                  <a:gd name="connsiteY1" fmla="*/ 68487 h 126815"/>
                  <a:gd name="connsiteX2" fmla="*/ 78899 w 78899"/>
                  <a:gd name="connsiteY2" fmla="*/ 126815 h 126815"/>
                  <a:gd name="connsiteX3" fmla="*/ 37868 w 78899"/>
                  <a:gd name="connsiteY3" fmla="*/ 53005 h 126815"/>
                  <a:gd name="connsiteX4" fmla="*/ 0 w 78899"/>
                  <a:gd name="connsiteY4" fmla="*/ 0 h 12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99" h="126815">
                    <a:moveTo>
                      <a:pt x="0" y="0"/>
                    </a:moveTo>
                    <a:lnTo>
                      <a:pt x="49935" y="68487"/>
                    </a:lnTo>
                    <a:lnTo>
                      <a:pt x="78899" y="126815"/>
                    </a:lnTo>
                    <a:lnTo>
                      <a:pt x="37868" y="53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8" name="Freeform 867">
                <a:extLst>
                  <a:ext uri="{FF2B5EF4-FFF2-40B4-BE49-F238E27FC236}">
                    <a16:creationId xmlns:a16="http://schemas.microsoft.com/office/drawing/2014/main" id="{5A3CBECE-C2AB-5540-B030-D067CCC09A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09" y="2800630"/>
                <a:ext cx="78783" cy="126646"/>
              </a:xfrm>
              <a:custGeom>
                <a:avLst/>
                <a:gdLst>
                  <a:gd name="connsiteX0" fmla="*/ 78783 w 78783"/>
                  <a:gd name="connsiteY0" fmla="*/ 0 h 126646"/>
                  <a:gd name="connsiteX1" fmla="*/ 41012 w 78783"/>
                  <a:gd name="connsiteY1" fmla="*/ 52869 h 126646"/>
                  <a:gd name="connsiteX2" fmla="*/ 0 w 78783"/>
                  <a:gd name="connsiteY2" fmla="*/ 126646 h 126646"/>
                  <a:gd name="connsiteX3" fmla="*/ 28947 w 78783"/>
                  <a:gd name="connsiteY3" fmla="*/ 68351 h 126646"/>
                  <a:gd name="connsiteX4" fmla="*/ 78783 w 78783"/>
                  <a:gd name="connsiteY4" fmla="*/ 0 h 1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83" h="126646">
                    <a:moveTo>
                      <a:pt x="78783" y="0"/>
                    </a:moveTo>
                    <a:lnTo>
                      <a:pt x="41012" y="52869"/>
                    </a:lnTo>
                    <a:lnTo>
                      <a:pt x="0" y="126646"/>
                    </a:lnTo>
                    <a:lnTo>
                      <a:pt x="28947" y="68351"/>
                    </a:lnTo>
                    <a:lnTo>
                      <a:pt x="7878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9" name="Freeform 868">
                <a:extLst>
                  <a:ext uri="{FF2B5EF4-FFF2-40B4-BE49-F238E27FC236}">
                    <a16:creationId xmlns:a16="http://schemas.microsoft.com/office/drawing/2014/main" id="{E9BA4A23-A633-4642-A4CF-003ADBA4E5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3" y="2927277"/>
                <a:ext cx="28206" cy="56801"/>
              </a:xfrm>
              <a:custGeom>
                <a:avLst/>
                <a:gdLst>
                  <a:gd name="connsiteX0" fmla="*/ 28206 w 28206"/>
                  <a:gd name="connsiteY0" fmla="*/ 0 h 56801"/>
                  <a:gd name="connsiteX1" fmla="*/ 0 w 28206"/>
                  <a:gd name="connsiteY1" fmla="*/ 56801 h 56801"/>
                  <a:gd name="connsiteX2" fmla="*/ 9896 w 28206"/>
                  <a:gd name="connsiteY2" fmla="*/ 32937 h 56801"/>
                  <a:gd name="connsiteX3" fmla="*/ 28206 w 28206"/>
                  <a:gd name="connsiteY3" fmla="*/ 0 h 5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6" h="56801">
                    <a:moveTo>
                      <a:pt x="28206" y="0"/>
                    </a:moveTo>
                    <a:lnTo>
                      <a:pt x="0" y="56801"/>
                    </a:lnTo>
                    <a:lnTo>
                      <a:pt x="9896" y="32937"/>
                    </a:lnTo>
                    <a:lnTo>
                      <a:pt x="2820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0" name="Freeform 869">
                <a:extLst>
                  <a:ext uri="{FF2B5EF4-FFF2-40B4-BE49-F238E27FC236}">
                    <a16:creationId xmlns:a16="http://schemas.microsoft.com/office/drawing/2014/main" id="{15F019E7-409B-8344-B8F0-D01FFAB1BF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11" y="2927310"/>
                <a:ext cx="28176" cy="56741"/>
              </a:xfrm>
              <a:custGeom>
                <a:avLst/>
                <a:gdLst>
                  <a:gd name="connsiteX0" fmla="*/ 0 w 28176"/>
                  <a:gd name="connsiteY0" fmla="*/ 0 h 56741"/>
                  <a:gd name="connsiteX1" fmla="*/ 18291 w 28176"/>
                  <a:gd name="connsiteY1" fmla="*/ 32904 h 56741"/>
                  <a:gd name="connsiteX2" fmla="*/ 28176 w 28176"/>
                  <a:gd name="connsiteY2" fmla="*/ 56741 h 56741"/>
                  <a:gd name="connsiteX3" fmla="*/ 0 w 28176"/>
                  <a:gd name="connsiteY3" fmla="*/ 0 h 5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6" h="56741">
                    <a:moveTo>
                      <a:pt x="0" y="0"/>
                    </a:moveTo>
                    <a:lnTo>
                      <a:pt x="18291" y="32904"/>
                    </a:lnTo>
                    <a:lnTo>
                      <a:pt x="28176" y="567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1" name="Freeform 870">
                <a:extLst>
                  <a:ext uri="{FF2B5EF4-FFF2-40B4-BE49-F238E27FC236}">
                    <a16:creationId xmlns:a16="http://schemas.microsoft.com/office/drawing/2014/main" id="{2927101B-1416-E44A-BF3C-2C413941D8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7" y="2984050"/>
                <a:ext cx="82369" cy="277840"/>
              </a:xfrm>
              <a:custGeom>
                <a:avLst/>
                <a:gdLst>
                  <a:gd name="connsiteX0" fmla="*/ 0 w 82369"/>
                  <a:gd name="connsiteY0" fmla="*/ 0 h 277840"/>
                  <a:gd name="connsiteX1" fmla="*/ 24302 w 82369"/>
                  <a:gd name="connsiteY1" fmla="*/ 48941 h 277840"/>
                  <a:gd name="connsiteX2" fmla="*/ 77273 w 82369"/>
                  <a:gd name="connsiteY2" fmla="*/ 227292 h 277840"/>
                  <a:gd name="connsiteX3" fmla="*/ 82369 w 82369"/>
                  <a:gd name="connsiteY3" fmla="*/ 277840 h 277840"/>
                  <a:gd name="connsiteX4" fmla="*/ 71367 w 82369"/>
                  <a:gd name="connsiteY4" fmla="*/ 209680 h 277840"/>
                  <a:gd name="connsiteX5" fmla="*/ 37263 w 82369"/>
                  <a:gd name="connsiteY5" fmla="*/ 89863 h 277840"/>
                  <a:gd name="connsiteX6" fmla="*/ 0 w 82369"/>
                  <a:gd name="connsiteY6" fmla="*/ 0 h 27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9" h="277840">
                    <a:moveTo>
                      <a:pt x="0" y="0"/>
                    </a:moveTo>
                    <a:lnTo>
                      <a:pt x="24302" y="48941"/>
                    </a:lnTo>
                    <a:cubicBezTo>
                      <a:pt x="46866" y="106163"/>
                      <a:pt x="64685" y="165775"/>
                      <a:pt x="77273" y="227292"/>
                    </a:cubicBezTo>
                    <a:lnTo>
                      <a:pt x="82369" y="277840"/>
                    </a:lnTo>
                    <a:lnTo>
                      <a:pt x="71367" y="209680"/>
                    </a:lnTo>
                    <a:cubicBezTo>
                      <a:pt x="62270" y="168819"/>
                      <a:pt x="50854" y="128832"/>
                      <a:pt x="37263" y="898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2" name="Freeform 871">
                <a:extLst>
                  <a:ext uri="{FF2B5EF4-FFF2-40B4-BE49-F238E27FC236}">
                    <a16:creationId xmlns:a16="http://schemas.microsoft.com/office/drawing/2014/main" id="{A02CB1D6-CD91-4746-8067-5342B80069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1" y="2984078"/>
                <a:ext cx="82352" cy="277771"/>
              </a:xfrm>
              <a:custGeom>
                <a:avLst/>
                <a:gdLst>
                  <a:gd name="connsiteX0" fmla="*/ 82352 w 82352"/>
                  <a:gd name="connsiteY0" fmla="*/ 0 h 277771"/>
                  <a:gd name="connsiteX1" fmla="*/ 45099 w 82352"/>
                  <a:gd name="connsiteY1" fmla="*/ 89836 h 277771"/>
                  <a:gd name="connsiteX2" fmla="*/ 10996 w 82352"/>
                  <a:gd name="connsiteY2" fmla="*/ 209653 h 277771"/>
                  <a:gd name="connsiteX3" fmla="*/ 0 w 82352"/>
                  <a:gd name="connsiteY3" fmla="*/ 277771 h 277771"/>
                  <a:gd name="connsiteX4" fmla="*/ 5092 w 82352"/>
                  <a:gd name="connsiteY4" fmla="*/ 227265 h 277771"/>
                  <a:gd name="connsiteX5" fmla="*/ 58063 w 82352"/>
                  <a:gd name="connsiteY5" fmla="*/ 48914 h 277771"/>
                  <a:gd name="connsiteX6" fmla="*/ 82352 w 82352"/>
                  <a:gd name="connsiteY6" fmla="*/ 0 h 27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52" h="277771">
                    <a:moveTo>
                      <a:pt x="82352" y="0"/>
                    </a:moveTo>
                    <a:lnTo>
                      <a:pt x="45099" y="89836"/>
                    </a:lnTo>
                    <a:cubicBezTo>
                      <a:pt x="31509" y="128805"/>
                      <a:pt x="20092" y="168792"/>
                      <a:pt x="10996" y="209653"/>
                    </a:cubicBezTo>
                    <a:lnTo>
                      <a:pt x="0" y="277771"/>
                    </a:lnTo>
                    <a:lnTo>
                      <a:pt x="5092" y="227265"/>
                    </a:lnTo>
                    <a:cubicBezTo>
                      <a:pt x="17680" y="165748"/>
                      <a:pt x="35499" y="106136"/>
                      <a:pt x="58063" y="48914"/>
                    </a:cubicBezTo>
                    <a:lnTo>
                      <a:pt x="8235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3" name="Freeform 872">
                <a:extLst>
                  <a:ext uri="{FF2B5EF4-FFF2-40B4-BE49-F238E27FC236}">
                    <a16:creationId xmlns:a16="http://schemas.microsoft.com/office/drawing/2014/main" id="{F62DD71A-0F58-FC4F-93C4-118DF0942A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261849"/>
                <a:ext cx="12654" cy="125529"/>
              </a:xfrm>
              <a:custGeom>
                <a:avLst/>
                <a:gdLst>
                  <a:gd name="connsiteX0" fmla="*/ 12654 w 12654"/>
                  <a:gd name="connsiteY0" fmla="*/ 0 h 125529"/>
                  <a:gd name="connsiteX1" fmla="*/ 0 w 12654"/>
                  <a:gd name="connsiteY1" fmla="*/ 125529 h 125529"/>
                  <a:gd name="connsiteX2" fmla="*/ 3463 w 12654"/>
                  <a:gd name="connsiteY2" fmla="*/ 56943 h 125529"/>
                  <a:gd name="connsiteX3" fmla="*/ 12654 w 12654"/>
                  <a:gd name="connsiteY3" fmla="*/ 0 h 12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4" h="125529">
                    <a:moveTo>
                      <a:pt x="12654" y="0"/>
                    </a:moveTo>
                    <a:lnTo>
                      <a:pt x="0" y="125529"/>
                    </a:lnTo>
                    <a:lnTo>
                      <a:pt x="3463" y="56943"/>
                    </a:lnTo>
                    <a:lnTo>
                      <a:pt x="1265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4" name="Freeform 873">
                <a:extLst>
                  <a:ext uri="{FF2B5EF4-FFF2-40B4-BE49-F238E27FC236}">
                    <a16:creationId xmlns:a16="http://schemas.microsoft.com/office/drawing/2014/main" id="{503202CB-6776-C64C-B39E-75A331DC4C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261891"/>
                <a:ext cx="12645" cy="125441"/>
              </a:xfrm>
              <a:custGeom>
                <a:avLst/>
                <a:gdLst>
                  <a:gd name="connsiteX0" fmla="*/ 0 w 12645"/>
                  <a:gd name="connsiteY0" fmla="*/ 0 h 125441"/>
                  <a:gd name="connsiteX1" fmla="*/ 9184 w 12645"/>
                  <a:gd name="connsiteY1" fmla="*/ 56901 h 125441"/>
                  <a:gd name="connsiteX2" fmla="*/ 12645 w 12645"/>
                  <a:gd name="connsiteY2" fmla="*/ 125441 h 125441"/>
                  <a:gd name="connsiteX3" fmla="*/ 0 w 12645"/>
                  <a:gd name="connsiteY3" fmla="*/ 0 h 12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1">
                    <a:moveTo>
                      <a:pt x="0" y="0"/>
                    </a:moveTo>
                    <a:lnTo>
                      <a:pt x="9184" y="56901"/>
                    </a:lnTo>
                    <a:lnTo>
                      <a:pt x="12645" y="125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5" name="Freeform 874">
                <a:extLst>
                  <a:ext uri="{FF2B5EF4-FFF2-40B4-BE49-F238E27FC236}">
                    <a16:creationId xmlns:a16="http://schemas.microsoft.com/office/drawing/2014/main" id="{286E7332-3367-5D44-A61F-AC3674AC60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470623"/>
                <a:ext cx="12655" cy="125532"/>
              </a:xfrm>
              <a:custGeom>
                <a:avLst/>
                <a:gdLst>
                  <a:gd name="connsiteX0" fmla="*/ 0 w 12655"/>
                  <a:gd name="connsiteY0" fmla="*/ 0 h 125532"/>
                  <a:gd name="connsiteX1" fmla="*/ 12655 w 12655"/>
                  <a:gd name="connsiteY1" fmla="*/ 125532 h 125532"/>
                  <a:gd name="connsiteX2" fmla="*/ 3463 w 12655"/>
                  <a:gd name="connsiteY2" fmla="*/ 68587 h 125532"/>
                  <a:gd name="connsiteX3" fmla="*/ 0 w 12655"/>
                  <a:gd name="connsiteY3" fmla="*/ 0 h 12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" h="125532">
                    <a:moveTo>
                      <a:pt x="0" y="0"/>
                    </a:moveTo>
                    <a:lnTo>
                      <a:pt x="12655" y="125532"/>
                    </a:lnTo>
                    <a:lnTo>
                      <a:pt x="3463" y="68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6" name="Freeform 875">
                <a:extLst>
                  <a:ext uri="{FF2B5EF4-FFF2-40B4-BE49-F238E27FC236}">
                    <a16:creationId xmlns:a16="http://schemas.microsoft.com/office/drawing/2014/main" id="{6D8C7D34-2BF1-9C45-BE44-C31B6C4EF8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470669"/>
                <a:ext cx="12645" cy="125444"/>
              </a:xfrm>
              <a:custGeom>
                <a:avLst/>
                <a:gdLst>
                  <a:gd name="connsiteX0" fmla="*/ 12645 w 12645"/>
                  <a:gd name="connsiteY0" fmla="*/ 0 h 125444"/>
                  <a:gd name="connsiteX1" fmla="*/ 9184 w 12645"/>
                  <a:gd name="connsiteY1" fmla="*/ 68541 h 125444"/>
                  <a:gd name="connsiteX2" fmla="*/ 0 w 12645"/>
                  <a:gd name="connsiteY2" fmla="*/ 125444 h 125444"/>
                  <a:gd name="connsiteX3" fmla="*/ 12645 w 12645"/>
                  <a:gd name="connsiteY3" fmla="*/ 0 h 12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4">
                    <a:moveTo>
                      <a:pt x="12645" y="0"/>
                    </a:moveTo>
                    <a:lnTo>
                      <a:pt x="9184" y="68541"/>
                    </a:lnTo>
                    <a:lnTo>
                      <a:pt x="0" y="125444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7" name="Freeform 876">
                <a:extLst>
                  <a:ext uri="{FF2B5EF4-FFF2-40B4-BE49-F238E27FC236}">
                    <a16:creationId xmlns:a16="http://schemas.microsoft.com/office/drawing/2014/main" id="{9D8D9036-E4DC-DE4B-B125-64E411DFFC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8" y="3596113"/>
                <a:ext cx="82368" cy="277834"/>
              </a:xfrm>
              <a:custGeom>
                <a:avLst/>
                <a:gdLst>
                  <a:gd name="connsiteX0" fmla="*/ 82368 w 82368"/>
                  <a:gd name="connsiteY0" fmla="*/ 0 h 277834"/>
                  <a:gd name="connsiteX1" fmla="*/ 77272 w 82368"/>
                  <a:gd name="connsiteY1" fmla="*/ 50545 h 277834"/>
                  <a:gd name="connsiteX2" fmla="*/ 24301 w 82368"/>
                  <a:gd name="connsiteY2" fmla="*/ 228896 h 277834"/>
                  <a:gd name="connsiteX3" fmla="*/ 0 w 82368"/>
                  <a:gd name="connsiteY3" fmla="*/ 277834 h 277834"/>
                  <a:gd name="connsiteX4" fmla="*/ 37262 w 82368"/>
                  <a:gd name="connsiteY4" fmla="*/ 187975 h 277834"/>
                  <a:gd name="connsiteX5" fmla="*/ 71366 w 82368"/>
                  <a:gd name="connsiteY5" fmla="*/ 68158 h 277834"/>
                  <a:gd name="connsiteX6" fmla="*/ 82368 w 82368"/>
                  <a:gd name="connsiteY6" fmla="*/ 0 h 277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8" h="277834">
                    <a:moveTo>
                      <a:pt x="82368" y="0"/>
                    </a:moveTo>
                    <a:lnTo>
                      <a:pt x="77272" y="50545"/>
                    </a:lnTo>
                    <a:cubicBezTo>
                      <a:pt x="64684" y="112062"/>
                      <a:pt x="46865" y="171674"/>
                      <a:pt x="24301" y="228896"/>
                    </a:cubicBezTo>
                    <a:lnTo>
                      <a:pt x="0" y="277834"/>
                    </a:lnTo>
                    <a:lnTo>
                      <a:pt x="37262" y="187975"/>
                    </a:lnTo>
                    <a:cubicBezTo>
                      <a:pt x="50853" y="149007"/>
                      <a:pt x="62269" y="109019"/>
                      <a:pt x="71366" y="68158"/>
                    </a:cubicBezTo>
                    <a:lnTo>
                      <a:pt x="823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8" name="Freeform 877">
                <a:extLst>
                  <a:ext uri="{FF2B5EF4-FFF2-40B4-BE49-F238E27FC236}">
                    <a16:creationId xmlns:a16="http://schemas.microsoft.com/office/drawing/2014/main" id="{9C0379A6-7B7D-7D46-AC76-57B647C627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2" y="3596156"/>
                <a:ext cx="82349" cy="277765"/>
              </a:xfrm>
              <a:custGeom>
                <a:avLst/>
                <a:gdLst>
                  <a:gd name="connsiteX0" fmla="*/ 0 w 82349"/>
                  <a:gd name="connsiteY0" fmla="*/ 0 h 277765"/>
                  <a:gd name="connsiteX1" fmla="*/ 10995 w 82349"/>
                  <a:gd name="connsiteY1" fmla="*/ 68116 h 277765"/>
                  <a:gd name="connsiteX2" fmla="*/ 45098 w 82349"/>
                  <a:gd name="connsiteY2" fmla="*/ 187933 h 277765"/>
                  <a:gd name="connsiteX3" fmla="*/ 82349 w 82349"/>
                  <a:gd name="connsiteY3" fmla="*/ 277765 h 277765"/>
                  <a:gd name="connsiteX4" fmla="*/ 58062 w 82349"/>
                  <a:gd name="connsiteY4" fmla="*/ 228854 h 277765"/>
                  <a:gd name="connsiteX5" fmla="*/ 5091 w 82349"/>
                  <a:gd name="connsiteY5" fmla="*/ 50503 h 277765"/>
                  <a:gd name="connsiteX6" fmla="*/ 0 w 82349"/>
                  <a:gd name="connsiteY6" fmla="*/ 0 h 2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49" h="277765">
                    <a:moveTo>
                      <a:pt x="0" y="0"/>
                    </a:moveTo>
                    <a:lnTo>
                      <a:pt x="10995" y="68116"/>
                    </a:lnTo>
                    <a:cubicBezTo>
                      <a:pt x="20091" y="108977"/>
                      <a:pt x="31508" y="148965"/>
                      <a:pt x="45098" y="187933"/>
                    </a:cubicBezTo>
                    <a:lnTo>
                      <a:pt x="82349" y="277765"/>
                    </a:lnTo>
                    <a:lnTo>
                      <a:pt x="58062" y="228854"/>
                    </a:lnTo>
                    <a:cubicBezTo>
                      <a:pt x="35498" y="171632"/>
                      <a:pt x="17679" y="112020"/>
                      <a:pt x="5091" y="505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9" name="Freeform 878">
                <a:extLst>
                  <a:ext uri="{FF2B5EF4-FFF2-40B4-BE49-F238E27FC236}">
                    <a16:creationId xmlns:a16="http://schemas.microsoft.com/office/drawing/2014/main" id="{F41E0A4D-E820-E044-A4B0-258FC1D20E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1" y="3873921"/>
                <a:ext cx="28209" cy="56809"/>
              </a:xfrm>
              <a:custGeom>
                <a:avLst/>
                <a:gdLst>
                  <a:gd name="connsiteX0" fmla="*/ 0 w 28209"/>
                  <a:gd name="connsiteY0" fmla="*/ 0 h 56809"/>
                  <a:gd name="connsiteX1" fmla="*/ 28209 w 28209"/>
                  <a:gd name="connsiteY1" fmla="*/ 56809 h 56809"/>
                  <a:gd name="connsiteX2" fmla="*/ 9898 w 28209"/>
                  <a:gd name="connsiteY2" fmla="*/ 23868 h 56809"/>
                  <a:gd name="connsiteX3" fmla="*/ 0 w 28209"/>
                  <a:gd name="connsiteY3" fmla="*/ 0 h 5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9" h="56809">
                    <a:moveTo>
                      <a:pt x="0" y="0"/>
                    </a:moveTo>
                    <a:lnTo>
                      <a:pt x="28209" y="56809"/>
                    </a:lnTo>
                    <a:lnTo>
                      <a:pt x="9898" y="2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0" name="Freeform 879">
                <a:extLst>
                  <a:ext uri="{FF2B5EF4-FFF2-40B4-BE49-F238E27FC236}">
                    <a16:creationId xmlns:a16="http://schemas.microsoft.com/office/drawing/2014/main" id="{054EFD7E-79AA-8144-8D19-C04C3DF83E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09" y="3873947"/>
                <a:ext cx="28179" cy="56748"/>
              </a:xfrm>
              <a:custGeom>
                <a:avLst/>
                <a:gdLst>
                  <a:gd name="connsiteX0" fmla="*/ 28179 w 28179"/>
                  <a:gd name="connsiteY0" fmla="*/ 0 h 56748"/>
                  <a:gd name="connsiteX1" fmla="*/ 18293 w 28179"/>
                  <a:gd name="connsiteY1" fmla="*/ 23841 h 56748"/>
                  <a:gd name="connsiteX2" fmla="*/ 0 w 28179"/>
                  <a:gd name="connsiteY2" fmla="*/ 56748 h 56748"/>
                  <a:gd name="connsiteX3" fmla="*/ 28179 w 28179"/>
                  <a:gd name="connsiteY3" fmla="*/ 0 h 5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9" h="56748">
                    <a:moveTo>
                      <a:pt x="28179" y="0"/>
                    </a:moveTo>
                    <a:lnTo>
                      <a:pt x="18293" y="23841"/>
                    </a:lnTo>
                    <a:lnTo>
                      <a:pt x="0" y="56748"/>
                    </a:lnTo>
                    <a:lnTo>
                      <a:pt x="28179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1" name="Freeform 880">
                <a:extLst>
                  <a:ext uri="{FF2B5EF4-FFF2-40B4-BE49-F238E27FC236}">
                    <a16:creationId xmlns:a16="http://schemas.microsoft.com/office/drawing/2014/main" id="{C15B2988-D1BE-8F44-B1C7-9431D204D3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29" y="3930696"/>
                <a:ext cx="78880" cy="126789"/>
              </a:xfrm>
              <a:custGeom>
                <a:avLst/>
                <a:gdLst>
                  <a:gd name="connsiteX0" fmla="*/ 78880 w 78880"/>
                  <a:gd name="connsiteY0" fmla="*/ 0 h 126789"/>
                  <a:gd name="connsiteX1" fmla="*/ 49918 w 78880"/>
                  <a:gd name="connsiteY1" fmla="*/ 58325 h 126789"/>
                  <a:gd name="connsiteX2" fmla="*/ 0 w 78880"/>
                  <a:gd name="connsiteY2" fmla="*/ 126789 h 126789"/>
                  <a:gd name="connsiteX3" fmla="*/ 37851 w 78880"/>
                  <a:gd name="connsiteY3" fmla="*/ 73807 h 126789"/>
                  <a:gd name="connsiteX4" fmla="*/ 78880 w 78880"/>
                  <a:gd name="connsiteY4" fmla="*/ 0 h 12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80" h="126789">
                    <a:moveTo>
                      <a:pt x="78880" y="0"/>
                    </a:moveTo>
                    <a:lnTo>
                      <a:pt x="49918" y="58325"/>
                    </a:lnTo>
                    <a:lnTo>
                      <a:pt x="0" y="126789"/>
                    </a:lnTo>
                    <a:lnTo>
                      <a:pt x="37851" y="73807"/>
                    </a:lnTo>
                    <a:lnTo>
                      <a:pt x="788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2" name="Freeform 881">
                <a:extLst>
                  <a:ext uri="{FF2B5EF4-FFF2-40B4-BE49-F238E27FC236}">
                    <a16:creationId xmlns:a16="http://schemas.microsoft.com/office/drawing/2014/main" id="{1D12DB80-9938-2D46-B23B-D79FAB6A6B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10" y="3930730"/>
                <a:ext cx="78765" cy="126619"/>
              </a:xfrm>
              <a:custGeom>
                <a:avLst/>
                <a:gdLst>
                  <a:gd name="connsiteX0" fmla="*/ 0 w 78765"/>
                  <a:gd name="connsiteY0" fmla="*/ 0 h 126619"/>
                  <a:gd name="connsiteX1" fmla="*/ 41011 w 78765"/>
                  <a:gd name="connsiteY1" fmla="*/ 73773 h 126619"/>
                  <a:gd name="connsiteX2" fmla="*/ 78765 w 78765"/>
                  <a:gd name="connsiteY2" fmla="*/ 126619 h 126619"/>
                  <a:gd name="connsiteX3" fmla="*/ 28946 w 78765"/>
                  <a:gd name="connsiteY3" fmla="*/ 58291 h 126619"/>
                  <a:gd name="connsiteX4" fmla="*/ 0 w 78765"/>
                  <a:gd name="connsiteY4" fmla="*/ 0 h 12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5" h="126619">
                    <a:moveTo>
                      <a:pt x="0" y="0"/>
                    </a:moveTo>
                    <a:lnTo>
                      <a:pt x="41011" y="73773"/>
                    </a:lnTo>
                    <a:lnTo>
                      <a:pt x="78765" y="126619"/>
                    </a:lnTo>
                    <a:lnTo>
                      <a:pt x="28946" y="58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3" name="Freeform 882">
                <a:extLst>
                  <a:ext uri="{FF2B5EF4-FFF2-40B4-BE49-F238E27FC236}">
                    <a16:creationId xmlns:a16="http://schemas.microsoft.com/office/drawing/2014/main" id="{FA033CBD-794E-8446-B2B4-A9092CDAAE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75" y="4057349"/>
                <a:ext cx="36441" cy="49979"/>
              </a:xfrm>
              <a:custGeom>
                <a:avLst/>
                <a:gdLst>
                  <a:gd name="connsiteX0" fmla="*/ 0 w 36441"/>
                  <a:gd name="connsiteY0" fmla="*/ 0 h 49979"/>
                  <a:gd name="connsiteX1" fmla="*/ 36441 w 36441"/>
                  <a:gd name="connsiteY1" fmla="*/ 49979 h 49979"/>
                  <a:gd name="connsiteX2" fmla="*/ 32869 w 36441"/>
                  <a:gd name="connsiteY2" fmla="*/ 46007 h 49979"/>
                  <a:gd name="connsiteX3" fmla="*/ 0 w 36441"/>
                  <a:gd name="connsiteY3" fmla="*/ 0 h 4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41" h="49979">
                    <a:moveTo>
                      <a:pt x="0" y="0"/>
                    </a:moveTo>
                    <a:lnTo>
                      <a:pt x="36441" y="49979"/>
                    </a:lnTo>
                    <a:lnTo>
                      <a:pt x="32869" y="46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4" name="Freeform 883">
                <a:extLst>
                  <a:ext uri="{FF2B5EF4-FFF2-40B4-BE49-F238E27FC236}">
                    <a16:creationId xmlns:a16="http://schemas.microsoft.com/office/drawing/2014/main" id="{F20D4917-D9EA-0B47-B4D2-A5DBC6FB06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6" y="4057485"/>
                <a:ext cx="36333" cy="49831"/>
              </a:xfrm>
              <a:custGeom>
                <a:avLst/>
                <a:gdLst>
                  <a:gd name="connsiteX0" fmla="*/ 36333 w 36333"/>
                  <a:gd name="connsiteY0" fmla="*/ 0 h 49831"/>
                  <a:gd name="connsiteX1" fmla="*/ 3561 w 36333"/>
                  <a:gd name="connsiteY1" fmla="*/ 45871 h 49831"/>
                  <a:gd name="connsiteX2" fmla="*/ 0 w 36333"/>
                  <a:gd name="connsiteY2" fmla="*/ 49831 h 49831"/>
                  <a:gd name="connsiteX3" fmla="*/ 36333 w 36333"/>
                  <a:gd name="connsiteY3" fmla="*/ 0 h 4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3" h="49831">
                    <a:moveTo>
                      <a:pt x="36333" y="0"/>
                    </a:moveTo>
                    <a:lnTo>
                      <a:pt x="3561" y="45871"/>
                    </a:lnTo>
                    <a:lnTo>
                      <a:pt x="0" y="49831"/>
                    </a:lnTo>
                    <a:lnTo>
                      <a:pt x="3633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5" name="Freeform 884">
                <a:extLst>
                  <a:ext uri="{FF2B5EF4-FFF2-40B4-BE49-F238E27FC236}">
                    <a16:creationId xmlns:a16="http://schemas.microsoft.com/office/drawing/2014/main" id="{20E77DF7-0754-2C46-9CBE-9DED4B2EF7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9" y="4107315"/>
                <a:ext cx="60527" cy="67300"/>
              </a:xfrm>
              <a:custGeom>
                <a:avLst/>
                <a:gdLst>
                  <a:gd name="connsiteX0" fmla="*/ 60527 w 60527"/>
                  <a:gd name="connsiteY0" fmla="*/ 0 h 67300"/>
                  <a:gd name="connsiteX1" fmla="*/ 39772 w 60527"/>
                  <a:gd name="connsiteY1" fmla="*/ 28465 h 67300"/>
                  <a:gd name="connsiteX2" fmla="*/ 0 w 60527"/>
                  <a:gd name="connsiteY2" fmla="*/ 67300 h 67300"/>
                  <a:gd name="connsiteX3" fmla="*/ 60527 w 60527"/>
                  <a:gd name="connsiteY3" fmla="*/ 0 h 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27" h="67300">
                    <a:moveTo>
                      <a:pt x="60527" y="0"/>
                    </a:moveTo>
                    <a:lnTo>
                      <a:pt x="39772" y="28465"/>
                    </a:lnTo>
                    <a:lnTo>
                      <a:pt x="0" y="67300"/>
                    </a:lnTo>
                    <a:lnTo>
                      <a:pt x="60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6" name="Freeform 885">
                <a:extLst>
                  <a:ext uri="{FF2B5EF4-FFF2-40B4-BE49-F238E27FC236}">
                    <a16:creationId xmlns:a16="http://schemas.microsoft.com/office/drawing/2014/main" id="{4230D4D0-1BF1-144C-B573-4555B754E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6" y="4107327"/>
                <a:ext cx="60502" cy="67272"/>
              </a:xfrm>
              <a:custGeom>
                <a:avLst/>
                <a:gdLst>
                  <a:gd name="connsiteX0" fmla="*/ 0 w 60502"/>
                  <a:gd name="connsiteY0" fmla="*/ 0 h 67272"/>
                  <a:gd name="connsiteX1" fmla="*/ 60502 w 60502"/>
                  <a:gd name="connsiteY1" fmla="*/ 67272 h 67272"/>
                  <a:gd name="connsiteX2" fmla="*/ 20746 w 60502"/>
                  <a:gd name="connsiteY2" fmla="*/ 28453 h 67272"/>
                  <a:gd name="connsiteX3" fmla="*/ 0 w 60502"/>
                  <a:gd name="connsiteY3" fmla="*/ 0 h 6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2" h="67272">
                    <a:moveTo>
                      <a:pt x="0" y="0"/>
                    </a:moveTo>
                    <a:lnTo>
                      <a:pt x="60502" y="67272"/>
                    </a:lnTo>
                    <a:lnTo>
                      <a:pt x="20746" y="284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7" name="Freeform 886">
                <a:extLst>
                  <a:ext uri="{FF2B5EF4-FFF2-40B4-BE49-F238E27FC236}">
                    <a16:creationId xmlns:a16="http://schemas.microsoft.com/office/drawing/2014/main" id="{8E48A28A-B0C0-6146-A882-BF7311E372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18" y="4174600"/>
                <a:ext cx="43179" cy="42161"/>
              </a:xfrm>
              <a:custGeom>
                <a:avLst/>
                <a:gdLst>
                  <a:gd name="connsiteX0" fmla="*/ 0 w 43179"/>
                  <a:gd name="connsiteY0" fmla="*/ 0 h 42161"/>
                  <a:gd name="connsiteX1" fmla="*/ 43179 w 43179"/>
                  <a:gd name="connsiteY1" fmla="*/ 42161 h 42161"/>
                  <a:gd name="connsiteX2" fmla="*/ 16978 w 43179"/>
                  <a:gd name="connsiteY2" fmla="*/ 18877 h 42161"/>
                  <a:gd name="connsiteX3" fmla="*/ 0 w 43179"/>
                  <a:gd name="connsiteY3" fmla="*/ 0 h 4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9" h="42161">
                    <a:moveTo>
                      <a:pt x="0" y="0"/>
                    </a:moveTo>
                    <a:lnTo>
                      <a:pt x="43179" y="42161"/>
                    </a:lnTo>
                    <a:lnTo>
                      <a:pt x="16978" y="18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8" name="Freeform 887">
                <a:extLst>
                  <a:ext uri="{FF2B5EF4-FFF2-40B4-BE49-F238E27FC236}">
                    <a16:creationId xmlns:a16="http://schemas.microsoft.com/office/drawing/2014/main" id="{229DD446-B0FF-DC42-BFD5-6023D392A4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4174616"/>
                <a:ext cx="43143" cy="42125"/>
              </a:xfrm>
              <a:custGeom>
                <a:avLst/>
                <a:gdLst>
                  <a:gd name="connsiteX0" fmla="*/ 43143 w 43143"/>
                  <a:gd name="connsiteY0" fmla="*/ 0 h 42125"/>
                  <a:gd name="connsiteX1" fmla="*/ 26179 w 43143"/>
                  <a:gd name="connsiteY1" fmla="*/ 18861 h 42125"/>
                  <a:gd name="connsiteX2" fmla="*/ 0 w 43143"/>
                  <a:gd name="connsiteY2" fmla="*/ 42125 h 42125"/>
                  <a:gd name="connsiteX3" fmla="*/ 43143 w 43143"/>
                  <a:gd name="connsiteY3" fmla="*/ 0 h 4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" h="42125">
                    <a:moveTo>
                      <a:pt x="43143" y="0"/>
                    </a:moveTo>
                    <a:lnTo>
                      <a:pt x="26179" y="18861"/>
                    </a:lnTo>
                    <a:lnTo>
                      <a:pt x="0" y="42125"/>
                    </a:lnTo>
                    <a:lnTo>
                      <a:pt x="431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9" name="Freeform 888">
                <a:extLst>
                  <a:ext uri="{FF2B5EF4-FFF2-40B4-BE49-F238E27FC236}">
                    <a16:creationId xmlns:a16="http://schemas.microsoft.com/office/drawing/2014/main" id="{D67B8AA9-B030-2445-B1C3-03A0FD00F7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4208018"/>
                <a:ext cx="870735" cy="120982"/>
              </a:xfrm>
              <a:custGeom>
                <a:avLst/>
                <a:gdLst>
                  <a:gd name="connsiteX0" fmla="*/ 4151 w 870735"/>
                  <a:gd name="connsiteY0" fmla="*/ 0 h 120982"/>
                  <a:gd name="connsiteX1" fmla="*/ 128775 w 870735"/>
                  <a:gd name="connsiteY1" fmla="*/ 58140 h 120982"/>
                  <a:gd name="connsiteX2" fmla="*/ 435212 w 870735"/>
                  <a:gd name="connsiteY2" fmla="*/ 112220 h 120982"/>
                  <a:gd name="connsiteX3" fmla="*/ 741650 w 870735"/>
                  <a:gd name="connsiteY3" fmla="*/ 58140 h 120982"/>
                  <a:gd name="connsiteX4" fmla="*/ 866272 w 870735"/>
                  <a:gd name="connsiteY4" fmla="*/ 1 h 120982"/>
                  <a:gd name="connsiteX5" fmla="*/ 870735 w 870735"/>
                  <a:gd name="connsiteY5" fmla="*/ 7732 h 120982"/>
                  <a:gd name="connsiteX6" fmla="*/ 745145 w 870735"/>
                  <a:gd name="connsiteY6" fmla="*/ 66371 h 120982"/>
                  <a:gd name="connsiteX7" fmla="*/ 435948 w 870735"/>
                  <a:gd name="connsiteY7" fmla="*/ 120982 h 120982"/>
                  <a:gd name="connsiteX8" fmla="*/ 126752 w 870735"/>
                  <a:gd name="connsiteY8" fmla="*/ 66371 h 120982"/>
                  <a:gd name="connsiteX9" fmla="*/ 0 w 870735"/>
                  <a:gd name="connsiteY9" fmla="*/ 7190 h 120982"/>
                  <a:gd name="connsiteX10" fmla="*/ 4151 w 870735"/>
                  <a:gd name="connsiteY10" fmla="*/ 0 h 12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735" h="120982">
                    <a:moveTo>
                      <a:pt x="4151" y="0"/>
                    </a:moveTo>
                    <a:lnTo>
                      <a:pt x="128775" y="58140"/>
                    </a:lnTo>
                    <a:cubicBezTo>
                      <a:pt x="224327" y="93126"/>
                      <a:pt x="327540" y="112220"/>
                      <a:pt x="435212" y="112220"/>
                    </a:cubicBezTo>
                    <a:cubicBezTo>
                      <a:pt x="542885" y="112220"/>
                      <a:pt x="646098" y="93126"/>
                      <a:pt x="741650" y="58140"/>
                    </a:cubicBezTo>
                    <a:lnTo>
                      <a:pt x="866272" y="1"/>
                    </a:lnTo>
                    <a:lnTo>
                      <a:pt x="870735" y="7732"/>
                    </a:lnTo>
                    <a:lnTo>
                      <a:pt x="745145" y="66371"/>
                    </a:lnTo>
                    <a:cubicBezTo>
                      <a:pt x="648732" y="101701"/>
                      <a:pt x="544590" y="120982"/>
                      <a:pt x="435948" y="120982"/>
                    </a:cubicBezTo>
                    <a:cubicBezTo>
                      <a:pt x="327306" y="120982"/>
                      <a:pt x="223164" y="101701"/>
                      <a:pt x="126752" y="66371"/>
                    </a:cubicBezTo>
                    <a:lnTo>
                      <a:pt x="0" y="7190"/>
                    </a:lnTo>
                    <a:lnTo>
                      <a:pt x="415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0" name="Freeform 889">
                <a:extLst>
                  <a:ext uri="{FF2B5EF4-FFF2-40B4-BE49-F238E27FC236}">
                    <a16:creationId xmlns:a16="http://schemas.microsoft.com/office/drawing/2014/main" id="{61FB3AED-70A6-C24B-A70F-882BD0FB1D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4216741"/>
                <a:ext cx="116172" cy="93753"/>
              </a:xfrm>
              <a:custGeom>
                <a:avLst/>
                <a:gdLst>
                  <a:gd name="connsiteX0" fmla="*/ 116172 w 116172"/>
                  <a:gd name="connsiteY0" fmla="*/ 0 h 93753"/>
                  <a:gd name="connsiteX1" fmla="*/ 69428 w 116172"/>
                  <a:gd name="connsiteY1" fmla="*/ 45641 h 93753"/>
                  <a:gd name="connsiteX2" fmla="*/ 0 w 116172"/>
                  <a:gd name="connsiteY2" fmla="*/ 93753 h 93753"/>
                  <a:gd name="connsiteX3" fmla="*/ 51742 w 116172"/>
                  <a:gd name="connsiteY3" fmla="*/ 57254 h 93753"/>
                  <a:gd name="connsiteX4" fmla="*/ 116172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116172" y="0"/>
                    </a:moveTo>
                    <a:lnTo>
                      <a:pt x="69428" y="45641"/>
                    </a:lnTo>
                    <a:lnTo>
                      <a:pt x="0" y="93753"/>
                    </a:lnTo>
                    <a:lnTo>
                      <a:pt x="51742" y="57254"/>
                    </a:lnTo>
                    <a:lnTo>
                      <a:pt x="11617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1" name="Freeform 890">
                <a:extLst>
                  <a:ext uri="{FF2B5EF4-FFF2-40B4-BE49-F238E27FC236}">
                    <a16:creationId xmlns:a16="http://schemas.microsoft.com/office/drawing/2014/main" id="{37F06DFF-5073-2946-B0E2-E6631E223E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4216760"/>
                <a:ext cx="116055" cy="93666"/>
              </a:xfrm>
              <a:custGeom>
                <a:avLst/>
                <a:gdLst>
                  <a:gd name="connsiteX0" fmla="*/ 0 w 116055"/>
                  <a:gd name="connsiteY0" fmla="*/ 0 h 93666"/>
                  <a:gd name="connsiteX1" fmla="*/ 64408 w 116055"/>
                  <a:gd name="connsiteY1" fmla="*/ 57234 h 93666"/>
                  <a:gd name="connsiteX2" fmla="*/ 116055 w 116055"/>
                  <a:gd name="connsiteY2" fmla="*/ 93666 h 93666"/>
                  <a:gd name="connsiteX3" fmla="*/ 46724 w 116055"/>
                  <a:gd name="connsiteY3" fmla="*/ 45621 h 93666"/>
                  <a:gd name="connsiteX4" fmla="*/ 0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0" y="0"/>
                    </a:moveTo>
                    <a:lnTo>
                      <a:pt x="64408" y="57234"/>
                    </a:lnTo>
                    <a:lnTo>
                      <a:pt x="116055" y="93666"/>
                    </a:lnTo>
                    <a:lnTo>
                      <a:pt x="46724" y="45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2" name="Freeform 891">
                <a:extLst>
                  <a:ext uri="{FF2B5EF4-FFF2-40B4-BE49-F238E27FC236}">
                    <a16:creationId xmlns:a16="http://schemas.microsoft.com/office/drawing/2014/main" id="{6BE03AAE-E578-1E4E-818B-4CD2E8B979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4310427"/>
                <a:ext cx="50783" cy="35191"/>
              </a:xfrm>
              <a:custGeom>
                <a:avLst/>
                <a:gdLst>
                  <a:gd name="connsiteX0" fmla="*/ 0 w 50783"/>
                  <a:gd name="connsiteY0" fmla="*/ 0 h 35191"/>
                  <a:gd name="connsiteX1" fmla="*/ 50783 w 50783"/>
                  <a:gd name="connsiteY1" fmla="*/ 35191 h 35191"/>
                  <a:gd name="connsiteX2" fmla="*/ 47648 w 50783"/>
                  <a:gd name="connsiteY2" fmla="*/ 33610 h 35191"/>
                  <a:gd name="connsiteX3" fmla="*/ 0 w 50783"/>
                  <a:gd name="connsiteY3" fmla="*/ 0 h 3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3" h="35191">
                    <a:moveTo>
                      <a:pt x="0" y="0"/>
                    </a:moveTo>
                    <a:lnTo>
                      <a:pt x="50783" y="35191"/>
                    </a:lnTo>
                    <a:lnTo>
                      <a:pt x="47648" y="336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3" name="Freeform 892">
                <a:extLst>
                  <a:ext uri="{FF2B5EF4-FFF2-40B4-BE49-F238E27FC236}">
                    <a16:creationId xmlns:a16="http://schemas.microsoft.com/office/drawing/2014/main" id="{62C8EA80-DEE6-9B43-A415-42F0202166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2" y="4310494"/>
                <a:ext cx="50682" cy="35121"/>
              </a:xfrm>
              <a:custGeom>
                <a:avLst/>
                <a:gdLst>
                  <a:gd name="connsiteX0" fmla="*/ 50682 w 50682"/>
                  <a:gd name="connsiteY0" fmla="*/ 0 h 35121"/>
                  <a:gd name="connsiteX1" fmla="*/ 3129 w 50682"/>
                  <a:gd name="connsiteY1" fmla="*/ 33543 h 35121"/>
                  <a:gd name="connsiteX2" fmla="*/ 0 w 50682"/>
                  <a:gd name="connsiteY2" fmla="*/ 35121 h 35121"/>
                  <a:gd name="connsiteX3" fmla="*/ 50682 w 50682"/>
                  <a:gd name="connsiteY3" fmla="*/ 0 h 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2" h="35121">
                    <a:moveTo>
                      <a:pt x="50682" y="0"/>
                    </a:moveTo>
                    <a:lnTo>
                      <a:pt x="3129" y="33543"/>
                    </a:lnTo>
                    <a:lnTo>
                      <a:pt x="0" y="35121"/>
                    </a:lnTo>
                    <a:lnTo>
                      <a:pt x="50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4" name="Freeform 893">
                <a:extLst>
                  <a:ext uri="{FF2B5EF4-FFF2-40B4-BE49-F238E27FC236}">
                    <a16:creationId xmlns:a16="http://schemas.microsoft.com/office/drawing/2014/main" id="{11577495-73C2-8A4B-803E-5A8EC9D823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8" y="4345615"/>
                <a:ext cx="14684" cy="9383"/>
              </a:xfrm>
              <a:custGeom>
                <a:avLst/>
                <a:gdLst>
                  <a:gd name="connsiteX0" fmla="*/ 14684 w 14684"/>
                  <a:gd name="connsiteY0" fmla="*/ 0 h 9383"/>
                  <a:gd name="connsiteX1" fmla="*/ 1143 w 14684"/>
                  <a:gd name="connsiteY1" fmla="*/ 9383 h 9383"/>
                  <a:gd name="connsiteX2" fmla="*/ 0 w 14684"/>
                  <a:gd name="connsiteY2" fmla="*/ 7403 h 9383"/>
                  <a:gd name="connsiteX3" fmla="*/ 14684 w 14684"/>
                  <a:gd name="connsiteY3" fmla="*/ 0 h 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4" h="9383">
                    <a:moveTo>
                      <a:pt x="14684" y="0"/>
                    </a:moveTo>
                    <a:lnTo>
                      <a:pt x="1143" y="9383"/>
                    </a:lnTo>
                    <a:lnTo>
                      <a:pt x="0" y="7403"/>
                    </a:lnTo>
                    <a:lnTo>
                      <a:pt x="1468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5" name="Freeform 894">
                <a:extLst>
                  <a:ext uri="{FF2B5EF4-FFF2-40B4-BE49-F238E27FC236}">
                    <a16:creationId xmlns:a16="http://schemas.microsoft.com/office/drawing/2014/main" id="{82774CE6-CF60-F148-949C-3EE611AD14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5" y="4345618"/>
                <a:ext cx="14678" cy="9379"/>
              </a:xfrm>
              <a:custGeom>
                <a:avLst/>
                <a:gdLst>
                  <a:gd name="connsiteX0" fmla="*/ 0 w 14678"/>
                  <a:gd name="connsiteY0" fmla="*/ 0 h 9379"/>
                  <a:gd name="connsiteX1" fmla="*/ 14678 w 14678"/>
                  <a:gd name="connsiteY1" fmla="*/ 7400 h 9379"/>
                  <a:gd name="connsiteX2" fmla="*/ 13535 w 14678"/>
                  <a:gd name="connsiteY2" fmla="*/ 9379 h 9379"/>
                  <a:gd name="connsiteX3" fmla="*/ 0 w 14678"/>
                  <a:gd name="connsiteY3" fmla="*/ 0 h 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8" h="9379">
                    <a:moveTo>
                      <a:pt x="0" y="0"/>
                    </a:moveTo>
                    <a:lnTo>
                      <a:pt x="14678" y="7400"/>
                    </a:lnTo>
                    <a:lnTo>
                      <a:pt x="13535" y="9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6" name="Freeform 895">
                <a:extLst>
                  <a:ext uri="{FF2B5EF4-FFF2-40B4-BE49-F238E27FC236}">
                    <a16:creationId xmlns:a16="http://schemas.microsoft.com/office/drawing/2014/main" id="{E71BD5E1-60DA-D449-97BB-A84CB8A53F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4367626"/>
                <a:ext cx="1050959" cy="141375"/>
              </a:xfrm>
              <a:custGeom>
                <a:avLst/>
                <a:gdLst>
                  <a:gd name="connsiteX0" fmla="*/ 2270 w 1050959"/>
                  <a:gd name="connsiteY0" fmla="*/ 0 h 141375"/>
                  <a:gd name="connsiteX1" fmla="*/ 130239 w 1050959"/>
                  <a:gd name="connsiteY1" fmla="*/ 64513 h 141375"/>
                  <a:gd name="connsiteX2" fmla="*/ 525479 w 1050959"/>
                  <a:gd name="connsiteY2" fmla="*/ 139280 h 141375"/>
                  <a:gd name="connsiteX3" fmla="*/ 920720 w 1050959"/>
                  <a:gd name="connsiteY3" fmla="*/ 64513 h 141375"/>
                  <a:gd name="connsiteX4" fmla="*/ 1048689 w 1050959"/>
                  <a:gd name="connsiteY4" fmla="*/ 1 h 141375"/>
                  <a:gd name="connsiteX5" fmla="*/ 1050959 w 1050959"/>
                  <a:gd name="connsiteY5" fmla="*/ 3933 h 141375"/>
                  <a:gd name="connsiteX6" fmla="*/ 896821 w 1050959"/>
                  <a:gd name="connsiteY6" fmla="*/ 75841 h 141375"/>
                  <a:gd name="connsiteX7" fmla="*/ 525480 w 1050959"/>
                  <a:gd name="connsiteY7" fmla="*/ 141375 h 141375"/>
                  <a:gd name="connsiteX8" fmla="*/ 154140 w 1050959"/>
                  <a:gd name="connsiteY8" fmla="*/ 75841 h 141375"/>
                  <a:gd name="connsiteX9" fmla="*/ 0 w 1050959"/>
                  <a:gd name="connsiteY9" fmla="*/ 3932 h 141375"/>
                  <a:gd name="connsiteX10" fmla="*/ 2270 w 1050959"/>
                  <a:gd name="connsiteY10" fmla="*/ 0 h 1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0959" h="141375">
                    <a:moveTo>
                      <a:pt x="2270" y="0"/>
                    </a:moveTo>
                    <a:lnTo>
                      <a:pt x="130239" y="64513"/>
                    </a:lnTo>
                    <a:cubicBezTo>
                      <a:pt x="252619" y="112770"/>
                      <a:pt x="385954" y="139280"/>
                      <a:pt x="525479" y="139280"/>
                    </a:cubicBezTo>
                    <a:cubicBezTo>
                      <a:pt x="665005" y="139280"/>
                      <a:pt x="798339" y="112770"/>
                      <a:pt x="920720" y="64513"/>
                    </a:cubicBezTo>
                    <a:lnTo>
                      <a:pt x="1048689" y="1"/>
                    </a:lnTo>
                    <a:lnTo>
                      <a:pt x="1050959" y="3933"/>
                    </a:lnTo>
                    <a:lnTo>
                      <a:pt x="896821" y="75841"/>
                    </a:lnTo>
                    <a:cubicBezTo>
                      <a:pt x="781031" y="118238"/>
                      <a:pt x="655958" y="141375"/>
                      <a:pt x="525480" y="141375"/>
                    </a:cubicBezTo>
                    <a:cubicBezTo>
                      <a:pt x="395003" y="141375"/>
                      <a:pt x="269930" y="118238"/>
                      <a:pt x="154140" y="75841"/>
                    </a:cubicBezTo>
                    <a:lnTo>
                      <a:pt x="0" y="3932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7" name="Freeform 896">
                <a:extLst>
                  <a:ext uri="{FF2B5EF4-FFF2-40B4-BE49-F238E27FC236}">
                    <a16:creationId xmlns:a16="http://schemas.microsoft.com/office/drawing/2014/main" id="{31B58DFF-A042-BA4D-8655-95BA828EE3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5421" y="4734042"/>
                <a:ext cx="1195168" cy="134958"/>
              </a:xfrm>
              <a:custGeom>
                <a:avLst/>
                <a:gdLst>
                  <a:gd name="connsiteX0" fmla="*/ 1195168 w 1195168"/>
                  <a:gd name="connsiteY0" fmla="*/ 0 h 134958"/>
                  <a:gd name="connsiteX1" fmla="*/ 1125592 w 1195168"/>
                  <a:gd name="connsiteY1" fmla="*/ 35075 h 134958"/>
                  <a:gd name="connsiteX2" fmla="*/ 597580 w 1195168"/>
                  <a:gd name="connsiteY2" fmla="*/ 134958 h 134958"/>
                  <a:gd name="connsiteX3" fmla="*/ 69569 w 1195168"/>
                  <a:gd name="connsiteY3" fmla="*/ 35075 h 134958"/>
                  <a:gd name="connsiteX4" fmla="*/ 0 w 1195168"/>
                  <a:gd name="connsiteY4" fmla="*/ 4 h 134958"/>
                  <a:gd name="connsiteX5" fmla="*/ 101404 w 1195168"/>
                  <a:gd name="connsiteY5" fmla="*/ 44070 h 134958"/>
                  <a:gd name="connsiteX6" fmla="*/ 597579 w 1195168"/>
                  <a:gd name="connsiteY6" fmla="*/ 132028 h 134958"/>
                  <a:gd name="connsiteX7" fmla="*/ 1093756 w 1195168"/>
                  <a:gd name="connsiteY7" fmla="*/ 44070 h 134958"/>
                  <a:gd name="connsiteX8" fmla="*/ 1195168 w 1195168"/>
                  <a:gd name="connsiteY8" fmla="*/ 0 h 1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5168" h="134958">
                    <a:moveTo>
                      <a:pt x="1195168" y="0"/>
                    </a:moveTo>
                    <a:lnTo>
                      <a:pt x="1125592" y="35075"/>
                    </a:lnTo>
                    <a:cubicBezTo>
                      <a:pt x="962101" y="99543"/>
                      <a:pt x="783977" y="134958"/>
                      <a:pt x="597580" y="134958"/>
                    </a:cubicBezTo>
                    <a:cubicBezTo>
                      <a:pt x="411184" y="134958"/>
                      <a:pt x="233060" y="99543"/>
                      <a:pt x="69569" y="35075"/>
                    </a:cubicBezTo>
                    <a:lnTo>
                      <a:pt x="0" y="4"/>
                    </a:lnTo>
                    <a:lnTo>
                      <a:pt x="101404" y="44070"/>
                    </a:lnTo>
                    <a:cubicBezTo>
                      <a:pt x="256053" y="100965"/>
                      <a:pt x="423188" y="132028"/>
                      <a:pt x="597579" y="132028"/>
                    </a:cubicBezTo>
                    <a:cubicBezTo>
                      <a:pt x="771971" y="132028"/>
                      <a:pt x="939107" y="100965"/>
                      <a:pt x="1093756" y="44070"/>
                    </a:cubicBezTo>
                    <a:lnTo>
                      <a:pt x="11951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8" name="TextBox 897">
                <a:extLst>
                  <a:ext uri="{FF2B5EF4-FFF2-40B4-BE49-F238E27FC236}">
                    <a16:creationId xmlns:a16="http://schemas.microsoft.com/office/drawing/2014/main" id="{23D27F54-DCCC-D940-A7F0-DB9CEA7DCE84}"/>
                  </a:ext>
                </a:extLst>
              </p:cNvPr>
              <p:cNvSpPr txBox="1"/>
              <p:nvPr/>
            </p:nvSpPr>
            <p:spPr>
              <a:xfrm rot="3600000">
                <a:off x="5337567" y="3031250"/>
                <a:ext cx="352425" cy="174407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899" name="TextBox 898">
                <a:extLst>
                  <a:ext uri="{FF2B5EF4-FFF2-40B4-BE49-F238E27FC236}">
                    <a16:creationId xmlns:a16="http://schemas.microsoft.com/office/drawing/2014/main" id="{763AEF1D-EEDF-8748-80FC-BB7E23C620B4}"/>
                  </a:ext>
                </a:extLst>
              </p:cNvPr>
              <p:cNvSpPr txBox="1"/>
              <p:nvPr/>
            </p:nvSpPr>
            <p:spPr>
              <a:xfrm rot="18000000">
                <a:off x="4221052" y="3026691"/>
                <a:ext cx="352425" cy="174407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900" name="TextBox 899">
                <a:extLst>
                  <a:ext uri="{FF2B5EF4-FFF2-40B4-BE49-F238E27FC236}">
                    <a16:creationId xmlns:a16="http://schemas.microsoft.com/office/drawing/2014/main" id="{507718BC-EFED-4940-9E6C-BC1E2F86BAA7}"/>
                  </a:ext>
                </a:extLst>
              </p:cNvPr>
              <p:cNvSpPr txBox="1"/>
              <p:nvPr/>
            </p:nvSpPr>
            <p:spPr>
              <a:xfrm rot="7200000">
                <a:off x="5335214" y="3663258"/>
                <a:ext cx="352425" cy="174407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901" name="TextBox 900">
                <a:extLst>
                  <a:ext uri="{FF2B5EF4-FFF2-40B4-BE49-F238E27FC236}">
                    <a16:creationId xmlns:a16="http://schemas.microsoft.com/office/drawing/2014/main" id="{5D793B5F-F88C-7D4E-A9B4-E82C67D75D4A}"/>
                  </a:ext>
                </a:extLst>
              </p:cNvPr>
              <p:cNvSpPr txBox="1"/>
              <p:nvPr/>
            </p:nvSpPr>
            <p:spPr>
              <a:xfrm rot="14400000">
                <a:off x="4224093" y="3665891"/>
                <a:ext cx="352425" cy="174407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902" name="TextBox 901">
                <a:extLst>
                  <a:ext uri="{FF2B5EF4-FFF2-40B4-BE49-F238E27FC236}">
                    <a16:creationId xmlns:a16="http://schemas.microsoft.com/office/drawing/2014/main" id="{FF3661C6-69FB-914B-B789-F6C077B9FBC7}"/>
                  </a:ext>
                </a:extLst>
              </p:cNvPr>
              <p:cNvSpPr txBox="1"/>
              <p:nvPr/>
            </p:nvSpPr>
            <p:spPr>
              <a:xfrm rot="10800000">
                <a:off x="4735011" y="3962296"/>
                <a:ext cx="435980" cy="215444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903" name="TextBox 902">
                <a:extLst>
                  <a:ext uri="{FF2B5EF4-FFF2-40B4-BE49-F238E27FC236}">
                    <a16:creationId xmlns:a16="http://schemas.microsoft.com/office/drawing/2014/main" id="{5A142AB8-DE74-364C-95B0-56CA6EDFDA23}"/>
                  </a:ext>
                </a:extLst>
              </p:cNvPr>
              <p:cNvSpPr txBox="1"/>
              <p:nvPr/>
            </p:nvSpPr>
            <p:spPr>
              <a:xfrm rot="10800000">
                <a:off x="4735011" y="4141702"/>
                <a:ext cx="435980" cy="215444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904" name="TextBox 903">
                <a:extLst>
                  <a:ext uri="{FF2B5EF4-FFF2-40B4-BE49-F238E27FC236}">
                    <a16:creationId xmlns:a16="http://schemas.microsoft.com/office/drawing/2014/main" id="{06833854-9672-BA46-959D-22013C2431F5}"/>
                  </a:ext>
                </a:extLst>
              </p:cNvPr>
              <p:cNvSpPr txBox="1"/>
              <p:nvPr/>
            </p:nvSpPr>
            <p:spPr>
              <a:xfrm rot="10800000">
                <a:off x="4735011" y="4317250"/>
                <a:ext cx="435980" cy="215444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905" name="TextBox 904">
                <a:extLst>
                  <a:ext uri="{FF2B5EF4-FFF2-40B4-BE49-F238E27FC236}">
                    <a16:creationId xmlns:a16="http://schemas.microsoft.com/office/drawing/2014/main" id="{E107E09B-F46A-2843-B667-4299D94AB95E}"/>
                  </a:ext>
                </a:extLst>
              </p:cNvPr>
              <p:cNvSpPr txBox="1"/>
              <p:nvPr/>
            </p:nvSpPr>
            <p:spPr>
              <a:xfrm rot="10800000">
                <a:off x="4690116" y="4498586"/>
                <a:ext cx="525770" cy="215444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906" name="TextBox 905">
                <a:extLst>
                  <a:ext uri="{FF2B5EF4-FFF2-40B4-BE49-F238E27FC236}">
                    <a16:creationId xmlns:a16="http://schemas.microsoft.com/office/drawing/2014/main" id="{125BEFBF-BCF6-BD42-9299-6938015ECF5A}"/>
                  </a:ext>
                </a:extLst>
              </p:cNvPr>
              <p:cNvSpPr txBox="1"/>
              <p:nvPr/>
            </p:nvSpPr>
            <p:spPr>
              <a:xfrm rot="3600000">
                <a:off x="5498648" y="2930833"/>
                <a:ext cx="316375" cy="215444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907" name="TextBox 906">
                <a:extLst>
                  <a:ext uri="{FF2B5EF4-FFF2-40B4-BE49-F238E27FC236}">
                    <a16:creationId xmlns:a16="http://schemas.microsoft.com/office/drawing/2014/main" id="{34B957CB-718B-E940-80A5-2CF2E342BC9E}"/>
                  </a:ext>
                </a:extLst>
              </p:cNvPr>
              <p:cNvSpPr txBox="1"/>
              <p:nvPr/>
            </p:nvSpPr>
            <p:spPr>
              <a:xfrm rot="7200000">
                <a:off x="5500285" y="3735790"/>
                <a:ext cx="316375" cy="215444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908" name="TextBox 907">
                <a:extLst>
                  <a:ext uri="{FF2B5EF4-FFF2-40B4-BE49-F238E27FC236}">
                    <a16:creationId xmlns:a16="http://schemas.microsoft.com/office/drawing/2014/main" id="{D3DCEC2D-E7F2-0844-ACD8-8A282BB4A5B0}"/>
                  </a:ext>
                </a:extLst>
              </p:cNvPr>
              <p:cNvSpPr txBox="1"/>
              <p:nvPr/>
            </p:nvSpPr>
            <p:spPr>
              <a:xfrm rot="14400000">
                <a:off x="4095001" y="3724525"/>
                <a:ext cx="316375" cy="215444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909" name="TextBox 908">
                <a:extLst>
                  <a:ext uri="{FF2B5EF4-FFF2-40B4-BE49-F238E27FC236}">
                    <a16:creationId xmlns:a16="http://schemas.microsoft.com/office/drawing/2014/main" id="{9F87AC0E-70EE-C24C-8477-116FE6A706DB}"/>
                  </a:ext>
                </a:extLst>
              </p:cNvPr>
              <p:cNvSpPr txBox="1"/>
              <p:nvPr/>
            </p:nvSpPr>
            <p:spPr>
              <a:xfrm rot="18000000">
                <a:off x="4107111" y="2923266"/>
                <a:ext cx="316375" cy="215444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910" name="TextBox 909">
                <a:extLst>
                  <a:ext uri="{FF2B5EF4-FFF2-40B4-BE49-F238E27FC236}">
                    <a16:creationId xmlns:a16="http://schemas.microsoft.com/office/drawing/2014/main" id="{E3620FE8-97F3-DE4E-B27B-2A865CDAF7C2}"/>
                  </a:ext>
                </a:extLst>
              </p:cNvPr>
              <p:cNvSpPr txBox="1"/>
              <p:nvPr/>
            </p:nvSpPr>
            <p:spPr>
              <a:xfrm rot="3702486">
                <a:off x="3969740" y="2448000"/>
                <a:ext cx="1947600" cy="1992861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𝜋+1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911" name="TextBox 910">
                <a:extLst>
                  <a:ext uri="{FF2B5EF4-FFF2-40B4-BE49-F238E27FC236}">
                    <a16:creationId xmlns:a16="http://schemas.microsoft.com/office/drawing/2014/main" id="{0D3D45A6-A215-8B42-9794-F9D9EA675C87}"/>
                  </a:ext>
                </a:extLst>
              </p:cNvPr>
              <p:cNvSpPr txBox="1"/>
              <p:nvPr/>
            </p:nvSpPr>
            <p:spPr>
              <a:xfrm rot="7317775">
                <a:off x="3964112" y="2433600"/>
                <a:ext cx="1947600" cy="1994400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𝜋+2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912" name="TextBox 911">
                <a:extLst>
                  <a:ext uri="{FF2B5EF4-FFF2-40B4-BE49-F238E27FC236}">
                    <a16:creationId xmlns:a16="http://schemas.microsoft.com/office/drawing/2014/main" id="{A2F0790D-1520-F44A-8B8A-21106FE2FFCF}"/>
                  </a:ext>
                </a:extLst>
              </p:cNvPr>
              <p:cNvSpPr txBox="1"/>
              <p:nvPr/>
            </p:nvSpPr>
            <p:spPr>
              <a:xfrm rot="14423961">
                <a:off x="3980056" y="2408400"/>
                <a:ext cx="1947600" cy="1992861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𝜋-2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913" name="TextBox 912">
                <a:extLst>
                  <a:ext uri="{FF2B5EF4-FFF2-40B4-BE49-F238E27FC236}">
                    <a16:creationId xmlns:a16="http://schemas.microsoft.com/office/drawing/2014/main" id="{52946336-E289-E842-9621-75F62F5D0B50}"/>
                  </a:ext>
                </a:extLst>
              </p:cNvPr>
              <p:cNvSpPr txBox="1"/>
              <p:nvPr/>
            </p:nvSpPr>
            <p:spPr>
              <a:xfrm rot="18032232">
                <a:off x="4002343" y="2440800"/>
                <a:ext cx="1947600" cy="1994400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𝜋-1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914" name="TextBox 913">
                <a:extLst>
                  <a:ext uri="{FF2B5EF4-FFF2-40B4-BE49-F238E27FC236}">
                    <a16:creationId xmlns:a16="http://schemas.microsoft.com/office/drawing/2014/main" id="{308E8654-EC50-8A48-9D6C-D57A50D16482}"/>
                  </a:ext>
                </a:extLst>
              </p:cNvPr>
              <p:cNvSpPr txBox="1"/>
              <p:nvPr/>
            </p:nvSpPr>
            <p:spPr>
              <a:xfrm rot="18126155">
                <a:off x="3681018" y="2778172"/>
                <a:ext cx="749757" cy="246535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𝜋-1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915" name="TextBox 914">
                <a:extLst>
                  <a:ext uri="{FF2B5EF4-FFF2-40B4-BE49-F238E27FC236}">
                    <a16:creationId xmlns:a16="http://schemas.microsoft.com/office/drawing/2014/main" id="{2FA60CF5-7B9E-6947-ADFA-CD6A4DAD0CEB}"/>
                  </a:ext>
                </a:extLst>
              </p:cNvPr>
              <p:cNvSpPr txBox="1"/>
              <p:nvPr/>
            </p:nvSpPr>
            <p:spPr>
              <a:xfrm rot="3682346">
                <a:off x="5474373" y="2789944"/>
                <a:ext cx="749757" cy="246535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𝜋+1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916" name="TextBox 915">
                <a:extLst>
                  <a:ext uri="{FF2B5EF4-FFF2-40B4-BE49-F238E27FC236}">
                    <a16:creationId xmlns:a16="http://schemas.microsoft.com/office/drawing/2014/main" id="{C7653394-C2FB-3F41-B97E-5DEF55B29783}"/>
                  </a:ext>
                </a:extLst>
              </p:cNvPr>
              <p:cNvSpPr txBox="1"/>
              <p:nvPr/>
            </p:nvSpPr>
            <p:spPr>
              <a:xfrm rot="7389778">
                <a:off x="5456071" y="3872978"/>
                <a:ext cx="749757" cy="246535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𝜋+2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917" name="TextBox 916">
                <a:extLst>
                  <a:ext uri="{FF2B5EF4-FFF2-40B4-BE49-F238E27FC236}">
                    <a16:creationId xmlns:a16="http://schemas.microsoft.com/office/drawing/2014/main" id="{F5BC2269-C37D-7643-AAA9-7B37D4650C4E}"/>
                  </a:ext>
                </a:extLst>
              </p:cNvPr>
              <p:cNvSpPr txBox="1"/>
              <p:nvPr/>
            </p:nvSpPr>
            <p:spPr>
              <a:xfrm rot="14420474">
                <a:off x="3671266" y="3814590"/>
                <a:ext cx="749757" cy="246535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𝜋-2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918" name="TextBox 917">
                <a:extLst>
                  <a:ext uri="{FF2B5EF4-FFF2-40B4-BE49-F238E27FC236}">
                    <a16:creationId xmlns:a16="http://schemas.microsoft.com/office/drawing/2014/main" id="{EE107FDA-A5B7-1642-9DFC-7FF61BE26FD9}"/>
                  </a:ext>
                </a:extLst>
              </p:cNvPr>
              <p:cNvSpPr txBox="1"/>
              <p:nvPr/>
            </p:nvSpPr>
            <p:spPr>
              <a:xfrm rot="10800000">
                <a:off x="4641265" y="4685708"/>
                <a:ext cx="623472" cy="215444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919" name="TextBox 918">
                <a:extLst>
                  <a:ext uri="{FF2B5EF4-FFF2-40B4-BE49-F238E27FC236}">
                    <a16:creationId xmlns:a16="http://schemas.microsoft.com/office/drawing/2014/main" id="{AB1EAB21-7316-D140-BA8F-DF20F715EECB}"/>
                  </a:ext>
                </a:extLst>
              </p:cNvPr>
              <p:cNvSpPr txBox="1"/>
              <p:nvPr/>
            </p:nvSpPr>
            <p:spPr>
              <a:xfrm rot="3600000">
                <a:off x="5960328" y="2645508"/>
                <a:ext cx="316375" cy="215444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920" name="TextBox 919">
                <a:extLst>
                  <a:ext uri="{FF2B5EF4-FFF2-40B4-BE49-F238E27FC236}">
                    <a16:creationId xmlns:a16="http://schemas.microsoft.com/office/drawing/2014/main" id="{8C8A9DEC-3FB6-5D4D-B71E-4CF261D6C38E}"/>
                  </a:ext>
                </a:extLst>
              </p:cNvPr>
              <p:cNvSpPr txBox="1"/>
              <p:nvPr/>
            </p:nvSpPr>
            <p:spPr>
              <a:xfrm rot="7422524">
                <a:off x="5935296" y="4042689"/>
                <a:ext cx="316375" cy="215444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921" name="TextBox 920">
                <a:extLst>
                  <a:ext uri="{FF2B5EF4-FFF2-40B4-BE49-F238E27FC236}">
                    <a16:creationId xmlns:a16="http://schemas.microsoft.com/office/drawing/2014/main" id="{F78A028C-7341-694A-92CC-7D742348F76A}"/>
                  </a:ext>
                </a:extLst>
              </p:cNvPr>
              <p:cNvSpPr txBox="1"/>
              <p:nvPr/>
            </p:nvSpPr>
            <p:spPr>
              <a:xfrm rot="14400000">
                <a:off x="3627048" y="3991548"/>
                <a:ext cx="316375" cy="215444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922" name="TextBox 921">
                <a:extLst>
                  <a:ext uri="{FF2B5EF4-FFF2-40B4-BE49-F238E27FC236}">
                    <a16:creationId xmlns:a16="http://schemas.microsoft.com/office/drawing/2014/main" id="{F7C4AD23-15BE-EF43-9103-B0DC15F2C795}"/>
                  </a:ext>
                </a:extLst>
              </p:cNvPr>
              <p:cNvSpPr txBox="1"/>
              <p:nvPr/>
            </p:nvSpPr>
            <p:spPr>
              <a:xfrm rot="17982183">
                <a:off x="3636058" y="2639566"/>
                <a:ext cx="316375" cy="215444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grpSp>
            <p:nvGrpSpPr>
              <p:cNvPr id="923" name="Group 922">
                <a:extLst>
                  <a:ext uri="{FF2B5EF4-FFF2-40B4-BE49-F238E27FC236}">
                    <a16:creationId xmlns:a16="http://schemas.microsoft.com/office/drawing/2014/main" id="{F99AB59B-3C2F-AA4D-9365-E659199B922F}"/>
                  </a:ext>
                </a:extLst>
              </p:cNvPr>
              <p:cNvGrpSpPr/>
              <p:nvPr/>
            </p:nvGrpSpPr>
            <p:grpSpPr>
              <a:xfrm>
                <a:off x="4249165" y="1872079"/>
                <a:ext cx="1407671" cy="965450"/>
                <a:chOff x="4249165" y="1991930"/>
                <a:chExt cx="1407671" cy="965450"/>
              </a:xfrm>
              <a:effectLst/>
            </p:grpSpPr>
            <p:sp>
              <p:nvSpPr>
                <p:cNvPr id="930" name="Freeform 929">
                  <a:extLst>
                    <a:ext uri="{FF2B5EF4-FFF2-40B4-BE49-F238E27FC236}">
                      <a16:creationId xmlns:a16="http://schemas.microsoft.com/office/drawing/2014/main" id="{3DB04281-7A81-BA4A-9A74-78E1F8E07E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49165" y="1991930"/>
                  <a:ext cx="1407671" cy="340716"/>
                </a:xfrm>
                <a:custGeom>
                  <a:avLst/>
                  <a:gdLst>
                    <a:gd name="connsiteX0" fmla="*/ 703835 w 1407671"/>
                    <a:gd name="connsiteY0" fmla="*/ 0 h 340716"/>
                    <a:gd name="connsiteX1" fmla="*/ 1200012 w 1407671"/>
                    <a:gd name="connsiteY1" fmla="*/ 87958 h 340716"/>
                    <a:gd name="connsiteX2" fmla="*/ 1301418 w 1407671"/>
                    <a:gd name="connsiteY2" fmla="*/ 132025 h 340716"/>
                    <a:gd name="connsiteX3" fmla="*/ 1407671 w 1407671"/>
                    <a:gd name="connsiteY3" fmla="*/ 185591 h 340716"/>
                    <a:gd name="connsiteX4" fmla="*/ 1318110 w 1407671"/>
                    <a:gd name="connsiteY4" fmla="*/ 340715 h 340716"/>
                    <a:gd name="connsiteX5" fmla="*/ 1166016 w 1407671"/>
                    <a:gd name="connsiteY5" fmla="*/ 264039 h 340716"/>
                    <a:gd name="connsiteX6" fmla="*/ 703836 w 1407671"/>
                    <a:gd name="connsiteY6" fmla="*/ 176609 h 340716"/>
                    <a:gd name="connsiteX7" fmla="*/ 241657 w 1407671"/>
                    <a:gd name="connsiteY7" fmla="*/ 264039 h 340716"/>
                    <a:gd name="connsiteX8" fmla="*/ 89561 w 1407671"/>
                    <a:gd name="connsiteY8" fmla="*/ 340716 h 340716"/>
                    <a:gd name="connsiteX9" fmla="*/ 0 w 1407671"/>
                    <a:gd name="connsiteY9" fmla="*/ 185592 h 340716"/>
                    <a:gd name="connsiteX10" fmla="*/ 106262 w 1407671"/>
                    <a:gd name="connsiteY10" fmla="*/ 132022 h 340716"/>
                    <a:gd name="connsiteX11" fmla="*/ 207660 w 1407671"/>
                    <a:gd name="connsiteY11" fmla="*/ 87958 h 340716"/>
                    <a:gd name="connsiteX12" fmla="*/ 703835 w 1407671"/>
                    <a:gd name="connsiteY12" fmla="*/ 0 h 340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7671" h="340716">
                      <a:moveTo>
                        <a:pt x="703835" y="0"/>
                      </a:moveTo>
                      <a:cubicBezTo>
                        <a:pt x="878227" y="0"/>
                        <a:pt x="1045363" y="31063"/>
                        <a:pt x="1200012" y="87958"/>
                      </a:cubicBezTo>
                      <a:lnTo>
                        <a:pt x="1301418" y="132025"/>
                      </a:lnTo>
                      <a:lnTo>
                        <a:pt x="1407671" y="185591"/>
                      </a:lnTo>
                      <a:lnTo>
                        <a:pt x="1318110" y="340715"/>
                      </a:lnTo>
                      <a:lnTo>
                        <a:pt x="1166016" y="264039"/>
                      </a:lnTo>
                      <a:cubicBezTo>
                        <a:pt x="1022908" y="207609"/>
                        <a:pt x="866993" y="176609"/>
                        <a:pt x="703836" y="176609"/>
                      </a:cubicBezTo>
                      <a:cubicBezTo>
                        <a:pt x="540680" y="176609"/>
                        <a:pt x="384764" y="207609"/>
                        <a:pt x="241657" y="264039"/>
                      </a:cubicBezTo>
                      <a:lnTo>
                        <a:pt x="89561" y="340716"/>
                      </a:lnTo>
                      <a:lnTo>
                        <a:pt x="0" y="185592"/>
                      </a:lnTo>
                      <a:lnTo>
                        <a:pt x="106262" y="132022"/>
                      </a:lnTo>
                      <a:lnTo>
                        <a:pt x="207660" y="87958"/>
                      </a:lnTo>
                      <a:cubicBezTo>
                        <a:pt x="362309" y="31063"/>
                        <a:pt x="529444" y="0"/>
                        <a:pt x="703835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1" name="Freeform 930">
                  <a:extLst>
                    <a:ext uri="{FF2B5EF4-FFF2-40B4-BE49-F238E27FC236}">
                      <a16:creationId xmlns:a16="http://schemas.microsoft.com/office/drawing/2014/main" id="{D66192E1-D1C6-034F-A937-195F4E3B9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8955" y="2169001"/>
                  <a:ext cx="1228090" cy="321375"/>
                </a:xfrm>
                <a:custGeom>
                  <a:avLst/>
                  <a:gdLst>
                    <a:gd name="connsiteX0" fmla="*/ 614045 w 1228090"/>
                    <a:gd name="connsiteY0" fmla="*/ 0 h 321375"/>
                    <a:gd name="connsiteX1" fmla="*/ 1076056 w 1228090"/>
                    <a:gd name="connsiteY1" fmla="*/ 87398 h 321375"/>
                    <a:gd name="connsiteX2" fmla="*/ 1228090 w 1228090"/>
                    <a:gd name="connsiteY2" fmla="*/ 164043 h 321375"/>
                    <a:gd name="connsiteX3" fmla="*/ 1137255 w 1228090"/>
                    <a:gd name="connsiteY3" fmla="*/ 321375 h 321375"/>
                    <a:gd name="connsiteX4" fmla="*/ 1137255 w 1228090"/>
                    <a:gd name="connsiteY4" fmla="*/ 321375 h 321375"/>
                    <a:gd name="connsiteX5" fmla="*/ 1139525 w 1228090"/>
                    <a:gd name="connsiteY5" fmla="*/ 317443 h 321375"/>
                    <a:gd name="connsiteX6" fmla="*/ 985387 w 1228090"/>
                    <a:gd name="connsiteY6" fmla="*/ 245534 h 321375"/>
                    <a:gd name="connsiteX7" fmla="*/ 614046 w 1228090"/>
                    <a:gd name="connsiteY7" fmla="*/ 180000 h 321375"/>
                    <a:gd name="connsiteX8" fmla="*/ 242706 w 1228090"/>
                    <a:gd name="connsiteY8" fmla="*/ 245534 h 321375"/>
                    <a:gd name="connsiteX9" fmla="*/ 88567 w 1228090"/>
                    <a:gd name="connsiteY9" fmla="*/ 317444 h 321375"/>
                    <a:gd name="connsiteX10" fmla="*/ 0 w 1228090"/>
                    <a:gd name="connsiteY10" fmla="*/ 164043 h 321375"/>
                    <a:gd name="connsiteX11" fmla="*/ 152035 w 1228090"/>
                    <a:gd name="connsiteY11" fmla="*/ 87398 h 321375"/>
                    <a:gd name="connsiteX12" fmla="*/ 614045 w 1228090"/>
                    <a:gd name="connsiteY12" fmla="*/ 0 h 321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28090" h="321375">
                      <a:moveTo>
                        <a:pt x="614045" y="0"/>
                      </a:moveTo>
                      <a:cubicBezTo>
                        <a:pt x="777142" y="0"/>
                        <a:pt x="933001" y="30988"/>
                        <a:pt x="1076056" y="87398"/>
                      </a:cubicBezTo>
                      <a:lnTo>
                        <a:pt x="1228090" y="164043"/>
                      </a:lnTo>
                      <a:lnTo>
                        <a:pt x="1137255" y="321375"/>
                      </a:lnTo>
                      <a:lnTo>
                        <a:pt x="1137255" y="321375"/>
                      </a:lnTo>
                      <a:lnTo>
                        <a:pt x="1139525" y="317443"/>
                      </a:lnTo>
                      <a:lnTo>
                        <a:pt x="985387" y="245534"/>
                      </a:lnTo>
                      <a:cubicBezTo>
                        <a:pt x="869597" y="203138"/>
                        <a:pt x="744524" y="180000"/>
                        <a:pt x="614046" y="180000"/>
                      </a:cubicBezTo>
                      <a:cubicBezTo>
                        <a:pt x="483569" y="180000"/>
                        <a:pt x="358496" y="203138"/>
                        <a:pt x="242706" y="245534"/>
                      </a:cubicBezTo>
                      <a:lnTo>
                        <a:pt x="88567" y="317444"/>
                      </a:lnTo>
                      <a:lnTo>
                        <a:pt x="0" y="164043"/>
                      </a:lnTo>
                      <a:lnTo>
                        <a:pt x="152035" y="87398"/>
                      </a:lnTo>
                      <a:cubicBezTo>
                        <a:pt x="295090" y="30988"/>
                        <a:pt x="450949" y="0"/>
                        <a:pt x="614045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2" name="Freeform 931">
                  <a:extLst>
                    <a:ext uri="{FF2B5EF4-FFF2-40B4-BE49-F238E27FC236}">
                      <a16:creationId xmlns:a16="http://schemas.microsoft.com/office/drawing/2014/main" id="{232A6FCB-B7AD-304F-AAE6-1CAFDD05E1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27521" y="2351095"/>
                  <a:ext cx="1048689" cy="291698"/>
                </a:xfrm>
                <a:custGeom>
                  <a:avLst/>
                  <a:gdLst>
                    <a:gd name="connsiteX0" fmla="*/ 525479 w 1048689"/>
                    <a:gd name="connsiteY0" fmla="*/ 0 h 291698"/>
                    <a:gd name="connsiteX1" fmla="*/ 920720 w 1048689"/>
                    <a:gd name="connsiteY1" fmla="*/ 74767 h 291698"/>
                    <a:gd name="connsiteX2" fmla="*/ 1048689 w 1048689"/>
                    <a:gd name="connsiteY2" fmla="*/ 139280 h 291698"/>
                    <a:gd name="connsiteX3" fmla="*/ 961003 w 1048689"/>
                    <a:gd name="connsiteY3" fmla="*/ 291156 h 291698"/>
                    <a:gd name="connsiteX4" fmla="*/ 835413 w 1048689"/>
                    <a:gd name="connsiteY4" fmla="*/ 232517 h 291698"/>
                    <a:gd name="connsiteX5" fmla="*/ 526216 w 1048689"/>
                    <a:gd name="connsiteY5" fmla="*/ 177905 h 291698"/>
                    <a:gd name="connsiteX6" fmla="*/ 217020 w 1048689"/>
                    <a:gd name="connsiteY6" fmla="*/ 232517 h 291698"/>
                    <a:gd name="connsiteX7" fmla="*/ 90269 w 1048689"/>
                    <a:gd name="connsiteY7" fmla="*/ 291698 h 291698"/>
                    <a:gd name="connsiteX8" fmla="*/ 0 w 1048689"/>
                    <a:gd name="connsiteY8" fmla="*/ 135349 h 291698"/>
                    <a:gd name="connsiteX9" fmla="*/ 1 w 1048689"/>
                    <a:gd name="connsiteY9" fmla="*/ 135349 h 291698"/>
                    <a:gd name="connsiteX10" fmla="*/ 2270 w 1048689"/>
                    <a:gd name="connsiteY10" fmla="*/ 139280 h 291698"/>
                    <a:gd name="connsiteX11" fmla="*/ 130239 w 1048689"/>
                    <a:gd name="connsiteY11" fmla="*/ 74767 h 291698"/>
                    <a:gd name="connsiteX12" fmla="*/ 525479 w 1048689"/>
                    <a:gd name="connsiteY12" fmla="*/ 0 h 291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48689" h="291698">
                      <a:moveTo>
                        <a:pt x="525479" y="0"/>
                      </a:moveTo>
                      <a:cubicBezTo>
                        <a:pt x="665005" y="0"/>
                        <a:pt x="798339" y="26510"/>
                        <a:pt x="920720" y="74767"/>
                      </a:cubicBezTo>
                      <a:lnTo>
                        <a:pt x="1048689" y="139280"/>
                      </a:lnTo>
                      <a:lnTo>
                        <a:pt x="961003" y="291156"/>
                      </a:lnTo>
                      <a:lnTo>
                        <a:pt x="835413" y="232517"/>
                      </a:lnTo>
                      <a:cubicBezTo>
                        <a:pt x="739000" y="197187"/>
                        <a:pt x="634858" y="177905"/>
                        <a:pt x="526216" y="177905"/>
                      </a:cubicBezTo>
                      <a:cubicBezTo>
                        <a:pt x="417574" y="177905"/>
                        <a:pt x="313432" y="197187"/>
                        <a:pt x="217020" y="232517"/>
                      </a:cubicBezTo>
                      <a:lnTo>
                        <a:pt x="90269" y="291698"/>
                      </a:lnTo>
                      <a:lnTo>
                        <a:pt x="0" y="135349"/>
                      </a:lnTo>
                      <a:lnTo>
                        <a:pt x="1" y="135349"/>
                      </a:lnTo>
                      <a:lnTo>
                        <a:pt x="2270" y="139280"/>
                      </a:lnTo>
                      <a:lnTo>
                        <a:pt x="130239" y="74767"/>
                      </a:lnTo>
                      <a:cubicBezTo>
                        <a:pt x="252619" y="26510"/>
                        <a:pt x="385954" y="0"/>
                        <a:pt x="52547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3" name="Freeform 932">
                  <a:extLst>
                    <a:ext uri="{FF2B5EF4-FFF2-40B4-BE49-F238E27FC236}">
                      <a16:creationId xmlns:a16="http://schemas.microsoft.com/office/drawing/2014/main" id="{6C0CBB90-CD73-714E-927D-94862A06CA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17789" y="2537762"/>
                  <a:ext cx="870735" cy="258356"/>
                </a:xfrm>
                <a:custGeom>
                  <a:avLst/>
                  <a:gdLst>
                    <a:gd name="connsiteX0" fmla="*/ 435212 w 870735"/>
                    <a:gd name="connsiteY0" fmla="*/ 0 h 258356"/>
                    <a:gd name="connsiteX1" fmla="*/ 741650 w 870735"/>
                    <a:gd name="connsiteY1" fmla="*/ 54080 h 258356"/>
                    <a:gd name="connsiteX2" fmla="*/ 866272 w 870735"/>
                    <a:gd name="connsiteY2" fmla="*/ 112219 h 258356"/>
                    <a:gd name="connsiteX3" fmla="*/ 870735 w 870735"/>
                    <a:gd name="connsiteY3" fmla="*/ 104489 h 258356"/>
                    <a:gd name="connsiteX4" fmla="*/ 870735 w 870735"/>
                    <a:gd name="connsiteY4" fmla="*/ 104489 h 258356"/>
                    <a:gd name="connsiteX5" fmla="*/ 782213 w 870735"/>
                    <a:gd name="connsiteY5" fmla="*/ 257814 h 258356"/>
                    <a:gd name="connsiteX6" fmla="*/ 684295 w 870735"/>
                    <a:gd name="connsiteY6" fmla="*/ 212086 h 258356"/>
                    <a:gd name="connsiteX7" fmla="*/ 435948 w 870735"/>
                    <a:gd name="connsiteY7" fmla="*/ 168213 h 258356"/>
                    <a:gd name="connsiteX8" fmla="*/ 187601 w 870735"/>
                    <a:gd name="connsiteY8" fmla="*/ 212086 h 258356"/>
                    <a:gd name="connsiteX9" fmla="*/ 88523 w 870735"/>
                    <a:gd name="connsiteY9" fmla="*/ 258356 h 258356"/>
                    <a:gd name="connsiteX10" fmla="*/ 0 w 870735"/>
                    <a:gd name="connsiteY10" fmla="*/ 105031 h 258356"/>
                    <a:gd name="connsiteX11" fmla="*/ 1 w 870735"/>
                    <a:gd name="connsiteY11" fmla="*/ 105031 h 258356"/>
                    <a:gd name="connsiteX12" fmla="*/ 4151 w 870735"/>
                    <a:gd name="connsiteY12" fmla="*/ 112220 h 258356"/>
                    <a:gd name="connsiteX13" fmla="*/ 128775 w 870735"/>
                    <a:gd name="connsiteY13" fmla="*/ 54080 h 258356"/>
                    <a:gd name="connsiteX14" fmla="*/ 435212 w 870735"/>
                    <a:gd name="connsiteY14" fmla="*/ 0 h 258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70735" h="258356">
                      <a:moveTo>
                        <a:pt x="435212" y="0"/>
                      </a:moveTo>
                      <a:cubicBezTo>
                        <a:pt x="542885" y="0"/>
                        <a:pt x="646098" y="19094"/>
                        <a:pt x="741650" y="54080"/>
                      </a:cubicBezTo>
                      <a:lnTo>
                        <a:pt x="866272" y="112219"/>
                      </a:lnTo>
                      <a:lnTo>
                        <a:pt x="870735" y="104489"/>
                      </a:lnTo>
                      <a:lnTo>
                        <a:pt x="870735" y="104489"/>
                      </a:lnTo>
                      <a:lnTo>
                        <a:pt x="782213" y="257814"/>
                      </a:lnTo>
                      <a:lnTo>
                        <a:pt x="684295" y="212086"/>
                      </a:lnTo>
                      <a:cubicBezTo>
                        <a:pt x="606857" y="183703"/>
                        <a:pt x="523210" y="168213"/>
                        <a:pt x="435948" y="168213"/>
                      </a:cubicBezTo>
                      <a:cubicBezTo>
                        <a:pt x="348687" y="168213"/>
                        <a:pt x="265040" y="183703"/>
                        <a:pt x="187601" y="212086"/>
                      </a:cubicBezTo>
                      <a:lnTo>
                        <a:pt x="88523" y="258356"/>
                      </a:lnTo>
                      <a:lnTo>
                        <a:pt x="0" y="105031"/>
                      </a:lnTo>
                      <a:lnTo>
                        <a:pt x="1" y="105031"/>
                      </a:lnTo>
                      <a:lnTo>
                        <a:pt x="4151" y="112220"/>
                      </a:lnTo>
                      <a:lnTo>
                        <a:pt x="128775" y="54080"/>
                      </a:lnTo>
                      <a:cubicBezTo>
                        <a:pt x="224327" y="19094"/>
                        <a:pt x="327540" y="0"/>
                        <a:pt x="435212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4" name="Freeform 933">
                  <a:extLst>
                    <a:ext uri="{FF2B5EF4-FFF2-40B4-BE49-F238E27FC236}">
                      <a16:creationId xmlns:a16="http://schemas.microsoft.com/office/drawing/2014/main" id="{E6BDAB0F-F6EB-454C-8E81-60ECBD0B89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7593" y="2709001"/>
                  <a:ext cx="690815" cy="248379"/>
                </a:xfrm>
                <a:custGeom>
                  <a:avLst/>
                  <a:gdLst>
                    <a:gd name="connsiteX0" fmla="*/ 345408 w 690815"/>
                    <a:gd name="connsiteY0" fmla="*/ 0 h 248379"/>
                    <a:gd name="connsiteX1" fmla="*/ 592969 w 690815"/>
                    <a:gd name="connsiteY1" fmla="*/ 43690 h 248379"/>
                    <a:gd name="connsiteX2" fmla="*/ 690815 w 690815"/>
                    <a:gd name="connsiteY2" fmla="*/ 89337 h 248379"/>
                    <a:gd name="connsiteX3" fmla="*/ 598993 w 690815"/>
                    <a:gd name="connsiteY3" fmla="*/ 248378 h 248379"/>
                    <a:gd name="connsiteX4" fmla="*/ 529851 w 690815"/>
                    <a:gd name="connsiteY4" fmla="*/ 216121 h 248379"/>
                    <a:gd name="connsiteX5" fmla="*/ 345408 w 690815"/>
                    <a:gd name="connsiteY5" fmla="*/ 183571 h 248379"/>
                    <a:gd name="connsiteX6" fmla="*/ 160966 w 690815"/>
                    <a:gd name="connsiteY6" fmla="*/ 216121 h 248379"/>
                    <a:gd name="connsiteX7" fmla="*/ 91822 w 690815"/>
                    <a:gd name="connsiteY7" fmla="*/ 248379 h 248379"/>
                    <a:gd name="connsiteX8" fmla="*/ 0 w 690815"/>
                    <a:gd name="connsiteY8" fmla="*/ 89338 h 248379"/>
                    <a:gd name="connsiteX9" fmla="*/ 97848 w 690815"/>
                    <a:gd name="connsiteY9" fmla="*/ 43690 h 248379"/>
                    <a:gd name="connsiteX10" fmla="*/ 345408 w 690815"/>
                    <a:gd name="connsiteY10" fmla="*/ 0 h 248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90815" h="248379">
                      <a:moveTo>
                        <a:pt x="345408" y="0"/>
                      </a:moveTo>
                      <a:cubicBezTo>
                        <a:pt x="432393" y="0"/>
                        <a:pt x="515775" y="15425"/>
                        <a:pt x="592969" y="43690"/>
                      </a:cubicBezTo>
                      <a:lnTo>
                        <a:pt x="690815" y="89337"/>
                      </a:lnTo>
                      <a:lnTo>
                        <a:pt x="598993" y="248378"/>
                      </a:lnTo>
                      <a:lnTo>
                        <a:pt x="529851" y="216121"/>
                      </a:lnTo>
                      <a:cubicBezTo>
                        <a:pt x="472339" y="195064"/>
                        <a:pt x="410216" y="183571"/>
                        <a:pt x="345408" y="183571"/>
                      </a:cubicBezTo>
                      <a:cubicBezTo>
                        <a:pt x="280601" y="183571"/>
                        <a:pt x="218478" y="195064"/>
                        <a:pt x="160966" y="216121"/>
                      </a:cubicBezTo>
                      <a:lnTo>
                        <a:pt x="91822" y="248379"/>
                      </a:lnTo>
                      <a:lnTo>
                        <a:pt x="0" y="89338"/>
                      </a:lnTo>
                      <a:lnTo>
                        <a:pt x="97848" y="43690"/>
                      </a:lnTo>
                      <a:cubicBezTo>
                        <a:pt x="175041" y="15425"/>
                        <a:pt x="258424" y="0"/>
                        <a:pt x="345408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24" name="Group 923">
                <a:extLst>
                  <a:ext uri="{FF2B5EF4-FFF2-40B4-BE49-F238E27FC236}">
                    <a16:creationId xmlns:a16="http://schemas.microsoft.com/office/drawing/2014/main" id="{BF0021B1-A7E0-1847-BD7A-0445D7531513}"/>
                  </a:ext>
                </a:extLst>
              </p:cNvPr>
              <p:cNvGrpSpPr/>
              <p:nvPr/>
            </p:nvGrpSpPr>
            <p:grpSpPr>
              <a:xfrm>
                <a:off x="4022841" y="1981284"/>
                <a:ext cx="1948547" cy="2359171"/>
                <a:chOff x="4022841" y="2037724"/>
                <a:chExt cx="1948547" cy="2359171"/>
              </a:xfrm>
            </p:grpSpPr>
            <p:sp>
              <p:nvSpPr>
                <p:cNvPr id="925" name="TextBox 924">
                  <a:extLst>
                    <a:ext uri="{FF2B5EF4-FFF2-40B4-BE49-F238E27FC236}">
                      <a16:creationId xmlns:a16="http://schemas.microsoft.com/office/drawing/2014/main" id="{AE70248B-5A8D-6C49-9F22-A855483444D9}"/>
                    </a:ext>
                  </a:extLst>
                </p:cNvPr>
                <p:cNvSpPr txBox="1"/>
                <p:nvPr/>
              </p:nvSpPr>
              <p:spPr>
                <a:xfrm>
                  <a:off x="4578122" y="2209634"/>
                  <a:ext cx="749757" cy="246535"/>
                </a:xfrm>
                <a:prstGeom prst="rect">
                  <a:avLst/>
                </a:prstGeom>
                <a:noFill/>
                <a:sp3d z="304800"/>
              </p:spPr>
              <p:txBody>
                <a:bodyPr wrap="square" rtlCol="0">
                  <a:prstTxWarp prst="textArchUp">
                    <a:avLst>
                      <a:gd name="adj" fmla="val 11885519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800" b="1" dirty="0"/>
                    <a:t>r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r>
                    <a:rPr lang="en-IT" sz="800" b="1" baseline="-25000" dirty="0"/>
                    <a:t> </a:t>
                  </a:r>
                  <a:r>
                    <a:rPr lang="en-IT" sz="600" b="1" dirty="0"/>
                    <a:t>≜</a:t>
                  </a:r>
                  <a:r>
                    <a:rPr lang="en-IT" sz="800" b="1" baseline="-25000" dirty="0"/>
                    <a:t> </a:t>
                  </a:r>
                  <a:r>
                    <a:rPr lang="en-IT" sz="800" b="1" dirty="0"/>
                    <a:t>𝛼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r>
                    <a:rPr lang="en-IT" sz="800" b="1" baseline="-25000" dirty="0"/>
                    <a:t> </a:t>
                  </a:r>
                  <a:r>
                    <a:rPr lang="en-IT" sz="800" b="1" dirty="0"/>
                    <a:t>-</a:t>
                  </a:r>
                  <a:r>
                    <a:rPr lang="en-IT" sz="800" b="1" baseline="-25000" dirty="0"/>
                    <a:t> </a:t>
                  </a:r>
                  <a:r>
                    <a:rPr lang="en-IT" sz="800" b="1" dirty="0"/>
                    <a:t>c</a:t>
                  </a:r>
                  <a:r>
                    <a:rPr lang="en-IT" sz="800" b="1" baseline="-25000" dirty="0"/>
                    <a:t>𝜋 </a:t>
                  </a:r>
                  <a:r>
                    <a:rPr lang="en-IT" sz="800" b="1" dirty="0"/>
                    <a:t>𝑥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endParaRPr lang="en-IT" sz="800" b="1" baseline="-25000" dirty="0"/>
                </a:p>
              </p:txBody>
            </p:sp>
            <p:sp>
              <p:nvSpPr>
                <p:cNvPr id="926" name="TextBox 925">
                  <a:extLst>
                    <a:ext uri="{FF2B5EF4-FFF2-40B4-BE49-F238E27FC236}">
                      <a16:creationId xmlns:a16="http://schemas.microsoft.com/office/drawing/2014/main" id="{0CA740CF-472A-1A4D-B57E-A8037EAE2E16}"/>
                    </a:ext>
                  </a:extLst>
                </p:cNvPr>
                <p:cNvSpPr txBox="1"/>
                <p:nvPr/>
              </p:nvSpPr>
              <p:spPr>
                <a:xfrm>
                  <a:off x="4022841" y="2404034"/>
                  <a:ext cx="1948547" cy="1992861"/>
                </a:xfrm>
                <a:prstGeom prst="rect">
                  <a:avLst/>
                </a:prstGeom>
                <a:noFill/>
                <a:sp3d z="304800"/>
              </p:spPr>
              <p:txBody>
                <a:bodyPr wrap="square" rtlCol="0">
                  <a:prstTxWarp prst="textArchUp">
                    <a:avLst>
                      <a:gd name="adj" fmla="val 10868777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IT" sz="800" b="1" dirty="0"/>
                    <a:t>X</a:t>
                  </a:r>
                  <a:r>
                    <a:rPr lang="en-IT" sz="800" b="1" baseline="-25000" dirty="0"/>
                    <a:t> 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endParaRPr lang="en-IT" sz="800" b="1" dirty="0"/>
                </a:p>
              </p:txBody>
            </p:sp>
            <p:sp>
              <p:nvSpPr>
                <p:cNvPr id="927" name="TextBox 926">
                  <a:extLst>
                    <a:ext uri="{FF2B5EF4-FFF2-40B4-BE49-F238E27FC236}">
                      <a16:creationId xmlns:a16="http://schemas.microsoft.com/office/drawing/2014/main" id="{AC9A8867-D64D-984D-B32C-656E22D2E5D8}"/>
                    </a:ext>
                  </a:extLst>
                </p:cNvPr>
                <p:cNvSpPr txBox="1"/>
                <p:nvPr/>
              </p:nvSpPr>
              <p:spPr>
                <a:xfrm>
                  <a:off x="4166209" y="2575590"/>
                  <a:ext cx="1596023" cy="1631693"/>
                </a:xfrm>
                <a:prstGeom prst="rect">
                  <a:avLst/>
                </a:prstGeom>
                <a:noFill/>
                <a:sp3d z="304800"/>
              </p:spPr>
              <p:txBody>
                <a:bodyPr wrap="none" rtlCol="0">
                  <a:prstTxWarp prst="textArchUp">
                    <a:avLst>
                      <a:gd name="adj" fmla="val 10776782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00" b="1" i="1" dirty="0"/>
                    <a:t>r</a:t>
                  </a:r>
                  <a:r>
                    <a:rPr lang="en-IT" sz="500" b="1" i="1" dirty="0"/>
                    <a:t>andom </a:t>
                  </a:r>
                  <a:r>
                    <a:rPr lang="en-IT" sz="800" b="1" dirty="0"/>
                    <a:t>𝛼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endParaRPr lang="en-IT" sz="800" b="1" dirty="0"/>
                </a:p>
              </p:txBody>
            </p:sp>
            <p:sp>
              <p:nvSpPr>
                <p:cNvPr id="928" name="TextBox 927">
                  <a:extLst>
                    <a:ext uri="{FF2B5EF4-FFF2-40B4-BE49-F238E27FC236}">
                      <a16:creationId xmlns:a16="http://schemas.microsoft.com/office/drawing/2014/main" id="{F3A136D1-8C2B-B04A-B809-6BA7A45D01DA}"/>
                    </a:ext>
                  </a:extLst>
                </p:cNvPr>
                <p:cNvSpPr txBox="1"/>
                <p:nvPr/>
              </p:nvSpPr>
              <p:spPr>
                <a:xfrm>
                  <a:off x="4341413" y="2755227"/>
                  <a:ext cx="1261678" cy="673194"/>
                </a:xfrm>
                <a:prstGeom prst="rect">
                  <a:avLst/>
                </a:prstGeom>
                <a:noFill/>
                <a:sp3d z="304800"/>
              </p:spPr>
              <p:txBody>
                <a:bodyPr wrap="square" rtlCol="0">
                  <a:prstTxWarp prst="textArchUp">
                    <a:avLst>
                      <a:gd name="adj" fmla="val 10747970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IT" sz="800" b="1" dirty="0"/>
                    <a:t>𝑥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,…</a:t>
                  </a:r>
                  <a:endParaRPr lang="en-IT" sz="800" b="1" baseline="-25000" dirty="0"/>
                </a:p>
              </p:txBody>
            </p:sp>
            <p:sp>
              <p:nvSpPr>
                <p:cNvPr id="929" name="TextBox 928">
                  <a:extLst>
                    <a:ext uri="{FF2B5EF4-FFF2-40B4-BE49-F238E27FC236}">
                      <a16:creationId xmlns:a16="http://schemas.microsoft.com/office/drawing/2014/main" id="{90E0858F-4F40-704A-9046-BCCE743E56B7}"/>
                    </a:ext>
                  </a:extLst>
                </p:cNvPr>
                <p:cNvSpPr txBox="1"/>
                <p:nvPr/>
              </p:nvSpPr>
              <p:spPr>
                <a:xfrm>
                  <a:off x="4457955" y="2037724"/>
                  <a:ext cx="990090" cy="425155"/>
                </a:xfrm>
                <a:prstGeom prst="rect">
                  <a:avLst/>
                </a:prstGeom>
                <a:noFill/>
                <a:sp3d z="304800"/>
              </p:spPr>
              <p:txBody>
                <a:bodyPr wrap="none" rtlCol="0">
                  <a:prstTxWarp prst="textArchUp">
                    <a:avLst>
                      <a:gd name="adj" fmla="val 1086113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IT" sz="800" b="1" dirty="0"/>
                    <a:t>X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r>
                    <a:rPr lang="en-IT" sz="800" b="1" baseline="30000" dirty="0"/>
                    <a:t>*</a:t>
                  </a:r>
                  <a:r>
                    <a:rPr lang="en-IT" sz="600" b="1" dirty="0"/>
                    <a:t>≜</a:t>
                  </a:r>
                  <a:r>
                    <a:rPr lang="en-IT" sz="800" b="1" dirty="0"/>
                    <a:t> 𝑥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r>
                    <a:rPr lang="en-IT" sz="800" b="1" dirty="0"/>
                    <a:t> H</a:t>
                  </a:r>
                  <a:r>
                    <a:rPr lang="en-IT" sz="800" b="1" baseline="-25000" dirty="0"/>
                    <a:t>p</a:t>
                  </a:r>
                  <a:r>
                    <a:rPr lang="en-IT" sz="800" b="1" dirty="0"/>
                    <a:t>(X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r>
                    <a:rPr lang="en-IT" sz="800" b="1" dirty="0"/>
                    <a:t>)</a:t>
                  </a:r>
                  <a:endParaRPr lang="en-IT" sz="600" b="1" dirty="0"/>
                </a:p>
              </p:txBody>
            </p:sp>
          </p:grpSp>
        </p:grp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EABDA79E-45A9-C345-824B-AD1EE4E23DF6}"/>
                </a:ext>
              </a:extLst>
            </p:cNvPr>
            <p:cNvGrpSpPr/>
            <p:nvPr/>
          </p:nvGrpSpPr>
          <p:grpSpPr>
            <a:xfrm>
              <a:off x="3517200" y="1872000"/>
              <a:ext cx="2873049" cy="3029073"/>
              <a:chOff x="3516476" y="1872079"/>
              <a:chExt cx="2873049" cy="3029073"/>
            </a:xfrm>
            <a:effectLst>
              <a:outerShdw blurRad="50800" dist="76200" algn="ctr" rotWithShape="0">
                <a:prstClr val="black">
                  <a:alpha val="10000"/>
                </a:prstClr>
              </a:outerShdw>
            </a:effectLst>
            <a:scene3d>
              <a:camera prst="isometricTopUp"/>
              <a:lightRig rig="balanced" dir="t"/>
            </a:scene3d>
          </p:grpSpPr>
          <p:sp>
            <p:nvSpPr>
              <p:cNvPr id="576" name="Freeform 575">
                <a:extLst>
                  <a:ext uri="{FF2B5EF4-FFF2-40B4-BE49-F238E27FC236}">
                    <a16:creationId xmlns:a16="http://schemas.microsoft.com/office/drawing/2014/main" id="{D53BCF8F-EC67-954D-BB37-B126A8BCC3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503003"/>
                <a:ext cx="14686" cy="9384"/>
              </a:xfrm>
              <a:custGeom>
                <a:avLst/>
                <a:gdLst>
                  <a:gd name="connsiteX0" fmla="*/ 1144 w 14686"/>
                  <a:gd name="connsiteY0" fmla="*/ 0 h 9384"/>
                  <a:gd name="connsiteX1" fmla="*/ 14686 w 14686"/>
                  <a:gd name="connsiteY1" fmla="*/ 9384 h 9384"/>
                  <a:gd name="connsiteX2" fmla="*/ 0 w 14686"/>
                  <a:gd name="connsiteY2" fmla="*/ 1981 h 9384"/>
                  <a:gd name="connsiteX3" fmla="*/ 1144 w 14686"/>
                  <a:gd name="connsiteY3" fmla="*/ 0 h 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6" h="9384">
                    <a:moveTo>
                      <a:pt x="1144" y="0"/>
                    </a:moveTo>
                    <a:lnTo>
                      <a:pt x="14686" y="9384"/>
                    </a:lnTo>
                    <a:lnTo>
                      <a:pt x="0" y="1981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7" name="Freeform 576">
                <a:extLst>
                  <a:ext uri="{FF2B5EF4-FFF2-40B4-BE49-F238E27FC236}">
                    <a16:creationId xmlns:a16="http://schemas.microsoft.com/office/drawing/2014/main" id="{7FFF492B-2DE3-2F43-9BF7-E5E71723F3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4" y="2503004"/>
                <a:ext cx="14679" cy="9380"/>
              </a:xfrm>
              <a:custGeom>
                <a:avLst/>
                <a:gdLst>
                  <a:gd name="connsiteX0" fmla="*/ 13536 w 14679"/>
                  <a:gd name="connsiteY0" fmla="*/ 0 h 9380"/>
                  <a:gd name="connsiteX1" fmla="*/ 14679 w 14679"/>
                  <a:gd name="connsiteY1" fmla="*/ 1980 h 9380"/>
                  <a:gd name="connsiteX2" fmla="*/ 0 w 14679"/>
                  <a:gd name="connsiteY2" fmla="*/ 9380 h 9380"/>
                  <a:gd name="connsiteX3" fmla="*/ 13536 w 14679"/>
                  <a:gd name="connsiteY3" fmla="*/ 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9" h="9380">
                    <a:moveTo>
                      <a:pt x="13536" y="0"/>
                    </a:moveTo>
                    <a:lnTo>
                      <a:pt x="14679" y="1980"/>
                    </a:lnTo>
                    <a:lnTo>
                      <a:pt x="0" y="9380"/>
                    </a:lnTo>
                    <a:lnTo>
                      <a:pt x="1353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8" name="Freeform 577">
                <a:extLst>
                  <a:ext uri="{FF2B5EF4-FFF2-40B4-BE49-F238E27FC236}">
                    <a16:creationId xmlns:a16="http://schemas.microsoft.com/office/drawing/2014/main" id="{0AEF1393-5887-D44B-848B-A158721581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2512384"/>
                <a:ext cx="50782" cy="35190"/>
              </a:xfrm>
              <a:custGeom>
                <a:avLst/>
                <a:gdLst>
                  <a:gd name="connsiteX0" fmla="*/ 50782 w 50782"/>
                  <a:gd name="connsiteY0" fmla="*/ 0 h 35190"/>
                  <a:gd name="connsiteX1" fmla="*/ 0 w 50782"/>
                  <a:gd name="connsiteY1" fmla="*/ 35190 h 35190"/>
                  <a:gd name="connsiteX2" fmla="*/ 47648 w 50782"/>
                  <a:gd name="connsiteY2" fmla="*/ 1580 h 35190"/>
                  <a:gd name="connsiteX3" fmla="*/ 50782 w 50782"/>
                  <a:gd name="connsiteY3" fmla="*/ 0 h 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2" h="35190">
                    <a:moveTo>
                      <a:pt x="50782" y="0"/>
                    </a:moveTo>
                    <a:lnTo>
                      <a:pt x="0" y="35190"/>
                    </a:lnTo>
                    <a:lnTo>
                      <a:pt x="47648" y="1580"/>
                    </a:lnTo>
                    <a:lnTo>
                      <a:pt x="507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9" name="Freeform 578">
                <a:extLst>
                  <a:ext uri="{FF2B5EF4-FFF2-40B4-BE49-F238E27FC236}">
                    <a16:creationId xmlns:a16="http://schemas.microsoft.com/office/drawing/2014/main" id="{9E8EF3EB-2842-A74D-BF8E-9BE95EB47E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3" y="2512387"/>
                <a:ext cx="50681" cy="35120"/>
              </a:xfrm>
              <a:custGeom>
                <a:avLst/>
                <a:gdLst>
                  <a:gd name="connsiteX0" fmla="*/ 0 w 50681"/>
                  <a:gd name="connsiteY0" fmla="*/ 0 h 35120"/>
                  <a:gd name="connsiteX1" fmla="*/ 3128 w 50681"/>
                  <a:gd name="connsiteY1" fmla="*/ 1577 h 35120"/>
                  <a:gd name="connsiteX2" fmla="*/ 50681 w 50681"/>
                  <a:gd name="connsiteY2" fmla="*/ 35120 h 35120"/>
                  <a:gd name="connsiteX3" fmla="*/ 0 w 50681"/>
                  <a:gd name="connsiteY3" fmla="*/ 0 h 3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1" h="35120">
                    <a:moveTo>
                      <a:pt x="0" y="0"/>
                    </a:moveTo>
                    <a:lnTo>
                      <a:pt x="3128" y="1577"/>
                    </a:lnTo>
                    <a:lnTo>
                      <a:pt x="50681" y="35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0" name="Freeform 579">
                <a:extLst>
                  <a:ext uri="{FF2B5EF4-FFF2-40B4-BE49-F238E27FC236}">
                    <a16:creationId xmlns:a16="http://schemas.microsoft.com/office/drawing/2014/main" id="{FE454BFF-1D82-954F-8D4F-5916C3BB3D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2547508"/>
                <a:ext cx="116172" cy="93753"/>
              </a:xfrm>
              <a:custGeom>
                <a:avLst/>
                <a:gdLst>
                  <a:gd name="connsiteX0" fmla="*/ 0 w 116172"/>
                  <a:gd name="connsiteY0" fmla="*/ 0 h 93753"/>
                  <a:gd name="connsiteX1" fmla="*/ 69428 w 116172"/>
                  <a:gd name="connsiteY1" fmla="*/ 48112 h 93753"/>
                  <a:gd name="connsiteX2" fmla="*/ 116172 w 116172"/>
                  <a:gd name="connsiteY2" fmla="*/ 93753 h 93753"/>
                  <a:gd name="connsiteX3" fmla="*/ 51742 w 116172"/>
                  <a:gd name="connsiteY3" fmla="*/ 36499 h 93753"/>
                  <a:gd name="connsiteX4" fmla="*/ 0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0" y="0"/>
                    </a:moveTo>
                    <a:lnTo>
                      <a:pt x="69428" y="48112"/>
                    </a:lnTo>
                    <a:lnTo>
                      <a:pt x="116172" y="93753"/>
                    </a:lnTo>
                    <a:lnTo>
                      <a:pt x="51742" y="36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BFE1452D-7979-1343-89A0-4EDD5A5C1E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2547574"/>
                <a:ext cx="116055" cy="93666"/>
              </a:xfrm>
              <a:custGeom>
                <a:avLst/>
                <a:gdLst>
                  <a:gd name="connsiteX0" fmla="*/ 116055 w 116055"/>
                  <a:gd name="connsiteY0" fmla="*/ 0 h 93666"/>
                  <a:gd name="connsiteX1" fmla="*/ 64408 w 116055"/>
                  <a:gd name="connsiteY1" fmla="*/ 36432 h 93666"/>
                  <a:gd name="connsiteX2" fmla="*/ 0 w 116055"/>
                  <a:gd name="connsiteY2" fmla="*/ 93666 h 93666"/>
                  <a:gd name="connsiteX3" fmla="*/ 46724 w 116055"/>
                  <a:gd name="connsiteY3" fmla="*/ 48045 h 93666"/>
                  <a:gd name="connsiteX4" fmla="*/ 116055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116055" y="0"/>
                    </a:moveTo>
                    <a:lnTo>
                      <a:pt x="64408" y="36432"/>
                    </a:lnTo>
                    <a:lnTo>
                      <a:pt x="0" y="93666"/>
                    </a:lnTo>
                    <a:lnTo>
                      <a:pt x="46724" y="48045"/>
                    </a:lnTo>
                    <a:lnTo>
                      <a:pt x="11605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BFB7350E-9A2C-3A40-BE13-0A275B442E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20" y="2641240"/>
                <a:ext cx="43177" cy="42160"/>
              </a:xfrm>
              <a:custGeom>
                <a:avLst/>
                <a:gdLst>
                  <a:gd name="connsiteX0" fmla="*/ 43177 w 43177"/>
                  <a:gd name="connsiteY0" fmla="*/ 0 h 42160"/>
                  <a:gd name="connsiteX1" fmla="*/ 0 w 43177"/>
                  <a:gd name="connsiteY1" fmla="*/ 42160 h 42160"/>
                  <a:gd name="connsiteX2" fmla="*/ 16976 w 43177"/>
                  <a:gd name="connsiteY2" fmla="*/ 23284 h 42160"/>
                  <a:gd name="connsiteX3" fmla="*/ 43177 w 43177"/>
                  <a:gd name="connsiteY3" fmla="*/ 0 h 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7" h="42160">
                    <a:moveTo>
                      <a:pt x="43177" y="0"/>
                    </a:moveTo>
                    <a:lnTo>
                      <a:pt x="0" y="42160"/>
                    </a:lnTo>
                    <a:lnTo>
                      <a:pt x="16976" y="23284"/>
                    </a:lnTo>
                    <a:lnTo>
                      <a:pt x="431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7BDB866C-5271-BD4D-97D2-8F3046EA1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2641260"/>
                <a:ext cx="43141" cy="42124"/>
              </a:xfrm>
              <a:custGeom>
                <a:avLst/>
                <a:gdLst>
                  <a:gd name="connsiteX0" fmla="*/ 0 w 43141"/>
                  <a:gd name="connsiteY0" fmla="*/ 0 h 42124"/>
                  <a:gd name="connsiteX1" fmla="*/ 26179 w 43141"/>
                  <a:gd name="connsiteY1" fmla="*/ 23264 h 42124"/>
                  <a:gd name="connsiteX2" fmla="*/ 43141 w 43141"/>
                  <a:gd name="connsiteY2" fmla="*/ 42124 h 42124"/>
                  <a:gd name="connsiteX3" fmla="*/ 0 w 43141"/>
                  <a:gd name="connsiteY3" fmla="*/ 0 h 4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1" h="42124">
                    <a:moveTo>
                      <a:pt x="0" y="0"/>
                    </a:moveTo>
                    <a:lnTo>
                      <a:pt x="26179" y="23264"/>
                    </a:lnTo>
                    <a:lnTo>
                      <a:pt x="43141" y="42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B40FAE6F-393C-0541-8E66-F63E68C781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7" y="2683385"/>
                <a:ext cx="60532" cy="67305"/>
              </a:xfrm>
              <a:custGeom>
                <a:avLst/>
                <a:gdLst>
                  <a:gd name="connsiteX0" fmla="*/ 0 w 60532"/>
                  <a:gd name="connsiteY0" fmla="*/ 0 h 67305"/>
                  <a:gd name="connsiteX1" fmla="*/ 39774 w 60532"/>
                  <a:gd name="connsiteY1" fmla="*/ 38836 h 67305"/>
                  <a:gd name="connsiteX2" fmla="*/ 60532 w 60532"/>
                  <a:gd name="connsiteY2" fmla="*/ 67305 h 67305"/>
                  <a:gd name="connsiteX3" fmla="*/ 0 w 60532"/>
                  <a:gd name="connsiteY3" fmla="*/ 0 h 6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32" h="67305">
                    <a:moveTo>
                      <a:pt x="0" y="0"/>
                    </a:moveTo>
                    <a:lnTo>
                      <a:pt x="39774" y="38836"/>
                    </a:lnTo>
                    <a:lnTo>
                      <a:pt x="60532" y="67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5B27CCB-9A55-D14B-A8B5-C7A2A9DFA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3" y="2683401"/>
                <a:ext cx="60507" cy="67277"/>
              </a:xfrm>
              <a:custGeom>
                <a:avLst/>
                <a:gdLst>
                  <a:gd name="connsiteX0" fmla="*/ 60507 w 60507"/>
                  <a:gd name="connsiteY0" fmla="*/ 0 h 67277"/>
                  <a:gd name="connsiteX1" fmla="*/ 0 w 60507"/>
                  <a:gd name="connsiteY1" fmla="*/ 67277 h 67277"/>
                  <a:gd name="connsiteX2" fmla="*/ 20749 w 60507"/>
                  <a:gd name="connsiteY2" fmla="*/ 38820 h 67277"/>
                  <a:gd name="connsiteX3" fmla="*/ 60507 w 60507"/>
                  <a:gd name="connsiteY3" fmla="*/ 0 h 6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7" h="67277">
                    <a:moveTo>
                      <a:pt x="60507" y="0"/>
                    </a:moveTo>
                    <a:lnTo>
                      <a:pt x="0" y="67277"/>
                    </a:lnTo>
                    <a:lnTo>
                      <a:pt x="20749" y="38820"/>
                    </a:lnTo>
                    <a:lnTo>
                      <a:pt x="6050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A2E91D17-B669-BF4A-B806-B32F25D89D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92" y="2750678"/>
                <a:ext cx="36421" cy="49953"/>
              </a:xfrm>
              <a:custGeom>
                <a:avLst/>
                <a:gdLst>
                  <a:gd name="connsiteX0" fmla="*/ 36421 w 36421"/>
                  <a:gd name="connsiteY0" fmla="*/ 0 h 49953"/>
                  <a:gd name="connsiteX1" fmla="*/ 0 w 36421"/>
                  <a:gd name="connsiteY1" fmla="*/ 49953 h 49953"/>
                  <a:gd name="connsiteX2" fmla="*/ 32852 w 36421"/>
                  <a:gd name="connsiteY2" fmla="*/ 3969 h 49953"/>
                  <a:gd name="connsiteX3" fmla="*/ 36421 w 36421"/>
                  <a:gd name="connsiteY3" fmla="*/ 0 h 4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1" h="49953">
                    <a:moveTo>
                      <a:pt x="36421" y="0"/>
                    </a:moveTo>
                    <a:lnTo>
                      <a:pt x="0" y="49953"/>
                    </a:lnTo>
                    <a:lnTo>
                      <a:pt x="32852" y="3969"/>
                    </a:lnTo>
                    <a:lnTo>
                      <a:pt x="364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172B64BD-E19A-7D43-A200-58F1B6574E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9" y="2750690"/>
                <a:ext cx="36313" cy="49805"/>
              </a:xfrm>
              <a:custGeom>
                <a:avLst/>
                <a:gdLst>
                  <a:gd name="connsiteX0" fmla="*/ 0 w 36313"/>
                  <a:gd name="connsiteY0" fmla="*/ 0 h 49805"/>
                  <a:gd name="connsiteX1" fmla="*/ 3558 w 36313"/>
                  <a:gd name="connsiteY1" fmla="*/ 3957 h 49805"/>
                  <a:gd name="connsiteX2" fmla="*/ 36313 w 36313"/>
                  <a:gd name="connsiteY2" fmla="*/ 49805 h 49805"/>
                  <a:gd name="connsiteX3" fmla="*/ 0 w 36313"/>
                  <a:gd name="connsiteY3" fmla="*/ 0 h 49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13" h="49805">
                    <a:moveTo>
                      <a:pt x="0" y="0"/>
                    </a:moveTo>
                    <a:lnTo>
                      <a:pt x="3558" y="3957"/>
                    </a:lnTo>
                    <a:lnTo>
                      <a:pt x="36313" y="49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93AFB282-C869-494B-ADD8-2AF36E8FA5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12" y="2800495"/>
                <a:ext cx="78899" cy="126815"/>
              </a:xfrm>
              <a:custGeom>
                <a:avLst/>
                <a:gdLst>
                  <a:gd name="connsiteX0" fmla="*/ 0 w 78899"/>
                  <a:gd name="connsiteY0" fmla="*/ 0 h 126815"/>
                  <a:gd name="connsiteX1" fmla="*/ 49935 w 78899"/>
                  <a:gd name="connsiteY1" fmla="*/ 68487 h 126815"/>
                  <a:gd name="connsiteX2" fmla="*/ 78899 w 78899"/>
                  <a:gd name="connsiteY2" fmla="*/ 126815 h 126815"/>
                  <a:gd name="connsiteX3" fmla="*/ 37868 w 78899"/>
                  <a:gd name="connsiteY3" fmla="*/ 53005 h 126815"/>
                  <a:gd name="connsiteX4" fmla="*/ 0 w 78899"/>
                  <a:gd name="connsiteY4" fmla="*/ 0 h 12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99" h="126815">
                    <a:moveTo>
                      <a:pt x="0" y="0"/>
                    </a:moveTo>
                    <a:lnTo>
                      <a:pt x="49935" y="68487"/>
                    </a:lnTo>
                    <a:lnTo>
                      <a:pt x="78899" y="126815"/>
                    </a:lnTo>
                    <a:lnTo>
                      <a:pt x="37868" y="53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57F79B96-3F4B-E849-B181-78164B6C3F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09" y="2800630"/>
                <a:ext cx="78783" cy="126646"/>
              </a:xfrm>
              <a:custGeom>
                <a:avLst/>
                <a:gdLst>
                  <a:gd name="connsiteX0" fmla="*/ 78783 w 78783"/>
                  <a:gd name="connsiteY0" fmla="*/ 0 h 126646"/>
                  <a:gd name="connsiteX1" fmla="*/ 41012 w 78783"/>
                  <a:gd name="connsiteY1" fmla="*/ 52869 h 126646"/>
                  <a:gd name="connsiteX2" fmla="*/ 0 w 78783"/>
                  <a:gd name="connsiteY2" fmla="*/ 126646 h 126646"/>
                  <a:gd name="connsiteX3" fmla="*/ 28947 w 78783"/>
                  <a:gd name="connsiteY3" fmla="*/ 68351 h 126646"/>
                  <a:gd name="connsiteX4" fmla="*/ 78783 w 78783"/>
                  <a:gd name="connsiteY4" fmla="*/ 0 h 1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83" h="126646">
                    <a:moveTo>
                      <a:pt x="78783" y="0"/>
                    </a:moveTo>
                    <a:lnTo>
                      <a:pt x="41012" y="52869"/>
                    </a:lnTo>
                    <a:lnTo>
                      <a:pt x="0" y="126646"/>
                    </a:lnTo>
                    <a:lnTo>
                      <a:pt x="28947" y="68351"/>
                    </a:lnTo>
                    <a:lnTo>
                      <a:pt x="7878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D9589B07-DF17-D14F-928B-265C876CB4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3" y="2927277"/>
                <a:ext cx="28206" cy="56801"/>
              </a:xfrm>
              <a:custGeom>
                <a:avLst/>
                <a:gdLst>
                  <a:gd name="connsiteX0" fmla="*/ 28206 w 28206"/>
                  <a:gd name="connsiteY0" fmla="*/ 0 h 56801"/>
                  <a:gd name="connsiteX1" fmla="*/ 0 w 28206"/>
                  <a:gd name="connsiteY1" fmla="*/ 56801 h 56801"/>
                  <a:gd name="connsiteX2" fmla="*/ 9896 w 28206"/>
                  <a:gd name="connsiteY2" fmla="*/ 32937 h 56801"/>
                  <a:gd name="connsiteX3" fmla="*/ 28206 w 28206"/>
                  <a:gd name="connsiteY3" fmla="*/ 0 h 5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6" h="56801">
                    <a:moveTo>
                      <a:pt x="28206" y="0"/>
                    </a:moveTo>
                    <a:lnTo>
                      <a:pt x="0" y="56801"/>
                    </a:lnTo>
                    <a:lnTo>
                      <a:pt x="9896" y="32937"/>
                    </a:lnTo>
                    <a:lnTo>
                      <a:pt x="2820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56FE3BA0-6DAA-614E-8B85-10464F0BE4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11" y="2927310"/>
                <a:ext cx="28176" cy="56741"/>
              </a:xfrm>
              <a:custGeom>
                <a:avLst/>
                <a:gdLst>
                  <a:gd name="connsiteX0" fmla="*/ 0 w 28176"/>
                  <a:gd name="connsiteY0" fmla="*/ 0 h 56741"/>
                  <a:gd name="connsiteX1" fmla="*/ 18291 w 28176"/>
                  <a:gd name="connsiteY1" fmla="*/ 32904 h 56741"/>
                  <a:gd name="connsiteX2" fmla="*/ 28176 w 28176"/>
                  <a:gd name="connsiteY2" fmla="*/ 56741 h 56741"/>
                  <a:gd name="connsiteX3" fmla="*/ 0 w 28176"/>
                  <a:gd name="connsiteY3" fmla="*/ 0 h 5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6" h="56741">
                    <a:moveTo>
                      <a:pt x="0" y="0"/>
                    </a:moveTo>
                    <a:lnTo>
                      <a:pt x="18291" y="32904"/>
                    </a:lnTo>
                    <a:lnTo>
                      <a:pt x="28176" y="567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B9977BD8-A273-EA41-9231-B32409F28F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7" y="2984050"/>
                <a:ext cx="82369" cy="277840"/>
              </a:xfrm>
              <a:custGeom>
                <a:avLst/>
                <a:gdLst>
                  <a:gd name="connsiteX0" fmla="*/ 0 w 82369"/>
                  <a:gd name="connsiteY0" fmla="*/ 0 h 277840"/>
                  <a:gd name="connsiteX1" fmla="*/ 24302 w 82369"/>
                  <a:gd name="connsiteY1" fmla="*/ 48941 h 277840"/>
                  <a:gd name="connsiteX2" fmla="*/ 77273 w 82369"/>
                  <a:gd name="connsiteY2" fmla="*/ 227292 h 277840"/>
                  <a:gd name="connsiteX3" fmla="*/ 82369 w 82369"/>
                  <a:gd name="connsiteY3" fmla="*/ 277840 h 277840"/>
                  <a:gd name="connsiteX4" fmla="*/ 71367 w 82369"/>
                  <a:gd name="connsiteY4" fmla="*/ 209680 h 277840"/>
                  <a:gd name="connsiteX5" fmla="*/ 37263 w 82369"/>
                  <a:gd name="connsiteY5" fmla="*/ 89863 h 277840"/>
                  <a:gd name="connsiteX6" fmla="*/ 0 w 82369"/>
                  <a:gd name="connsiteY6" fmla="*/ 0 h 27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9" h="277840">
                    <a:moveTo>
                      <a:pt x="0" y="0"/>
                    </a:moveTo>
                    <a:lnTo>
                      <a:pt x="24302" y="48941"/>
                    </a:lnTo>
                    <a:cubicBezTo>
                      <a:pt x="46866" y="106163"/>
                      <a:pt x="64685" y="165775"/>
                      <a:pt x="77273" y="227292"/>
                    </a:cubicBezTo>
                    <a:lnTo>
                      <a:pt x="82369" y="277840"/>
                    </a:lnTo>
                    <a:lnTo>
                      <a:pt x="71367" y="209680"/>
                    </a:lnTo>
                    <a:cubicBezTo>
                      <a:pt x="62270" y="168819"/>
                      <a:pt x="50854" y="128832"/>
                      <a:pt x="37263" y="898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BB5D6B6-07AB-0747-8270-10BA5D29A5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1" y="2984078"/>
                <a:ext cx="82352" cy="277771"/>
              </a:xfrm>
              <a:custGeom>
                <a:avLst/>
                <a:gdLst>
                  <a:gd name="connsiteX0" fmla="*/ 82352 w 82352"/>
                  <a:gd name="connsiteY0" fmla="*/ 0 h 277771"/>
                  <a:gd name="connsiteX1" fmla="*/ 45099 w 82352"/>
                  <a:gd name="connsiteY1" fmla="*/ 89836 h 277771"/>
                  <a:gd name="connsiteX2" fmla="*/ 10996 w 82352"/>
                  <a:gd name="connsiteY2" fmla="*/ 209653 h 277771"/>
                  <a:gd name="connsiteX3" fmla="*/ 0 w 82352"/>
                  <a:gd name="connsiteY3" fmla="*/ 277771 h 277771"/>
                  <a:gd name="connsiteX4" fmla="*/ 5092 w 82352"/>
                  <a:gd name="connsiteY4" fmla="*/ 227265 h 277771"/>
                  <a:gd name="connsiteX5" fmla="*/ 58063 w 82352"/>
                  <a:gd name="connsiteY5" fmla="*/ 48914 h 277771"/>
                  <a:gd name="connsiteX6" fmla="*/ 82352 w 82352"/>
                  <a:gd name="connsiteY6" fmla="*/ 0 h 27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52" h="277771">
                    <a:moveTo>
                      <a:pt x="82352" y="0"/>
                    </a:moveTo>
                    <a:lnTo>
                      <a:pt x="45099" y="89836"/>
                    </a:lnTo>
                    <a:cubicBezTo>
                      <a:pt x="31509" y="128805"/>
                      <a:pt x="20092" y="168792"/>
                      <a:pt x="10996" y="209653"/>
                    </a:cubicBezTo>
                    <a:lnTo>
                      <a:pt x="0" y="277771"/>
                    </a:lnTo>
                    <a:lnTo>
                      <a:pt x="5092" y="227265"/>
                    </a:lnTo>
                    <a:cubicBezTo>
                      <a:pt x="17680" y="165748"/>
                      <a:pt x="35499" y="106136"/>
                      <a:pt x="58063" y="48914"/>
                    </a:cubicBezTo>
                    <a:lnTo>
                      <a:pt x="8235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AC458DEA-B5B8-3B4B-AAB7-96BC574AA5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261849"/>
                <a:ext cx="12654" cy="125529"/>
              </a:xfrm>
              <a:custGeom>
                <a:avLst/>
                <a:gdLst>
                  <a:gd name="connsiteX0" fmla="*/ 12654 w 12654"/>
                  <a:gd name="connsiteY0" fmla="*/ 0 h 125529"/>
                  <a:gd name="connsiteX1" fmla="*/ 0 w 12654"/>
                  <a:gd name="connsiteY1" fmla="*/ 125529 h 125529"/>
                  <a:gd name="connsiteX2" fmla="*/ 3463 w 12654"/>
                  <a:gd name="connsiteY2" fmla="*/ 56943 h 125529"/>
                  <a:gd name="connsiteX3" fmla="*/ 12654 w 12654"/>
                  <a:gd name="connsiteY3" fmla="*/ 0 h 12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4" h="125529">
                    <a:moveTo>
                      <a:pt x="12654" y="0"/>
                    </a:moveTo>
                    <a:lnTo>
                      <a:pt x="0" y="125529"/>
                    </a:lnTo>
                    <a:lnTo>
                      <a:pt x="3463" y="56943"/>
                    </a:lnTo>
                    <a:lnTo>
                      <a:pt x="1265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8110A052-8F0C-5B46-8DDF-BBF3B5828A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261891"/>
                <a:ext cx="12645" cy="125441"/>
              </a:xfrm>
              <a:custGeom>
                <a:avLst/>
                <a:gdLst>
                  <a:gd name="connsiteX0" fmla="*/ 0 w 12645"/>
                  <a:gd name="connsiteY0" fmla="*/ 0 h 125441"/>
                  <a:gd name="connsiteX1" fmla="*/ 9184 w 12645"/>
                  <a:gd name="connsiteY1" fmla="*/ 56901 h 125441"/>
                  <a:gd name="connsiteX2" fmla="*/ 12645 w 12645"/>
                  <a:gd name="connsiteY2" fmla="*/ 125441 h 125441"/>
                  <a:gd name="connsiteX3" fmla="*/ 0 w 12645"/>
                  <a:gd name="connsiteY3" fmla="*/ 0 h 12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1">
                    <a:moveTo>
                      <a:pt x="0" y="0"/>
                    </a:moveTo>
                    <a:lnTo>
                      <a:pt x="9184" y="56901"/>
                    </a:lnTo>
                    <a:lnTo>
                      <a:pt x="12645" y="125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4AE6A7F8-A28E-054F-87F8-CA49F987D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470623"/>
                <a:ext cx="12655" cy="125532"/>
              </a:xfrm>
              <a:custGeom>
                <a:avLst/>
                <a:gdLst>
                  <a:gd name="connsiteX0" fmla="*/ 0 w 12655"/>
                  <a:gd name="connsiteY0" fmla="*/ 0 h 125532"/>
                  <a:gd name="connsiteX1" fmla="*/ 12655 w 12655"/>
                  <a:gd name="connsiteY1" fmla="*/ 125532 h 125532"/>
                  <a:gd name="connsiteX2" fmla="*/ 3463 w 12655"/>
                  <a:gd name="connsiteY2" fmla="*/ 68587 h 125532"/>
                  <a:gd name="connsiteX3" fmla="*/ 0 w 12655"/>
                  <a:gd name="connsiteY3" fmla="*/ 0 h 12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" h="125532">
                    <a:moveTo>
                      <a:pt x="0" y="0"/>
                    </a:moveTo>
                    <a:lnTo>
                      <a:pt x="12655" y="125532"/>
                    </a:lnTo>
                    <a:lnTo>
                      <a:pt x="3463" y="68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27260072-2134-5C4A-9BD4-04CD504B5C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470669"/>
                <a:ext cx="12645" cy="125444"/>
              </a:xfrm>
              <a:custGeom>
                <a:avLst/>
                <a:gdLst>
                  <a:gd name="connsiteX0" fmla="*/ 12645 w 12645"/>
                  <a:gd name="connsiteY0" fmla="*/ 0 h 125444"/>
                  <a:gd name="connsiteX1" fmla="*/ 9184 w 12645"/>
                  <a:gd name="connsiteY1" fmla="*/ 68541 h 125444"/>
                  <a:gd name="connsiteX2" fmla="*/ 0 w 12645"/>
                  <a:gd name="connsiteY2" fmla="*/ 125444 h 125444"/>
                  <a:gd name="connsiteX3" fmla="*/ 12645 w 12645"/>
                  <a:gd name="connsiteY3" fmla="*/ 0 h 12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4">
                    <a:moveTo>
                      <a:pt x="12645" y="0"/>
                    </a:moveTo>
                    <a:lnTo>
                      <a:pt x="9184" y="68541"/>
                    </a:lnTo>
                    <a:lnTo>
                      <a:pt x="0" y="125444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353085B9-9935-E240-B111-DB047058A7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8" y="3596113"/>
                <a:ext cx="82368" cy="277834"/>
              </a:xfrm>
              <a:custGeom>
                <a:avLst/>
                <a:gdLst>
                  <a:gd name="connsiteX0" fmla="*/ 82368 w 82368"/>
                  <a:gd name="connsiteY0" fmla="*/ 0 h 277834"/>
                  <a:gd name="connsiteX1" fmla="*/ 77272 w 82368"/>
                  <a:gd name="connsiteY1" fmla="*/ 50545 h 277834"/>
                  <a:gd name="connsiteX2" fmla="*/ 24301 w 82368"/>
                  <a:gd name="connsiteY2" fmla="*/ 228896 h 277834"/>
                  <a:gd name="connsiteX3" fmla="*/ 0 w 82368"/>
                  <a:gd name="connsiteY3" fmla="*/ 277834 h 277834"/>
                  <a:gd name="connsiteX4" fmla="*/ 37262 w 82368"/>
                  <a:gd name="connsiteY4" fmla="*/ 187975 h 277834"/>
                  <a:gd name="connsiteX5" fmla="*/ 71366 w 82368"/>
                  <a:gd name="connsiteY5" fmla="*/ 68158 h 277834"/>
                  <a:gd name="connsiteX6" fmla="*/ 82368 w 82368"/>
                  <a:gd name="connsiteY6" fmla="*/ 0 h 277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8" h="277834">
                    <a:moveTo>
                      <a:pt x="82368" y="0"/>
                    </a:moveTo>
                    <a:lnTo>
                      <a:pt x="77272" y="50545"/>
                    </a:lnTo>
                    <a:cubicBezTo>
                      <a:pt x="64684" y="112062"/>
                      <a:pt x="46865" y="171674"/>
                      <a:pt x="24301" y="228896"/>
                    </a:cubicBezTo>
                    <a:lnTo>
                      <a:pt x="0" y="277834"/>
                    </a:lnTo>
                    <a:lnTo>
                      <a:pt x="37262" y="187975"/>
                    </a:lnTo>
                    <a:cubicBezTo>
                      <a:pt x="50853" y="149007"/>
                      <a:pt x="62269" y="109019"/>
                      <a:pt x="71366" y="68158"/>
                    </a:cubicBezTo>
                    <a:lnTo>
                      <a:pt x="823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CB8181BA-7898-EE42-8B2C-A6BFB73AEF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2" y="3596156"/>
                <a:ext cx="82349" cy="277765"/>
              </a:xfrm>
              <a:custGeom>
                <a:avLst/>
                <a:gdLst>
                  <a:gd name="connsiteX0" fmla="*/ 0 w 82349"/>
                  <a:gd name="connsiteY0" fmla="*/ 0 h 277765"/>
                  <a:gd name="connsiteX1" fmla="*/ 10995 w 82349"/>
                  <a:gd name="connsiteY1" fmla="*/ 68116 h 277765"/>
                  <a:gd name="connsiteX2" fmla="*/ 45098 w 82349"/>
                  <a:gd name="connsiteY2" fmla="*/ 187933 h 277765"/>
                  <a:gd name="connsiteX3" fmla="*/ 82349 w 82349"/>
                  <a:gd name="connsiteY3" fmla="*/ 277765 h 277765"/>
                  <a:gd name="connsiteX4" fmla="*/ 58062 w 82349"/>
                  <a:gd name="connsiteY4" fmla="*/ 228854 h 277765"/>
                  <a:gd name="connsiteX5" fmla="*/ 5091 w 82349"/>
                  <a:gd name="connsiteY5" fmla="*/ 50503 h 277765"/>
                  <a:gd name="connsiteX6" fmla="*/ 0 w 82349"/>
                  <a:gd name="connsiteY6" fmla="*/ 0 h 2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49" h="277765">
                    <a:moveTo>
                      <a:pt x="0" y="0"/>
                    </a:moveTo>
                    <a:lnTo>
                      <a:pt x="10995" y="68116"/>
                    </a:lnTo>
                    <a:cubicBezTo>
                      <a:pt x="20091" y="108977"/>
                      <a:pt x="31508" y="148965"/>
                      <a:pt x="45098" y="187933"/>
                    </a:cubicBezTo>
                    <a:lnTo>
                      <a:pt x="82349" y="277765"/>
                    </a:lnTo>
                    <a:lnTo>
                      <a:pt x="58062" y="228854"/>
                    </a:lnTo>
                    <a:cubicBezTo>
                      <a:pt x="35498" y="171632"/>
                      <a:pt x="17679" y="112020"/>
                      <a:pt x="5091" y="505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F6874108-7DFF-7C48-AB2D-D0CED2A27C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1" y="3873921"/>
                <a:ext cx="28209" cy="56809"/>
              </a:xfrm>
              <a:custGeom>
                <a:avLst/>
                <a:gdLst>
                  <a:gd name="connsiteX0" fmla="*/ 0 w 28209"/>
                  <a:gd name="connsiteY0" fmla="*/ 0 h 56809"/>
                  <a:gd name="connsiteX1" fmla="*/ 28209 w 28209"/>
                  <a:gd name="connsiteY1" fmla="*/ 56809 h 56809"/>
                  <a:gd name="connsiteX2" fmla="*/ 9898 w 28209"/>
                  <a:gd name="connsiteY2" fmla="*/ 23868 h 56809"/>
                  <a:gd name="connsiteX3" fmla="*/ 0 w 28209"/>
                  <a:gd name="connsiteY3" fmla="*/ 0 h 5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9" h="56809">
                    <a:moveTo>
                      <a:pt x="0" y="0"/>
                    </a:moveTo>
                    <a:lnTo>
                      <a:pt x="28209" y="56809"/>
                    </a:lnTo>
                    <a:lnTo>
                      <a:pt x="9898" y="2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1" name="Freeform 600">
                <a:extLst>
                  <a:ext uri="{FF2B5EF4-FFF2-40B4-BE49-F238E27FC236}">
                    <a16:creationId xmlns:a16="http://schemas.microsoft.com/office/drawing/2014/main" id="{FC0D8141-1E97-8A41-94C3-B39D4F0B4A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09" y="3873947"/>
                <a:ext cx="28179" cy="56748"/>
              </a:xfrm>
              <a:custGeom>
                <a:avLst/>
                <a:gdLst>
                  <a:gd name="connsiteX0" fmla="*/ 28179 w 28179"/>
                  <a:gd name="connsiteY0" fmla="*/ 0 h 56748"/>
                  <a:gd name="connsiteX1" fmla="*/ 18293 w 28179"/>
                  <a:gd name="connsiteY1" fmla="*/ 23841 h 56748"/>
                  <a:gd name="connsiteX2" fmla="*/ 0 w 28179"/>
                  <a:gd name="connsiteY2" fmla="*/ 56748 h 56748"/>
                  <a:gd name="connsiteX3" fmla="*/ 28179 w 28179"/>
                  <a:gd name="connsiteY3" fmla="*/ 0 h 5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9" h="56748">
                    <a:moveTo>
                      <a:pt x="28179" y="0"/>
                    </a:moveTo>
                    <a:lnTo>
                      <a:pt x="18293" y="23841"/>
                    </a:lnTo>
                    <a:lnTo>
                      <a:pt x="0" y="56748"/>
                    </a:lnTo>
                    <a:lnTo>
                      <a:pt x="28179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2" name="Freeform 601">
                <a:extLst>
                  <a:ext uri="{FF2B5EF4-FFF2-40B4-BE49-F238E27FC236}">
                    <a16:creationId xmlns:a16="http://schemas.microsoft.com/office/drawing/2014/main" id="{20CD4B55-28BC-0441-BC73-5D3381EF78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29" y="3930696"/>
                <a:ext cx="78880" cy="126789"/>
              </a:xfrm>
              <a:custGeom>
                <a:avLst/>
                <a:gdLst>
                  <a:gd name="connsiteX0" fmla="*/ 78880 w 78880"/>
                  <a:gd name="connsiteY0" fmla="*/ 0 h 126789"/>
                  <a:gd name="connsiteX1" fmla="*/ 49918 w 78880"/>
                  <a:gd name="connsiteY1" fmla="*/ 58325 h 126789"/>
                  <a:gd name="connsiteX2" fmla="*/ 0 w 78880"/>
                  <a:gd name="connsiteY2" fmla="*/ 126789 h 126789"/>
                  <a:gd name="connsiteX3" fmla="*/ 37851 w 78880"/>
                  <a:gd name="connsiteY3" fmla="*/ 73807 h 126789"/>
                  <a:gd name="connsiteX4" fmla="*/ 78880 w 78880"/>
                  <a:gd name="connsiteY4" fmla="*/ 0 h 12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80" h="126789">
                    <a:moveTo>
                      <a:pt x="78880" y="0"/>
                    </a:moveTo>
                    <a:lnTo>
                      <a:pt x="49918" y="58325"/>
                    </a:lnTo>
                    <a:lnTo>
                      <a:pt x="0" y="126789"/>
                    </a:lnTo>
                    <a:lnTo>
                      <a:pt x="37851" y="73807"/>
                    </a:lnTo>
                    <a:lnTo>
                      <a:pt x="788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3" name="Freeform 602">
                <a:extLst>
                  <a:ext uri="{FF2B5EF4-FFF2-40B4-BE49-F238E27FC236}">
                    <a16:creationId xmlns:a16="http://schemas.microsoft.com/office/drawing/2014/main" id="{DBC23D6D-21C2-D44D-89EE-C1CA1E7E36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10" y="3930730"/>
                <a:ext cx="78765" cy="126619"/>
              </a:xfrm>
              <a:custGeom>
                <a:avLst/>
                <a:gdLst>
                  <a:gd name="connsiteX0" fmla="*/ 0 w 78765"/>
                  <a:gd name="connsiteY0" fmla="*/ 0 h 126619"/>
                  <a:gd name="connsiteX1" fmla="*/ 41011 w 78765"/>
                  <a:gd name="connsiteY1" fmla="*/ 73773 h 126619"/>
                  <a:gd name="connsiteX2" fmla="*/ 78765 w 78765"/>
                  <a:gd name="connsiteY2" fmla="*/ 126619 h 126619"/>
                  <a:gd name="connsiteX3" fmla="*/ 28946 w 78765"/>
                  <a:gd name="connsiteY3" fmla="*/ 58291 h 126619"/>
                  <a:gd name="connsiteX4" fmla="*/ 0 w 78765"/>
                  <a:gd name="connsiteY4" fmla="*/ 0 h 12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5" h="126619">
                    <a:moveTo>
                      <a:pt x="0" y="0"/>
                    </a:moveTo>
                    <a:lnTo>
                      <a:pt x="41011" y="73773"/>
                    </a:lnTo>
                    <a:lnTo>
                      <a:pt x="78765" y="126619"/>
                    </a:lnTo>
                    <a:lnTo>
                      <a:pt x="28946" y="58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4" name="Freeform 603">
                <a:extLst>
                  <a:ext uri="{FF2B5EF4-FFF2-40B4-BE49-F238E27FC236}">
                    <a16:creationId xmlns:a16="http://schemas.microsoft.com/office/drawing/2014/main" id="{3ACE0EB8-76AE-0040-89C5-E4E4A10C36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75" y="4057349"/>
                <a:ext cx="36441" cy="49979"/>
              </a:xfrm>
              <a:custGeom>
                <a:avLst/>
                <a:gdLst>
                  <a:gd name="connsiteX0" fmla="*/ 0 w 36441"/>
                  <a:gd name="connsiteY0" fmla="*/ 0 h 49979"/>
                  <a:gd name="connsiteX1" fmla="*/ 36441 w 36441"/>
                  <a:gd name="connsiteY1" fmla="*/ 49979 h 49979"/>
                  <a:gd name="connsiteX2" fmla="*/ 32869 w 36441"/>
                  <a:gd name="connsiteY2" fmla="*/ 46007 h 49979"/>
                  <a:gd name="connsiteX3" fmla="*/ 0 w 36441"/>
                  <a:gd name="connsiteY3" fmla="*/ 0 h 4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41" h="49979">
                    <a:moveTo>
                      <a:pt x="0" y="0"/>
                    </a:moveTo>
                    <a:lnTo>
                      <a:pt x="36441" y="49979"/>
                    </a:lnTo>
                    <a:lnTo>
                      <a:pt x="32869" y="46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60C501ED-CF42-9140-8AE9-8A236F21A9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6" y="4057485"/>
                <a:ext cx="36333" cy="49831"/>
              </a:xfrm>
              <a:custGeom>
                <a:avLst/>
                <a:gdLst>
                  <a:gd name="connsiteX0" fmla="*/ 36333 w 36333"/>
                  <a:gd name="connsiteY0" fmla="*/ 0 h 49831"/>
                  <a:gd name="connsiteX1" fmla="*/ 3561 w 36333"/>
                  <a:gd name="connsiteY1" fmla="*/ 45871 h 49831"/>
                  <a:gd name="connsiteX2" fmla="*/ 0 w 36333"/>
                  <a:gd name="connsiteY2" fmla="*/ 49831 h 49831"/>
                  <a:gd name="connsiteX3" fmla="*/ 36333 w 36333"/>
                  <a:gd name="connsiteY3" fmla="*/ 0 h 4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3" h="49831">
                    <a:moveTo>
                      <a:pt x="36333" y="0"/>
                    </a:moveTo>
                    <a:lnTo>
                      <a:pt x="3561" y="45871"/>
                    </a:lnTo>
                    <a:lnTo>
                      <a:pt x="0" y="49831"/>
                    </a:lnTo>
                    <a:lnTo>
                      <a:pt x="3633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CA24A2B1-4B37-8E4B-A457-BECCE7EA70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9" y="4107315"/>
                <a:ext cx="60527" cy="67300"/>
              </a:xfrm>
              <a:custGeom>
                <a:avLst/>
                <a:gdLst>
                  <a:gd name="connsiteX0" fmla="*/ 60527 w 60527"/>
                  <a:gd name="connsiteY0" fmla="*/ 0 h 67300"/>
                  <a:gd name="connsiteX1" fmla="*/ 39772 w 60527"/>
                  <a:gd name="connsiteY1" fmla="*/ 28465 h 67300"/>
                  <a:gd name="connsiteX2" fmla="*/ 0 w 60527"/>
                  <a:gd name="connsiteY2" fmla="*/ 67300 h 67300"/>
                  <a:gd name="connsiteX3" fmla="*/ 60527 w 60527"/>
                  <a:gd name="connsiteY3" fmla="*/ 0 h 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27" h="67300">
                    <a:moveTo>
                      <a:pt x="60527" y="0"/>
                    </a:moveTo>
                    <a:lnTo>
                      <a:pt x="39772" y="28465"/>
                    </a:lnTo>
                    <a:lnTo>
                      <a:pt x="0" y="67300"/>
                    </a:lnTo>
                    <a:lnTo>
                      <a:pt x="60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60FBB3F9-5375-5F40-AC5D-EFCF0CA8D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6" y="4107327"/>
                <a:ext cx="60502" cy="67272"/>
              </a:xfrm>
              <a:custGeom>
                <a:avLst/>
                <a:gdLst>
                  <a:gd name="connsiteX0" fmla="*/ 0 w 60502"/>
                  <a:gd name="connsiteY0" fmla="*/ 0 h 67272"/>
                  <a:gd name="connsiteX1" fmla="*/ 60502 w 60502"/>
                  <a:gd name="connsiteY1" fmla="*/ 67272 h 67272"/>
                  <a:gd name="connsiteX2" fmla="*/ 20746 w 60502"/>
                  <a:gd name="connsiteY2" fmla="*/ 28453 h 67272"/>
                  <a:gd name="connsiteX3" fmla="*/ 0 w 60502"/>
                  <a:gd name="connsiteY3" fmla="*/ 0 h 6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2" h="67272">
                    <a:moveTo>
                      <a:pt x="0" y="0"/>
                    </a:moveTo>
                    <a:lnTo>
                      <a:pt x="60502" y="67272"/>
                    </a:lnTo>
                    <a:lnTo>
                      <a:pt x="20746" y="284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0EC7543A-2805-F343-8624-BB020DCACC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18" y="4174600"/>
                <a:ext cx="43179" cy="42161"/>
              </a:xfrm>
              <a:custGeom>
                <a:avLst/>
                <a:gdLst>
                  <a:gd name="connsiteX0" fmla="*/ 0 w 43179"/>
                  <a:gd name="connsiteY0" fmla="*/ 0 h 42161"/>
                  <a:gd name="connsiteX1" fmla="*/ 43179 w 43179"/>
                  <a:gd name="connsiteY1" fmla="*/ 42161 h 42161"/>
                  <a:gd name="connsiteX2" fmla="*/ 16978 w 43179"/>
                  <a:gd name="connsiteY2" fmla="*/ 18877 h 42161"/>
                  <a:gd name="connsiteX3" fmla="*/ 0 w 43179"/>
                  <a:gd name="connsiteY3" fmla="*/ 0 h 4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9" h="42161">
                    <a:moveTo>
                      <a:pt x="0" y="0"/>
                    </a:moveTo>
                    <a:lnTo>
                      <a:pt x="43179" y="42161"/>
                    </a:lnTo>
                    <a:lnTo>
                      <a:pt x="16978" y="18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9" name="Freeform 608">
                <a:extLst>
                  <a:ext uri="{FF2B5EF4-FFF2-40B4-BE49-F238E27FC236}">
                    <a16:creationId xmlns:a16="http://schemas.microsoft.com/office/drawing/2014/main" id="{2A23C67B-4A68-7443-BF30-660A6CE923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4174616"/>
                <a:ext cx="43143" cy="42125"/>
              </a:xfrm>
              <a:custGeom>
                <a:avLst/>
                <a:gdLst>
                  <a:gd name="connsiteX0" fmla="*/ 43143 w 43143"/>
                  <a:gd name="connsiteY0" fmla="*/ 0 h 42125"/>
                  <a:gd name="connsiteX1" fmla="*/ 26179 w 43143"/>
                  <a:gd name="connsiteY1" fmla="*/ 18861 h 42125"/>
                  <a:gd name="connsiteX2" fmla="*/ 0 w 43143"/>
                  <a:gd name="connsiteY2" fmla="*/ 42125 h 42125"/>
                  <a:gd name="connsiteX3" fmla="*/ 43143 w 43143"/>
                  <a:gd name="connsiteY3" fmla="*/ 0 h 4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" h="42125">
                    <a:moveTo>
                      <a:pt x="43143" y="0"/>
                    </a:moveTo>
                    <a:lnTo>
                      <a:pt x="26179" y="18861"/>
                    </a:lnTo>
                    <a:lnTo>
                      <a:pt x="0" y="42125"/>
                    </a:lnTo>
                    <a:lnTo>
                      <a:pt x="431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0" name="Freeform 609">
                <a:extLst>
                  <a:ext uri="{FF2B5EF4-FFF2-40B4-BE49-F238E27FC236}">
                    <a16:creationId xmlns:a16="http://schemas.microsoft.com/office/drawing/2014/main" id="{4C450403-B4F6-5A4E-AF4F-0840AC54E1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4208018"/>
                <a:ext cx="870735" cy="120982"/>
              </a:xfrm>
              <a:custGeom>
                <a:avLst/>
                <a:gdLst>
                  <a:gd name="connsiteX0" fmla="*/ 4151 w 870735"/>
                  <a:gd name="connsiteY0" fmla="*/ 0 h 120982"/>
                  <a:gd name="connsiteX1" fmla="*/ 128775 w 870735"/>
                  <a:gd name="connsiteY1" fmla="*/ 58140 h 120982"/>
                  <a:gd name="connsiteX2" fmla="*/ 435212 w 870735"/>
                  <a:gd name="connsiteY2" fmla="*/ 112220 h 120982"/>
                  <a:gd name="connsiteX3" fmla="*/ 741650 w 870735"/>
                  <a:gd name="connsiteY3" fmla="*/ 58140 h 120982"/>
                  <a:gd name="connsiteX4" fmla="*/ 866272 w 870735"/>
                  <a:gd name="connsiteY4" fmla="*/ 1 h 120982"/>
                  <a:gd name="connsiteX5" fmla="*/ 870735 w 870735"/>
                  <a:gd name="connsiteY5" fmla="*/ 7732 h 120982"/>
                  <a:gd name="connsiteX6" fmla="*/ 745145 w 870735"/>
                  <a:gd name="connsiteY6" fmla="*/ 66371 h 120982"/>
                  <a:gd name="connsiteX7" fmla="*/ 435948 w 870735"/>
                  <a:gd name="connsiteY7" fmla="*/ 120982 h 120982"/>
                  <a:gd name="connsiteX8" fmla="*/ 126752 w 870735"/>
                  <a:gd name="connsiteY8" fmla="*/ 66371 h 120982"/>
                  <a:gd name="connsiteX9" fmla="*/ 0 w 870735"/>
                  <a:gd name="connsiteY9" fmla="*/ 7190 h 120982"/>
                  <a:gd name="connsiteX10" fmla="*/ 4151 w 870735"/>
                  <a:gd name="connsiteY10" fmla="*/ 0 h 12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735" h="120982">
                    <a:moveTo>
                      <a:pt x="4151" y="0"/>
                    </a:moveTo>
                    <a:lnTo>
                      <a:pt x="128775" y="58140"/>
                    </a:lnTo>
                    <a:cubicBezTo>
                      <a:pt x="224327" y="93126"/>
                      <a:pt x="327540" y="112220"/>
                      <a:pt x="435212" y="112220"/>
                    </a:cubicBezTo>
                    <a:cubicBezTo>
                      <a:pt x="542885" y="112220"/>
                      <a:pt x="646098" y="93126"/>
                      <a:pt x="741650" y="58140"/>
                    </a:cubicBezTo>
                    <a:lnTo>
                      <a:pt x="866272" y="1"/>
                    </a:lnTo>
                    <a:lnTo>
                      <a:pt x="870735" y="7732"/>
                    </a:lnTo>
                    <a:lnTo>
                      <a:pt x="745145" y="66371"/>
                    </a:lnTo>
                    <a:cubicBezTo>
                      <a:pt x="648732" y="101701"/>
                      <a:pt x="544590" y="120982"/>
                      <a:pt x="435948" y="120982"/>
                    </a:cubicBezTo>
                    <a:cubicBezTo>
                      <a:pt x="327306" y="120982"/>
                      <a:pt x="223164" y="101701"/>
                      <a:pt x="126752" y="66371"/>
                    </a:cubicBezTo>
                    <a:lnTo>
                      <a:pt x="0" y="7190"/>
                    </a:lnTo>
                    <a:lnTo>
                      <a:pt x="415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1" name="Freeform 610">
                <a:extLst>
                  <a:ext uri="{FF2B5EF4-FFF2-40B4-BE49-F238E27FC236}">
                    <a16:creationId xmlns:a16="http://schemas.microsoft.com/office/drawing/2014/main" id="{A51EF56D-14F7-8D4C-973A-6374916A62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4216741"/>
                <a:ext cx="116172" cy="93753"/>
              </a:xfrm>
              <a:custGeom>
                <a:avLst/>
                <a:gdLst>
                  <a:gd name="connsiteX0" fmla="*/ 116172 w 116172"/>
                  <a:gd name="connsiteY0" fmla="*/ 0 h 93753"/>
                  <a:gd name="connsiteX1" fmla="*/ 69428 w 116172"/>
                  <a:gd name="connsiteY1" fmla="*/ 45641 h 93753"/>
                  <a:gd name="connsiteX2" fmla="*/ 0 w 116172"/>
                  <a:gd name="connsiteY2" fmla="*/ 93753 h 93753"/>
                  <a:gd name="connsiteX3" fmla="*/ 51742 w 116172"/>
                  <a:gd name="connsiteY3" fmla="*/ 57254 h 93753"/>
                  <a:gd name="connsiteX4" fmla="*/ 116172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116172" y="0"/>
                    </a:moveTo>
                    <a:lnTo>
                      <a:pt x="69428" y="45641"/>
                    </a:lnTo>
                    <a:lnTo>
                      <a:pt x="0" y="93753"/>
                    </a:lnTo>
                    <a:lnTo>
                      <a:pt x="51742" y="57254"/>
                    </a:lnTo>
                    <a:lnTo>
                      <a:pt x="11617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2" name="Freeform 611">
                <a:extLst>
                  <a:ext uri="{FF2B5EF4-FFF2-40B4-BE49-F238E27FC236}">
                    <a16:creationId xmlns:a16="http://schemas.microsoft.com/office/drawing/2014/main" id="{6F63A406-D26D-FB4F-A198-8C8B2E1DCB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4216760"/>
                <a:ext cx="116055" cy="93666"/>
              </a:xfrm>
              <a:custGeom>
                <a:avLst/>
                <a:gdLst>
                  <a:gd name="connsiteX0" fmla="*/ 0 w 116055"/>
                  <a:gd name="connsiteY0" fmla="*/ 0 h 93666"/>
                  <a:gd name="connsiteX1" fmla="*/ 64408 w 116055"/>
                  <a:gd name="connsiteY1" fmla="*/ 57234 h 93666"/>
                  <a:gd name="connsiteX2" fmla="*/ 116055 w 116055"/>
                  <a:gd name="connsiteY2" fmla="*/ 93666 h 93666"/>
                  <a:gd name="connsiteX3" fmla="*/ 46724 w 116055"/>
                  <a:gd name="connsiteY3" fmla="*/ 45621 h 93666"/>
                  <a:gd name="connsiteX4" fmla="*/ 0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0" y="0"/>
                    </a:moveTo>
                    <a:lnTo>
                      <a:pt x="64408" y="57234"/>
                    </a:lnTo>
                    <a:lnTo>
                      <a:pt x="116055" y="93666"/>
                    </a:lnTo>
                    <a:lnTo>
                      <a:pt x="46724" y="45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3" name="Freeform 612">
                <a:extLst>
                  <a:ext uri="{FF2B5EF4-FFF2-40B4-BE49-F238E27FC236}">
                    <a16:creationId xmlns:a16="http://schemas.microsoft.com/office/drawing/2014/main" id="{BB837E69-DA4D-E840-9032-2F80FC1F3E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4310427"/>
                <a:ext cx="50783" cy="35191"/>
              </a:xfrm>
              <a:custGeom>
                <a:avLst/>
                <a:gdLst>
                  <a:gd name="connsiteX0" fmla="*/ 0 w 50783"/>
                  <a:gd name="connsiteY0" fmla="*/ 0 h 35191"/>
                  <a:gd name="connsiteX1" fmla="*/ 50783 w 50783"/>
                  <a:gd name="connsiteY1" fmla="*/ 35191 h 35191"/>
                  <a:gd name="connsiteX2" fmla="*/ 47648 w 50783"/>
                  <a:gd name="connsiteY2" fmla="*/ 33610 h 35191"/>
                  <a:gd name="connsiteX3" fmla="*/ 0 w 50783"/>
                  <a:gd name="connsiteY3" fmla="*/ 0 h 3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3" h="35191">
                    <a:moveTo>
                      <a:pt x="0" y="0"/>
                    </a:moveTo>
                    <a:lnTo>
                      <a:pt x="50783" y="35191"/>
                    </a:lnTo>
                    <a:lnTo>
                      <a:pt x="47648" y="336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4" name="Freeform 613">
                <a:extLst>
                  <a:ext uri="{FF2B5EF4-FFF2-40B4-BE49-F238E27FC236}">
                    <a16:creationId xmlns:a16="http://schemas.microsoft.com/office/drawing/2014/main" id="{205FEA49-5B28-7F4E-8E22-DA9F384568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2" y="4310494"/>
                <a:ext cx="50682" cy="35121"/>
              </a:xfrm>
              <a:custGeom>
                <a:avLst/>
                <a:gdLst>
                  <a:gd name="connsiteX0" fmla="*/ 50682 w 50682"/>
                  <a:gd name="connsiteY0" fmla="*/ 0 h 35121"/>
                  <a:gd name="connsiteX1" fmla="*/ 3129 w 50682"/>
                  <a:gd name="connsiteY1" fmla="*/ 33543 h 35121"/>
                  <a:gd name="connsiteX2" fmla="*/ 0 w 50682"/>
                  <a:gd name="connsiteY2" fmla="*/ 35121 h 35121"/>
                  <a:gd name="connsiteX3" fmla="*/ 50682 w 50682"/>
                  <a:gd name="connsiteY3" fmla="*/ 0 h 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2" h="35121">
                    <a:moveTo>
                      <a:pt x="50682" y="0"/>
                    </a:moveTo>
                    <a:lnTo>
                      <a:pt x="3129" y="33543"/>
                    </a:lnTo>
                    <a:lnTo>
                      <a:pt x="0" y="35121"/>
                    </a:lnTo>
                    <a:lnTo>
                      <a:pt x="50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5" name="Freeform 614">
                <a:extLst>
                  <a:ext uri="{FF2B5EF4-FFF2-40B4-BE49-F238E27FC236}">
                    <a16:creationId xmlns:a16="http://schemas.microsoft.com/office/drawing/2014/main" id="{98F8E18D-E4F4-D944-A409-748B6768EF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8" y="4345615"/>
                <a:ext cx="14684" cy="9383"/>
              </a:xfrm>
              <a:custGeom>
                <a:avLst/>
                <a:gdLst>
                  <a:gd name="connsiteX0" fmla="*/ 14684 w 14684"/>
                  <a:gd name="connsiteY0" fmla="*/ 0 h 9383"/>
                  <a:gd name="connsiteX1" fmla="*/ 1143 w 14684"/>
                  <a:gd name="connsiteY1" fmla="*/ 9383 h 9383"/>
                  <a:gd name="connsiteX2" fmla="*/ 0 w 14684"/>
                  <a:gd name="connsiteY2" fmla="*/ 7403 h 9383"/>
                  <a:gd name="connsiteX3" fmla="*/ 14684 w 14684"/>
                  <a:gd name="connsiteY3" fmla="*/ 0 h 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4" h="9383">
                    <a:moveTo>
                      <a:pt x="14684" y="0"/>
                    </a:moveTo>
                    <a:lnTo>
                      <a:pt x="1143" y="9383"/>
                    </a:lnTo>
                    <a:lnTo>
                      <a:pt x="0" y="7403"/>
                    </a:lnTo>
                    <a:lnTo>
                      <a:pt x="1468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6" name="Freeform 615">
                <a:extLst>
                  <a:ext uri="{FF2B5EF4-FFF2-40B4-BE49-F238E27FC236}">
                    <a16:creationId xmlns:a16="http://schemas.microsoft.com/office/drawing/2014/main" id="{22FCBC46-726C-7443-8C3F-2133A9BF56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5" y="4345618"/>
                <a:ext cx="14678" cy="9379"/>
              </a:xfrm>
              <a:custGeom>
                <a:avLst/>
                <a:gdLst>
                  <a:gd name="connsiteX0" fmla="*/ 0 w 14678"/>
                  <a:gd name="connsiteY0" fmla="*/ 0 h 9379"/>
                  <a:gd name="connsiteX1" fmla="*/ 14678 w 14678"/>
                  <a:gd name="connsiteY1" fmla="*/ 7400 h 9379"/>
                  <a:gd name="connsiteX2" fmla="*/ 13535 w 14678"/>
                  <a:gd name="connsiteY2" fmla="*/ 9379 h 9379"/>
                  <a:gd name="connsiteX3" fmla="*/ 0 w 14678"/>
                  <a:gd name="connsiteY3" fmla="*/ 0 h 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8" h="9379">
                    <a:moveTo>
                      <a:pt x="0" y="0"/>
                    </a:moveTo>
                    <a:lnTo>
                      <a:pt x="14678" y="7400"/>
                    </a:lnTo>
                    <a:lnTo>
                      <a:pt x="13535" y="9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7" name="Freeform 616">
                <a:extLst>
                  <a:ext uri="{FF2B5EF4-FFF2-40B4-BE49-F238E27FC236}">
                    <a16:creationId xmlns:a16="http://schemas.microsoft.com/office/drawing/2014/main" id="{C23D7908-3C55-E045-AA25-57E3E0BB5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4367626"/>
                <a:ext cx="1050959" cy="141375"/>
              </a:xfrm>
              <a:custGeom>
                <a:avLst/>
                <a:gdLst>
                  <a:gd name="connsiteX0" fmla="*/ 2270 w 1050959"/>
                  <a:gd name="connsiteY0" fmla="*/ 0 h 141375"/>
                  <a:gd name="connsiteX1" fmla="*/ 130239 w 1050959"/>
                  <a:gd name="connsiteY1" fmla="*/ 64513 h 141375"/>
                  <a:gd name="connsiteX2" fmla="*/ 525479 w 1050959"/>
                  <a:gd name="connsiteY2" fmla="*/ 139280 h 141375"/>
                  <a:gd name="connsiteX3" fmla="*/ 920720 w 1050959"/>
                  <a:gd name="connsiteY3" fmla="*/ 64513 h 141375"/>
                  <a:gd name="connsiteX4" fmla="*/ 1048689 w 1050959"/>
                  <a:gd name="connsiteY4" fmla="*/ 1 h 141375"/>
                  <a:gd name="connsiteX5" fmla="*/ 1050959 w 1050959"/>
                  <a:gd name="connsiteY5" fmla="*/ 3933 h 141375"/>
                  <a:gd name="connsiteX6" fmla="*/ 896821 w 1050959"/>
                  <a:gd name="connsiteY6" fmla="*/ 75841 h 141375"/>
                  <a:gd name="connsiteX7" fmla="*/ 525480 w 1050959"/>
                  <a:gd name="connsiteY7" fmla="*/ 141375 h 141375"/>
                  <a:gd name="connsiteX8" fmla="*/ 154140 w 1050959"/>
                  <a:gd name="connsiteY8" fmla="*/ 75841 h 141375"/>
                  <a:gd name="connsiteX9" fmla="*/ 0 w 1050959"/>
                  <a:gd name="connsiteY9" fmla="*/ 3932 h 141375"/>
                  <a:gd name="connsiteX10" fmla="*/ 2270 w 1050959"/>
                  <a:gd name="connsiteY10" fmla="*/ 0 h 1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0959" h="141375">
                    <a:moveTo>
                      <a:pt x="2270" y="0"/>
                    </a:moveTo>
                    <a:lnTo>
                      <a:pt x="130239" y="64513"/>
                    </a:lnTo>
                    <a:cubicBezTo>
                      <a:pt x="252619" y="112770"/>
                      <a:pt x="385954" y="139280"/>
                      <a:pt x="525479" y="139280"/>
                    </a:cubicBezTo>
                    <a:cubicBezTo>
                      <a:pt x="665005" y="139280"/>
                      <a:pt x="798339" y="112770"/>
                      <a:pt x="920720" y="64513"/>
                    </a:cubicBezTo>
                    <a:lnTo>
                      <a:pt x="1048689" y="1"/>
                    </a:lnTo>
                    <a:lnTo>
                      <a:pt x="1050959" y="3933"/>
                    </a:lnTo>
                    <a:lnTo>
                      <a:pt x="896821" y="75841"/>
                    </a:lnTo>
                    <a:cubicBezTo>
                      <a:pt x="781031" y="118238"/>
                      <a:pt x="655958" y="141375"/>
                      <a:pt x="525480" y="141375"/>
                    </a:cubicBezTo>
                    <a:cubicBezTo>
                      <a:pt x="395003" y="141375"/>
                      <a:pt x="269930" y="118238"/>
                      <a:pt x="154140" y="75841"/>
                    </a:cubicBezTo>
                    <a:lnTo>
                      <a:pt x="0" y="3932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8" name="Freeform 617">
                <a:extLst>
                  <a:ext uri="{FF2B5EF4-FFF2-40B4-BE49-F238E27FC236}">
                    <a16:creationId xmlns:a16="http://schemas.microsoft.com/office/drawing/2014/main" id="{849FEE1A-F301-414B-8387-ED3452F7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5421" y="4734042"/>
                <a:ext cx="1195168" cy="134958"/>
              </a:xfrm>
              <a:custGeom>
                <a:avLst/>
                <a:gdLst>
                  <a:gd name="connsiteX0" fmla="*/ 1195168 w 1195168"/>
                  <a:gd name="connsiteY0" fmla="*/ 0 h 134958"/>
                  <a:gd name="connsiteX1" fmla="*/ 1125592 w 1195168"/>
                  <a:gd name="connsiteY1" fmla="*/ 35075 h 134958"/>
                  <a:gd name="connsiteX2" fmla="*/ 597580 w 1195168"/>
                  <a:gd name="connsiteY2" fmla="*/ 134958 h 134958"/>
                  <a:gd name="connsiteX3" fmla="*/ 69569 w 1195168"/>
                  <a:gd name="connsiteY3" fmla="*/ 35075 h 134958"/>
                  <a:gd name="connsiteX4" fmla="*/ 0 w 1195168"/>
                  <a:gd name="connsiteY4" fmla="*/ 4 h 134958"/>
                  <a:gd name="connsiteX5" fmla="*/ 101404 w 1195168"/>
                  <a:gd name="connsiteY5" fmla="*/ 44070 h 134958"/>
                  <a:gd name="connsiteX6" fmla="*/ 597579 w 1195168"/>
                  <a:gd name="connsiteY6" fmla="*/ 132028 h 134958"/>
                  <a:gd name="connsiteX7" fmla="*/ 1093756 w 1195168"/>
                  <a:gd name="connsiteY7" fmla="*/ 44070 h 134958"/>
                  <a:gd name="connsiteX8" fmla="*/ 1195168 w 1195168"/>
                  <a:gd name="connsiteY8" fmla="*/ 0 h 1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5168" h="134958">
                    <a:moveTo>
                      <a:pt x="1195168" y="0"/>
                    </a:moveTo>
                    <a:lnTo>
                      <a:pt x="1125592" y="35075"/>
                    </a:lnTo>
                    <a:cubicBezTo>
                      <a:pt x="962101" y="99543"/>
                      <a:pt x="783977" y="134958"/>
                      <a:pt x="597580" y="134958"/>
                    </a:cubicBezTo>
                    <a:cubicBezTo>
                      <a:pt x="411184" y="134958"/>
                      <a:pt x="233060" y="99543"/>
                      <a:pt x="69569" y="35075"/>
                    </a:cubicBezTo>
                    <a:lnTo>
                      <a:pt x="0" y="4"/>
                    </a:lnTo>
                    <a:lnTo>
                      <a:pt x="101404" y="44070"/>
                    </a:lnTo>
                    <a:cubicBezTo>
                      <a:pt x="256053" y="100965"/>
                      <a:pt x="423188" y="132028"/>
                      <a:pt x="597579" y="132028"/>
                    </a:cubicBezTo>
                    <a:cubicBezTo>
                      <a:pt x="771971" y="132028"/>
                      <a:pt x="939107" y="100965"/>
                      <a:pt x="1093756" y="44070"/>
                    </a:cubicBezTo>
                    <a:lnTo>
                      <a:pt x="11951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9" name="Group 618">
                <a:extLst>
                  <a:ext uri="{FF2B5EF4-FFF2-40B4-BE49-F238E27FC236}">
                    <a16:creationId xmlns:a16="http://schemas.microsoft.com/office/drawing/2014/main" id="{77B3AAE3-70DF-0848-AE2B-25B398CCE02D}"/>
                  </a:ext>
                </a:extLst>
              </p:cNvPr>
              <p:cNvGrpSpPr/>
              <p:nvPr/>
            </p:nvGrpSpPr>
            <p:grpSpPr>
              <a:xfrm>
                <a:off x="3516476" y="2193394"/>
                <a:ext cx="2873049" cy="2672677"/>
                <a:chOff x="3516476" y="2193394"/>
                <a:chExt cx="2873049" cy="2672677"/>
              </a:xfrm>
            </p:grpSpPr>
            <p:sp>
              <p:nvSpPr>
                <p:cNvPr id="743" name="Freeform 742">
                  <a:extLst>
                    <a:ext uri="{FF2B5EF4-FFF2-40B4-BE49-F238E27FC236}">
                      <a16:creationId xmlns:a16="http://schemas.microsoft.com/office/drawing/2014/main" id="{FB67A835-0B32-9F47-BC52-481DBFC775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96253" y="2193394"/>
                  <a:ext cx="793272" cy="1224807"/>
                </a:xfrm>
                <a:custGeom>
                  <a:avLst/>
                  <a:gdLst>
                    <a:gd name="connsiteX0" fmla="*/ 88831 w 793272"/>
                    <a:gd name="connsiteY0" fmla="*/ 0 h 1224807"/>
                    <a:gd name="connsiteX1" fmla="*/ 116677 w 793272"/>
                    <a:gd name="connsiteY1" fmla="*/ 15675 h 1224807"/>
                    <a:gd name="connsiteX2" fmla="*/ 786398 w 793272"/>
                    <a:gd name="connsiteY2" fmla="*/ 1088675 h 1224807"/>
                    <a:gd name="connsiteX3" fmla="*/ 793272 w 793272"/>
                    <a:gd name="connsiteY3" fmla="*/ 1224807 h 1224807"/>
                    <a:gd name="connsiteX4" fmla="*/ 616664 w 793272"/>
                    <a:gd name="connsiteY4" fmla="*/ 1224807 h 1224807"/>
                    <a:gd name="connsiteX5" fmla="*/ 610702 w 793272"/>
                    <a:gd name="connsiteY5" fmla="*/ 1106732 h 1224807"/>
                    <a:gd name="connsiteX6" fmla="*/ 23285 w 793272"/>
                    <a:gd name="connsiteY6" fmla="*/ 165599 h 1224807"/>
                    <a:gd name="connsiteX7" fmla="*/ 0 w 793272"/>
                    <a:gd name="connsiteY7" fmla="*/ 153860 h 1224807"/>
                    <a:gd name="connsiteX8" fmla="*/ 88831 w 793272"/>
                    <a:gd name="connsiteY8" fmla="*/ 0 h 1224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3272" h="1224807">
                      <a:moveTo>
                        <a:pt x="88831" y="0"/>
                      </a:moveTo>
                      <a:lnTo>
                        <a:pt x="116677" y="15675"/>
                      </a:lnTo>
                      <a:cubicBezTo>
                        <a:pt x="484096" y="245035"/>
                        <a:pt x="740403" y="635768"/>
                        <a:pt x="786398" y="1088675"/>
                      </a:cubicBezTo>
                      <a:lnTo>
                        <a:pt x="793272" y="1224807"/>
                      </a:lnTo>
                      <a:lnTo>
                        <a:pt x="616664" y="1224807"/>
                      </a:lnTo>
                      <a:lnTo>
                        <a:pt x="610702" y="1106732"/>
                      </a:lnTo>
                      <a:cubicBezTo>
                        <a:pt x="570359" y="709486"/>
                        <a:pt x="345551" y="366772"/>
                        <a:pt x="23285" y="165599"/>
                      </a:cubicBezTo>
                      <a:lnTo>
                        <a:pt x="0" y="153860"/>
                      </a:lnTo>
                      <a:lnTo>
                        <a:pt x="8883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4" name="Freeform 743">
                  <a:extLst>
                    <a:ext uri="{FF2B5EF4-FFF2-40B4-BE49-F238E27FC236}">
                      <a16:creationId xmlns:a16="http://schemas.microsoft.com/office/drawing/2014/main" id="{36ACF649-B5DA-554A-9719-52C4792FAE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6476" y="2193394"/>
                  <a:ext cx="793272" cy="1224806"/>
                </a:xfrm>
                <a:custGeom>
                  <a:avLst/>
                  <a:gdLst>
                    <a:gd name="connsiteX0" fmla="*/ 704440 w 793272"/>
                    <a:gd name="connsiteY0" fmla="*/ 0 h 1224806"/>
                    <a:gd name="connsiteX1" fmla="*/ 793272 w 793272"/>
                    <a:gd name="connsiteY1" fmla="*/ 153860 h 1224806"/>
                    <a:gd name="connsiteX2" fmla="*/ 769989 w 793272"/>
                    <a:gd name="connsiteY2" fmla="*/ 165598 h 1224806"/>
                    <a:gd name="connsiteX3" fmla="*/ 182572 w 793272"/>
                    <a:gd name="connsiteY3" fmla="*/ 1106731 h 1224806"/>
                    <a:gd name="connsiteX4" fmla="*/ 176610 w 793272"/>
                    <a:gd name="connsiteY4" fmla="*/ 1224806 h 1224806"/>
                    <a:gd name="connsiteX5" fmla="*/ 0 w 793272"/>
                    <a:gd name="connsiteY5" fmla="*/ 1224806 h 1224806"/>
                    <a:gd name="connsiteX6" fmla="*/ 6874 w 793272"/>
                    <a:gd name="connsiteY6" fmla="*/ 1088674 h 1224806"/>
                    <a:gd name="connsiteX7" fmla="*/ 676596 w 793272"/>
                    <a:gd name="connsiteY7" fmla="*/ 15674 h 1224806"/>
                    <a:gd name="connsiteX8" fmla="*/ 704440 w 793272"/>
                    <a:gd name="connsiteY8" fmla="*/ 0 h 1224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3272" h="1224806">
                      <a:moveTo>
                        <a:pt x="704440" y="0"/>
                      </a:moveTo>
                      <a:lnTo>
                        <a:pt x="793272" y="153860"/>
                      </a:lnTo>
                      <a:lnTo>
                        <a:pt x="769989" y="165598"/>
                      </a:lnTo>
                      <a:cubicBezTo>
                        <a:pt x="447723" y="366771"/>
                        <a:pt x="222915" y="709485"/>
                        <a:pt x="182572" y="1106731"/>
                      </a:cubicBezTo>
                      <a:lnTo>
                        <a:pt x="176610" y="1224806"/>
                      </a:lnTo>
                      <a:lnTo>
                        <a:pt x="0" y="1224806"/>
                      </a:lnTo>
                      <a:lnTo>
                        <a:pt x="6874" y="1088674"/>
                      </a:lnTo>
                      <a:cubicBezTo>
                        <a:pt x="52869" y="635767"/>
                        <a:pt x="309176" y="245034"/>
                        <a:pt x="676596" y="15674"/>
                      </a:cubicBezTo>
                      <a:lnTo>
                        <a:pt x="70444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5" name="Freeform 744">
                  <a:extLst>
                    <a:ext uri="{FF2B5EF4-FFF2-40B4-BE49-F238E27FC236}">
                      <a16:creationId xmlns:a16="http://schemas.microsoft.com/office/drawing/2014/main" id="{E959A1CB-97DC-D640-8DBB-46478AEC1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93546" y="2347652"/>
                  <a:ext cx="706124" cy="1070548"/>
                </a:xfrm>
                <a:custGeom>
                  <a:avLst/>
                  <a:gdLst>
                    <a:gd name="connsiteX0" fmla="*/ 616431 w 706124"/>
                    <a:gd name="connsiteY0" fmla="*/ 0 h 1070548"/>
                    <a:gd name="connsiteX1" fmla="*/ 706124 w 706124"/>
                    <a:gd name="connsiteY1" fmla="*/ 155352 h 1070548"/>
                    <a:gd name="connsiteX2" fmla="*/ 692588 w 706124"/>
                    <a:gd name="connsiteY2" fmla="*/ 164732 h 1070548"/>
                    <a:gd name="connsiteX3" fmla="*/ 689454 w 706124"/>
                    <a:gd name="connsiteY3" fmla="*/ 166312 h 1070548"/>
                    <a:gd name="connsiteX4" fmla="*/ 641806 w 706124"/>
                    <a:gd name="connsiteY4" fmla="*/ 199922 h 1070548"/>
                    <a:gd name="connsiteX5" fmla="*/ 572475 w 706124"/>
                    <a:gd name="connsiteY5" fmla="*/ 247967 h 1070548"/>
                    <a:gd name="connsiteX6" fmla="*/ 525751 w 706124"/>
                    <a:gd name="connsiteY6" fmla="*/ 293588 h 1070548"/>
                    <a:gd name="connsiteX7" fmla="*/ 499550 w 706124"/>
                    <a:gd name="connsiteY7" fmla="*/ 316872 h 1070548"/>
                    <a:gd name="connsiteX8" fmla="*/ 482574 w 706124"/>
                    <a:gd name="connsiteY8" fmla="*/ 335748 h 1070548"/>
                    <a:gd name="connsiteX9" fmla="*/ 442816 w 706124"/>
                    <a:gd name="connsiteY9" fmla="*/ 374568 h 1070548"/>
                    <a:gd name="connsiteX10" fmla="*/ 422067 w 706124"/>
                    <a:gd name="connsiteY10" fmla="*/ 403025 h 1070548"/>
                    <a:gd name="connsiteX11" fmla="*/ 418498 w 706124"/>
                    <a:gd name="connsiteY11" fmla="*/ 406994 h 1070548"/>
                    <a:gd name="connsiteX12" fmla="*/ 385646 w 706124"/>
                    <a:gd name="connsiteY12" fmla="*/ 452978 h 1070548"/>
                    <a:gd name="connsiteX13" fmla="*/ 335810 w 706124"/>
                    <a:gd name="connsiteY13" fmla="*/ 521329 h 1070548"/>
                    <a:gd name="connsiteX14" fmla="*/ 306863 w 706124"/>
                    <a:gd name="connsiteY14" fmla="*/ 579624 h 1070548"/>
                    <a:gd name="connsiteX15" fmla="*/ 288553 w 706124"/>
                    <a:gd name="connsiteY15" fmla="*/ 612561 h 1070548"/>
                    <a:gd name="connsiteX16" fmla="*/ 278657 w 706124"/>
                    <a:gd name="connsiteY16" fmla="*/ 636425 h 1070548"/>
                    <a:gd name="connsiteX17" fmla="*/ 254368 w 706124"/>
                    <a:gd name="connsiteY17" fmla="*/ 685339 h 1070548"/>
                    <a:gd name="connsiteX18" fmla="*/ 201397 w 706124"/>
                    <a:gd name="connsiteY18" fmla="*/ 863690 h 1070548"/>
                    <a:gd name="connsiteX19" fmla="*/ 196305 w 706124"/>
                    <a:gd name="connsiteY19" fmla="*/ 914196 h 1070548"/>
                    <a:gd name="connsiteX20" fmla="*/ 187114 w 706124"/>
                    <a:gd name="connsiteY20" fmla="*/ 971139 h 1070548"/>
                    <a:gd name="connsiteX21" fmla="*/ 183651 w 706124"/>
                    <a:gd name="connsiteY21" fmla="*/ 1039725 h 1070548"/>
                    <a:gd name="connsiteX22" fmla="*/ 180544 w 706124"/>
                    <a:gd name="connsiteY22" fmla="*/ 1070548 h 1070548"/>
                    <a:gd name="connsiteX23" fmla="*/ 0 w 706124"/>
                    <a:gd name="connsiteY23" fmla="*/ 1070548 h 1070548"/>
                    <a:gd name="connsiteX24" fmla="*/ 5959 w 706124"/>
                    <a:gd name="connsiteY24" fmla="*/ 952520 h 1070548"/>
                    <a:gd name="connsiteX25" fmla="*/ 593161 w 706124"/>
                    <a:gd name="connsiteY25" fmla="*/ 11731 h 1070548"/>
                    <a:gd name="connsiteX26" fmla="*/ 616431 w 706124"/>
                    <a:gd name="connsiteY26" fmla="*/ 0 h 107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06124" h="1070548">
                      <a:moveTo>
                        <a:pt x="616431" y="0"/>
                      </a:moveTo>
                      <a:lnTo>
                        <a:pt x="706124" y="155352"/>
                      </a:lnTo>
                      <a:lnTo>
                        <a:pt x="692588" y="164732"/>
                      </a:lnTo>
                      <a:lnTo>
                        <a:pt x="689454" y="166312"/>
                      </a:lnTo>
                      <a:lnTo>
                        <a:pt x="641806" y="199922"/>
                      </a:lnTo>
                      <a:lnTo>
                        <a:pt x="572475" y="247967"/>
                      </a:lnTo>
                      <a:lnTo>
                        <a:pt x="525751" y="293588"/>
                      </a:lnTo>
                      <a:lnTo>
                        <a:pt x="499550" y="316872"/>
                      </a:lnTo>
                      <a:lnTo>
                        <a:pt x="482574" y="335748"/>
                      </a:lnTo>
                      <a:lnTo>
                        <a:pt x="442816" y="374568"/>
                      </a:lnTo>
                      <a:lnTo>
                        <a:pt x="422067" y="403025"/>
                      </a:lnTo>
                      <a:lnTo>
                        <a:pt x="418498" y="406994"/>
                      </a:lnTo>
                      <a:lnTo>
                        <a:pt x="385646" y="452978"/>
                      </a:lnTo>
                      <a:lnTo>
                        <a:pt x="335810" y="521329"/>
                      </a:lnTo>
                      <a:lnTo>
                        <a:pt x="306863" y="579624"/>
                      </a:lnTo>
                      <a:lnTo>
                        <a:pt x="288553" y="612561"/>
                      </a:lnTo>
                      <a:lnTo>
                        <a:pt x="278657" y="636425"/>
                      </a:lnTo>
                      <a:lnTo>
                        <a:pt x="254368" y="685339"/>
                      </a:lnTo>
                      <a:cubicBezTo>
                        <a:pt x="231804" y="742561"/>
                        <a:pt x="213985" y="802173"/>
                        <a:pt x="201397" y="863690"/>
                      </a:cubicBezTo>
                      <a:lnTo>
                        <a:pt x="196305" y="914196"/>
                      </a:lnTo>
                      <a:lnTo>
                        <a:pt x="187114" y="971139"/>
                      </a:lnTo>
                      <a:lnTo>
                        <a:pt x="183651" y="1039725"/>
                      </a:lnTo>
                      <a:lnTo>
                        <a:pt x="180544" y="1070548"/>
                      </a:lnTo>
                      <a:lnTo>
                        <a:pt x="0" y="1070548"/>
                      </a:lnTo>
                      <a:lnTo>
                        <a:pt x="5959" y="952520"/>
                      </a:lnTo>
                      <a:cubicBezTo>
                        <a:pt x="46287" y="555419"/>
                        <a:pt x="271013" y="212830"/>
                        <a:pt x="593161" y="11731"/>
                      </a:cubicBezTo>
                      <a:lnTo>
                        <a:pt x="61643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6" name="Freeform 745">
                  <a:extLst>
                    <a:ext uri="{FF2B5EF4-FFF2-40B4-BE49-F238E27FC236}">
                      <a16:creationId xmlns:a16="http://schemas.microsoft.com/office/drawing/2014/main" id="{4B6EAF58-9236-E041-8351-EBFAA9F257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05187" y="2347652"/>
                  <a:ext cx="707268" cy="1070548"/>
                </a:xfrm>
                <a:custGeom>
                  <a:avLst/>
                  <a:gdLst>
                    <a:gd name="connsiteX0" fmla="*/ 90836 w 707268"/>
                    <a:gd name="connsiteY0" fmla="*/ 0 h 1070548"/>
                    <a:gd name="connsiteX1" fmla="*/ 114107 w 707268"/>
                    <a:gd name="connsiteY1" fmla="*/ 11731 h 1070548"/>
                    <a:gd name="connsiteX2" fmla="*/ 701308 w 707268"/>
                    <a:gd name="connsiteY2" fmla="*/ 952520 h 1070548"/>
                    <a:gd name="connsiteX3" fmla="*/ 707268 w 707268"/>
                    <a:gd name="connsiteY3" fmla="*/ 1070548 h 1070548"/>
                    <a:gd name="connsiteX4" fmla="*/ 526726 w 707268"/>
                    <a:gd name="connsiteY4" fmla="*/ 1070548 h 1070548"/>
                    <a:gd name="connsiteX5" fmla="*/ 523614 w 707268"/>
                    <a:gd name="connsiteY5" fmla="*/ 1039679 h 1070548"/>
                    <a:gd name="connsiteX6" fmla="*/ 520153 w 707268"/>
                    <a:gd name="connsiteY6" fmla="*/ 971139 h 1070548"/>
                    <a:gd name="connsiteX7" fmla="*/ 510969 w 707268"/>
                    <a:gd name="connsiteY7" fmla="*/ 914238 h 1070548"/>
                    <a:gd name="connsiteX8" fmla="*/ 505873 w 707268"/>
                    <a:gd name="connsiteY8" fmla="*/ 863690 h 1070548"/>
                    <a:gd name="connsiteX9" fmla="*/ 452902 w 707268"/>
                    <a:gd name="connsiteY9" fmla="*/ 685339 h 1070548"/>
                    <a:gd name="connsiteX10" fmla="*/ 428600 w 707268"/>
                    <a:gd name="connsiteY10" fmla="*/ 636398 h 1070548"/>
                    <a:gd name="connsiteX11" fmla="*/ 418715 w 707268"/>
                    <a:gd name="connsiteY11" fmla="*/ 612561 h 1070548"/>
                    <a:gd name="connsiteX12" fmla="*/ 400424 w 707268"/>
                    <a:gd name="connsiteY12" fmla="*/ 579657 h 1070548"/>
                    <a:gd name="connsiteX13" fmla="*/ 371460 w 707268"/>
                    <a:gd name="connsiteY13" fmla="*/ 521329 h 1070548"/>
                    <a:gd name="connsiteX14" fmla="*/ 321525 w 707268"/>
                    <a:gd name="connsiteY14" fmla="*/ 452842 h 1070548"/>
                    <a:gd name="connsiteX15" fmla="*/ 288770 w 707268"/>
                    <a:gd name="connsiteY15" fmla="*/ 406994 h 1070548"/>
                    <a:gd name="connsiteX16" fmla="*/ 285212 w 707268"/>
                    <a:gd name="connsiteY16" fmla="*/ 403037 h 1070548"/>
                    <a:gd name="connsiteX17" fmla="*/ 264454 w 707268"/>
                    <a:gd name="connsiteY17" fmla="*/ 374568 h 1070548"/>
                    <a:gd name="connsiteX18" fmla="*/ 224680 w 707268"/>
                    <a:gd name="connsiteY18" fmla="*/ 335732 h 1070548"/>
                    <a:gd name="connsiteX19" fmla="*/ 207718 w 707268"/>
                    <a:gd name="connsiteY19" fmla="*/ 316872 h 1070548"/>
                    <a:gd name="connsiteX20" fmla="*/ 181539 w 707268"/>
                    <a:gd name="connsiteY20" fmla="*/ 293608 h 1070548"/>
                    <a:gd name="connsiteX21" fmla="*/ 134795 w 707268"/>
                    <a:gd name="connsiteY21" fmla="*/ 247967 h 1070548"/>
                    <a:gd name="connsiteX22" fmla="*/ 65367 w 707268"/>
                    <a:gd name="connsiteY22" fmla="*/ 199855 h 1070548"/>
                    <a:gd name="connsiteX23" fmla="*/ 17814 w 707268"/>
                    <a:gd name="connsiteY23" fmla="*/ 166312 h 1070548"/>
                    <a:gd name="connsiteX24" fmla="*/ 14686 w 707268"/>
                    <a:gd name="connsiteY24" fmla="*/ 164735 h 1070548"/>
                    <a:gd name="connsiteX25" fmla="*/ 1144 w 707268"/>
                    <a:gd name="connsiteY25" fmla="*/ 155351 h 1070548"/>
                    <a:gd name="connsiteX26" fmla="*/ 0 w 707268"/>
                    <a:gd name="connsiteY26" fmla="*/ 157332 h 1070548"/>
                    <a:gd name="connsiteX27" fmla="*/ 0 w 707268"/>
                    <a:gd name="connsiteY27" fmla="*/ 157332 h 1070548"/>
                    <a:gd name="connsiteX28" fmla="*/ 90836 w 707268"/>
                    <a:gd name="connsiteY28" fmla="*/ 0 h 107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07268" h="1070548">
                      <a:moveTo>
                        <a:pt x="90836" y="0"/>
                      </a:moveTo>
                      <a:lnTo>
                        <a:pt x="114107" y="11731"/>
                      </a:lnTo>
                      <a:cubicBezTo>
                        <a:pt x="436254" y="212830"/>
                        <a:pt x="660980" y="555419"/>
                        <a:pt x="701308" y="952520"/>
                      </a:cubicBezTo>
                      <a:lnTo>
                        <a:pt x="707268" y="1070548"/>
                      </a:lnTo>
                      <a:lnTo>
                        <a:pt x="526726" y="1070548"/>
                      </a:lnTo>
                      <a:lnTo>
                        <a:pt x="523614" y="1039679"/>
                      </a:lnTo>
                      <a:lnTo>
                        <a:pt x="520153" y="971139"/>
                      </a:lnTo>
                      <a:lnTo>
                        <a:pt x="510969" y="914238"/>
                      </a:lnTo>
                      <a:lnTo>
                        <a:pt x="505873" y="863690"/>
                      </a:lnTo>
                      <a:cubicBezTo>
                        <a:pt x="493285" y="802173"/>
                        <a:pt x="475466" y="742561"/>
                        <a:pt x="452902" y="685339"/>
                      </a:cubicBezTo>
                      <a:lnTo>
                        <a:pt x="428600" y="636398"/>
                      </a:lnTo>
                      <a:lnTo>
                        <a:pt x="418715" y="612561"/>
                      </a:lnTo>
                      <a:lnTo>
                        <a:pt x="400424" y="579657"/>
                      </a:lnTo>
                      <a:lnTo>
                        <a:pt x="371460" y="521329"/>
                      </a:lnTo>
                      <a:lnTo>
                        <a:pt x="321525" y="452842"/>
                      </a:lnTo>
                      <a:lnTo>
                        <a:pt x="288770" y="406994"/>
                      </a:lnTo>
                      <a:lnTo>
                        <a:pt x="285212" y="403037"/>
                      </a:lnTo>
                      <a:lnTo>
                        <a:pt x="264454" y="374568"/>
                      </a:lnTo>
                      <a:lnTo>
                        <a:pt x="224680" y="335732"/>
                      </a:lnTo>
                      <a:lnTo>
                        <a:pt x="207718" y="316872"/>
                      </a:lnTo>
                      <a:lnTo>
                        <a:pt x="181539" y="293608"/>
                      </a:lnTo>
                      <a:lnTo>
                        <a:pt x="134795" y="247967"/>
                      </a:lnTo>
                      <a:lnTo>
                        <a:pt x="65367" y="199855"/>
                      </a:lnTo>
                      <a:lnTo>
                        <a:pt x="17814" y="166312"/>
                      </a:lnTo>
                      <a:lnTo>
                        <a:pt x="14686" y="164735"/>
                      </a:lnTo>
                      <a:lnTo>
                        <a:pt x="1144" y="155351"/>
                      </a:lnTo>
                      <a:lnTo>
                        <a:pt x="0" y="157332"/>
                      </a:lnTo>
                      <a:lnTo>
                        <a:pt x="0" y="157332"/>
                      </a:lnTo>
                      <a:lnTo>
                        <a:pt x="90836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7" name="Freeform 746">
                  <a:extLst>
                    <a:ext uri="{FF2B5EF4-FFF2-40B4-BE49-F238E27FC236}">
                      <a16:creationId xmlns:a16="http://schemas.microsoft.com/office/drawing/2014/main" id="{05268BBD-8CFD-0F46-901F-85706569CE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5641" y="2503004"/>
                  <a:ext cx="618405" cy="915196"/>
                </a:xfrm>
                <a:custGeom>
                  <a:avLst/>
                  <a:gdLst>
                    <a:gd name="connsiteX0" fmla="*/ 524029 w 618405"/>
                    <a:gd name="connsiteY0" fmla="*/ 0 h 915196"/>
                    <a:gd name="connsiteX1" fmla="*/ 618405 w 618405"/>
                    <a:gd name="connsiteY1" fmla="*/ 163464 h 915196"/>
                    <a:gd name="connsiteX2" fmla="*/ 618405 w 618405"/>
                    <a:gd name="connsiteY2" fmla="*/ 163464 h 915196"/>
                    <a:gd name="connsiteX3" fmla="*/ 614343 w 618405"/>
                    <a:gd name="connsiteY3" fmla="*/ 156429 h 915196"/>
                    <a:gd name="connsiteX4" fmla="*/ 506082 w 618405"/>
                    <a:gd name="connsiteY4" fmla="*/ 231513 h 915196"/>
                    <a:gd name="connsiteX5" fmla="*/ 197103 w 618405"/>
                    <a:gd name="connsiteY5" fmla="*/ 744615 h 915196"/>
                    <a:gd name="connsiteX6" fmla="*/ 179921 w 618405"/>
                    <a:gd name="connsiteY6" fmla="*/ 915196 h 915196"/>
                    <a:gd name="connsiteX7" fmla="*/ 0 w 618405"/>
                    <a:gd name="connsiteY7" fmla="*/ 915196 h 915196"/>
                    <a:gd name="connsiteX8" fmla="*/ 1556 w 618405"/>
                    <a:gd name="connsiteY8" fmla="*/ 884373 h 915196"/>
                    <a:gd name="connsiteX9" fmla="*/ 14210 w 618405"/>
                    <a:gd name="connsiteY9" fmla="*/ 758844 h 915196"/>
                    <a:gd name="connsiteX10" fmla="*/ 25206 w 618405"/>
                    <a:gd name="connsiteY10" fmla="*/ 690726 h 915196"/>
                    <a:gd name="connsiteX11" fmla="*/ 59309 w 618405"/>
                    <a:gd name="connsiteY11" fmla="*/ 570909 h 915196"/>
                    <a:gd name="connsiteX12" fmla="*/ 96562 w 618405"/>
                    <a:gd name="connsiteY12" fmla="*/ 481073 h 915196"/>
                    <a:gd name="connsiteX13" fmla="*/ 124768 w 618405"/>
                    <a:gd name="connsiteY13" fmla="*/ 424272 h 915196"/>
                    <a:gd name="connsiteX14" fmla="*/ 165780 w 618405"/>
                    <a:gd name="connsiteY14" fmla="*/ 350495 h 915196"/>
                    <a:gd name="connsiteX15" fmla="*/ 203551 w 618405"/>
                    <a:gd name="connsiteY15" fmla="*/ 297626 h 915196"/>
                    <a:gd name="connsiteX16" fmla="*/ 239972 w 618405"/>
                    <a:gd name="connsiteY16" fmla="*/ 247673 h 915196"/>
                    <a:gd name="connsiteX17" fmla="*/ 300479 w 618405"/>
                    <a:gd name="connsiteY17" fmla="*/ 180396 h 915196"/>
                    <a:gd name="connsiteX18" fmla="*/ 343656 w 618405"/>
                    <a:gd name="connsiteY18" fmla="*/ 138236 h 915196"/>
                    <a:gd name="connsiteX19" fmla="*/ 408064 w 618405"/>
                    <a:gd name="connsiteY19" fmla="*/ 81002 h 915196"/>
                    <a:gd name="connsiteX20" fmla="*/ 459711 w 618405"/>
                    <a:gd name="connsiteY20" fmla="*/ 44570 h 915196"/>
                    <a:gd name="connsiteX21" fmla="*/ 510493 w 618405"/>
                    <a:gd name="connsiteY21" fmla="*/ 9380 h 915196"/>
                    <a:gd name="connsiteX22" fmla="*/ 525172 w 618405"/>
                    <a:gd name="connsiteY22" fmla="*/ 1980 h 915196"/>
                    <a:gd name="connsiteX23" fmla="*/ 524029 w 618405"/>
                    <a:gd name="connsiteY23" fmla="*/ 0 h 915196"/>
                    <a:gd name="connsiteX24" fmla="*/ 524029 w 618405"/>
                    <a:gd name="connsiteY24" fmla="*/ 0 h 915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18405" h="915196">
                      <a:moveTo>
                        <a:pt x="524029" y="0"/>
                      </a:moveTo>
                      <a:lnTo>
                        <a:pt x="618405" y="163464"/>
                      </a:lnTo>
                      <a:lnTo>
                        <a:pt x="618405" y="163464"/>
                      </a:lnTo>
                      <a:lnTo>
                        <a:pt x="614343" y="156429"/>
                      </a:lnTo>
                      <a:lnTo>
                        <a:pt x="506082" y="231513"/>
                      </a:lnTo>
                      <a:cubicBezTo>
                        <a:pt x="350636" y="359903"/>
                        <a:pt x="239030" y="539558"/>
                        <a:pt x="197103" y="744615"/>
                      </a:cubicBezTo>
                      <a:lnTo>
                        <a:pt x="179921" y="915196"/>
                      </a:lnTo>
                      <a:lnTo>
                        <a:pt x="0" y="915196"/>
                      </a:lnTo>
                      <a:lnTo>
                        <a:pt x="1556" y="884373"/>
                      </a:lnTo>
                      <a:lnTo>
                        <a:pt x="14210" y="758844"/>
                      </a:lnTo>
                      <a:lnTo>
                        <a:pt x="25206" y="690726"/>
                      </a:lnTo>
                      <a:cubicBezTo>
                        <a:pt x="34302" y="649865"/>
                        <a:pt x="45719" y="609878"/>
                        <a:pt x="59309" y="570909"/>
                      </a:cubicBezTo>
                      <a:lnTo>
                        <a:pt x="96562" y="481073"/>
                      </a:lnTo>
                      <a:lnTo>
                        <a:pt x="124768" y="424272"/>
                      </a:lnTo>
                      <a:lnTo>
                        <a:pt x="165780" y="350495"/>
                      </a:lnTo>
                      <a:lnTo>
                        <a:pt x="203551" y="297626"/>
                      </a:lnTo>
                      <a:lnTo>
                        <a:pt x="239972" y="247673"/>
                      </a:lnTo>
                      <a:lnTo>
                        <a:pt x="300479" y="180396"/>
                      </a:lnTo>
                      <a:lnTo>
                        <a:pt x="343656" y="138236"/>
                      </a:lnTo>
                      <a:lnTo>
                        <a:pt x="408064" y="81002"/>
                      </a:lnTo>
                      <a:lnTo>
                        <a:pt x="459711" y="44570"/>
                      </a:lnTo>
                      <a:lnTo>
                        <a:pt x="510493" y="9380"/>
                      </a:lnTo>
                      <a:lnTo>
                        <a:pt x="525172" y="1980"/>
                      </a:lnTo>
                      <a:lnTo>
                        <a:pt x="524029" y="0"/>
                      </a:lnTo>
                      <a:lnTo>
                        <a:pt x="524029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8" name="Freeform 747">
                  <a:extLst>
                    <a:ext uri="{FF2B5EF4-FFF2-40B4-BE49-F238E27FC236}">
                      <a16:creationId xmlns:a16="http://schemas.microsoft.com/office/drawing/2014/main" id="{D5C18332-C8E1-D94E-8784-DF6114947F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11955" y="2504984"/>
                  <a:ext cx="618405" cy="913216"/>
                </a:xfrm>
                <a:custGeom>
                  <a:avLst/>
                  <a:gdLst>
                    <a:gd name="connsiteX0" fmla="*/ 93232 w 618405"/>
                    <a:gd name="connsiteY0" fmla="*/ 0 h 913216"/>
                    <a:gd name="connsiteX1" fmla="*/ 107918 w 618405"/>
                    <a:gd name="connsiteY1" fmla="*/ 7403 h 913216"/>
                    <a:gd name="connsiteX2" fmla="*/ 158599 w 618405"/>
                    <a:gd name="connsiteY2" fmla="*/ 42523 h 913216"/>
                    <a:gd name="connsiteX3" fmla="*/ 210341 w 618405"/>
                    <a:gd name="connsiteY3" fmla="*/ 79022 h 913216"/>
                    <a:gd name="connsiteX4" fmla="*/ 274771 w 618405"/>
                    <a:gd name="connsiteY4" fmla="*/ 136276 h 913216"/>
                    <a:gd name="connsiteX5" fmla="*/ 317912 w 618405"/>
                    <a:gd name="connsiteY5" fmla="*/ 178400 h 913216"/>
                    <a:gd name="connsiteX6" fmla="*/ 378444 w 618405"/>
                    <a:gd name="connsiteY6" fmla="*/ 245705 h 913216"/>
                    <a:gd name="connsiteX7" fmla="*/ 414757 w 618405"/>
                    <a:gd name="connsiteY7" fmla="*/ 295510 h 913216"/>
                    <a:gd name="connsiteX8" fmla="*/ 452625 w 618405"/>
                    <a:gd name="connsiteY8" fmla="*/ 348515 h 913216"/>
                    <a:gd name="connsiteX9" fmla="*/ 493656 w 618405"/>
                    <a:gd name="connsiteY9" fmla="*/ 422325 h 913216"/>
                    <a:gd name="connsiteX10" fmla="*/ 521832 w 618405"/>
                    <a:gd name="connsiteY10" fmla="*/ 479066 h 913216"/>
                    <a:gd name="connsiteX11" fmla="*/ 559095 w 618405"/>
                    <a:gd name="connsiteY11" fmla="*/ 568929 h 913216"/>
                    <a:gd name="connsiteX12" fmla="*/ 593199 w 618405"/>
                    <a:gd name="connsiteY12" fmla="*/ 688746 h 913216"/>
                    <a:gd name="connsiteX13" fmla="*/ 604201 w 618405"/>
                    <a:gd name="connsiteY13" fmla="*/ 756906 h 913216"/>
                    <a:gd name="connsiteX14" fmla="*/ 616846 w 618405"/>
                    <a:gd name="connsiteY14" fmla="*/ 882347 h 913216"/>
                    <a:gd name="connsiteX15" fmla="*/ 618405 w 618405"/>
                    <a:gd name="connsiteY15" fmla="*/ 913216 h 913216"/>
                    <a:gd name="connsiteX16" fmla="*/ 439957 w 618405"/>
                    <a:gd name="connsiteY16" fmla="*/ 913216 h 913216"/>
                    <a:gd name="connsiteX17" fmla="*/ 422775 w 618405"/>
                    <a:gd name="connsiteY17" fmla="*/ 742635 h 913216"/>
                    <a:gd name="connsiteX18" fmla="*/ 113797 w 618405"/>
                    <a:gd name="connsiteY18" fmla="*/ 229533 h 913216"/>
                    <a:gd name="connsiteX19" fmla="*/ 4483 w 618405"/>
                    <a:gd name="connsiteY19" fmla="*/ 153719 h 913216"/>
                    <a:gd name="connsiteX20" fmla="*/ 1 w 618405"/>
                    <a:gd name="connsiteY20" fmla="*/ 161483 h 913216"/>
                    <a:gd name="connsiteX21" fmla="*/ 0 w 618405"/>
                    <a:gd name="connsiteY21" fmla="*/ 161483 h 913216"/>
                    <a:gd name="connsiteX22" fmla="*/ 93232 w 618405"/>
                    <a:gd name="connsiteY22" fmla="*/ 0 h 913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18405" h="913216">
                      <a:moveTo>
                        <a:pt x="93232" y="0"/>
                      </a:moveTo>
                      <a:lnTo>
                        <a:pt x="107918" y="7403"/>
                      </a:lnTo>
                      <a:lnTo>
                        <a:pt x="158599" y="42523"/>
                      </a:lnTo>
                      <a:lnTo>
                        <a:pt x="210341" y="79022"/>
                      </a:lnTo>
                      <a:lnTo>
                        <a:pt x="274771" y="136276"/>
                      </a:lnTo>
                      <a:lnTo>
                        <a:pt x="317912" y="178400"/>
                      </a:lnTo>
                      <a:lnTo>
                        <a:pt x="378444" y="245705"/>
                      </a:lnTo>
                      <a:lnTo>
                        <a:pt x="414757" y="295510"/>
                      </a:lnTo>
                      <a:lnTo>
                        <a:pt x="452625" y="348515"/>
                      </a:lnTo>
                      <a:lnTo>
                        <a:pt x="493656" y="422325"/>
                      </a:lnTo>
                      <a:lnTo>
                        <a:pt x="521832" y="479066"/>
                      </a:lnTo>
                      <a:lnTo>
                        <a:pt x="559095" y="568929"/>
                      </a:lnTo>
                      <a:cubicBezTo>
                        <a:pt x="572686" y="607898"/>
                        <a:pt x="584102" y="647885"/>
                        <a:pt x="593199" y="688746"/>
                      </a:cubicBezTo>
                      <a:lnTo>
                        <a:pt x="604201" y="756906"/>
                      </a:lnTo>
                      <a:lnTo>
                        <a:pt x="616846" y="882347"/>
                      </a:lnTo>
                      <a:lnTo>
                        <a:pt x="618405" y="913216"/>
                      </a:lnTo>
                      <a:lnTo>
                        <a:pt x="439957" y="913216"/>
                      </a:lnTo>
                      <a:lnTo>
                        <a:pt x="422775" y="742635"/>
                      </a:lnTo>
                      <a:cubicBezTo>
                        <a:pt x="380849" y="537578"/>
                        <a:pt x="269243" y="357923"/>
                        <a:pt x="113797" y="229533"/>
                      </a:cubicBezTo>
                      <a:lnTo>
                        <a:pt x="4483" y="153719"/>
                      </a:lnTo>
                      <a:lnTo>
                        <a:pt x="1" y="161483"/>
                      </a:lnTo>
                      <a:lnTo>
                        <a:pt x="0" y="161483"/>
                      </a:lnTo>
                      <a:lnTo>
                        <a:pt x="93232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9" name="Freeform 748">
                  <a:extLst>
                    <a:ext uri="{FF2B5EF4-FFF2-40B4-BE49-F238E27FC236}">
                      <a16:creationId xmlns:a16="http://schemas.microsoft.com/office/drawing/2014/main" id="{FF733E40-4936-8E48-821C-8471AC3F1A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27955" y="2666468"/>
                  <a:ext cx="515196" cy="751733"/>
                </a:xfrm>
                <a:custGeom>
                  <a:avLst/>
                  <a:gdLst>
                    <a:gd name="connsiteX0" fmla="*/ 84001 w 515196"/>
                    <a:gd name="connsiteY0" fmla="*/ 0 h 751733"/>
                    <a:gd name="connsiteX1" fmla="*/ 191956 w 515196"/>
                    <a:gd name="connsiteY1" fmla="*/ 74811 h 751733"/>
                    <a:gd name="connsiteX2" fmla="*/ 498177 w 515196"/>
                    <a:gd name="connsiteY2" fmla="*/ 582918 h 751733"/>
                    <a:gd name="connsiteX3" fmla="*/ 515196 w 515196"/>
                    <a:gd name="connsiteY3" fmla="*/ 751733 h 751733"/>
                    <a:gd name="connsiteX4" fmla="*/ 346983 w 515196"/>
                    <a:gd name="connsiteY4" fmla="*/ 751733 h 751733"/>
                    <a:gd name="connsiteX5" fmla="*/ 333396 w 515196"/>
                    <a:gd name="connsiteY5" fmla="*/ 616818 h 751733"/>
                    <a:gd name="connsiteX6" fmla="*/ 85225 w 515196"/>
                    <a:gd name="connsiteY6" fmla="*/ 204612 h 751733"/>
                    <a:gd name="connsiteX7" fmla="*/ 0 w 515196"/>
                    <a:gd name="connsiteY7" fmla="*/ 145493 h 751733"/>
                    <a:gd name="connsiteX8" fmla="*/ 84001 w 515196"/>
                    <a:gd name="connsiteY8" fmla="*/ 0 h 751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5196" h="751733">
                      <a:moveTo>
                        <a:pt x="84001" y="0"/>
                      </a:moveTo>
                      <a:lnTo>
                        <a:pt x="191956" y="74811"/>
                      </a:lnTo>
                      <a:cubicBezTo>
                        <a:pt x="346015" y="201951"/>
                        <a:pt x="456625" y="379857"/>
                        <a:pt x="498177" y="582918"/>
                      </a:cubicBezTo>
                      <a:lnTo>
                        <a:pt x="515196" y="751733"/>
                      </a:lnTo>
                      <a:lnTo>
                        <a:pt x="346983" y="751733"/>
                      </a:lnTo>
                      <a:lnTo>
                        <a:pt x="333396" y="616818"/>
                      </a:lnTo>
                      <a:cubicBezTo>
                        <a:pt x="299721" y="452083"/>
                        <a:pt x="210079" y="307756"/>
                        <a:pt x="85225" y="204612"/>
                      </a:cubicBezTo>
                      <a:lnTo>
                        <a:pt x="0" y="145493"/>
                      </a:lnTo>
                      <a:lnTo>
                        <a:pt x="84001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0" name="Freeform 749">
                  <a:extLst>
                    <a:ext uri="{FF2B5EF4-FFF2-40B4-BE49-F238E27FC236}">
                      <a16:creationId xmlns:a16="http://schemas.microsoft.com/office/drawing/2014/main" id="{2C3D604C-D3AB-F041-9C9A-2780D54776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62852" y="2666468"/>
                  <a:ext cx="515616" cy="751732"/>
                </a:xfrm>
                <a:custGeom>
                  <a:avLst/>
                  <a:gdLst>
                    <a:gd name="connsiteX0" fmla="*/ 431194 w 515616"/>
                    <a:gd name="connsiteY0" fmla="*/ 0 h 751732"/>
                    <a:gd name="connsiteX1" fmla="*/ 515616 w 515616"/>
                    <a:gd name="connsiteY1" fmla="*/ 146222 h 751732"/>
                    <a:gd name="connsiteX2" fmla="*/ 431443 w 515616"/>
                    <a:gd name="connsiteY2" fmla="*/ 204611 h 751732"/>
                    <a:gd name="connsiteX3" fmla="*/ 183272 w 515616"/>
                    <a:gd name="connsiteY3" fmla="*/ 616817 h 751732"/>
                    <a:gd name="connsiteX4" fmla="*/ 169685 w 515616"/>
                    <a:gd name="connsiteY4" fmla="*/ 751732 h 751732"/>
                    <a:gd name="connsiteX5" fmla="*/ 0 w 515616"/>
                    <a:gd name="connsiteY5" fmla="*/ 751732 h 751732"/>
                    <a:gd name="connsiteX6" fmla="*/ 17018 w 515616"/>
                    <a:gd name="connsiteY6" fmla="*/ 582917 h 751732"/>
                    <a:gd name="connsiteX7" fmla="*/ 323239 w 515616"/>
                    <a:gd name="connsiteY7" fmla="*/ 74810 h 751732"/>
                    <a:gd name="connsiteX8" fmla="*/ 431194 w 515616"/>
                    <a:gd name="connsiteY8" fmla="*/ 0 h 751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5616" h="751732">
                      <a:moveTo>
                        <a:pt x="431194" y="0"/>
                      </a:moveTo>
                      <a:lnTo>
                        <a:pt x="515616" y="146222"/>
                      </a:lnTo>
                      <a:lnTo>
                        <a:pt x="431443" y="204611"/>
                      </a:lnTo>
                      <a:cubicBezTo>
                        <a:pt x="306589" y="307755"/>
                        <a:pt x="216947" y="452082"/>
                        <a:pt x="183272" y="616817"/>
                      </a:cubicBezTo>
                      <a:lnTo>
                        <a:pt x="169685" y="751732"/>
                      </a:lnTo>
                      <a:lnTo>
                        <a:pt x="0" y="751732"/>
                      </a:lnTo>
                      <a:lnTo>
                        <a:pt x="17018" y="582917"/>
                      </a:lnTo>
                      <a:cubicBezTo>
                        <a:pt x="58571" y="379856"/>
                        <a:pt x="169181" y="201950"/>
                        <a:pt x="323239" y="74810"/>
                      </a:cubicBezTo>
                      <a:lnTo>
                        <a:pt x="431194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1" name="Freeform 750">
                  <a:extLst>
                    <a:ext uri="{FF2B5EF4-FFF2-40B4-BE49-F238E27FC236}">
                      <a16:creationId xmlns:a16="http://schemas.microsoft.com/office/drawing/2014/main" id="{6969C271-68D9-4B48-8B9F-A3D1A8334C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34561" y="2814756"/>
                  <a:ext cx="437352" cy="603445"/>
                </a:xfrm>
                <a:custGeom>
                  <a:avLst/>
                  <a:gdLst>
                    <a:gd name="connsiteX0" fmla="*/ 91780 w 437352"/>
                    <a:gd name="connsiteY0" fmla="*/ 0 h 603445"/>
                    <a:gd name="connsiteX1" fmla="*/ 176427 w 437352"/>
                    <a:gd name="connsiteY1" fmla="*/ 58658 h 603445"/>
                    <a:gd name="connsiteX2" fmla="*/ 423812 w 437352"/>
                    <a:gd name="connsiteY2" fmla="*/ 469140 h 603445"/>
                    <a:gd name="connsiteX3" fmla="*/ 437352 w 437352"/>
                    <a:gd name="connsiteY3" fmla="*/ 603445 h 603445"/>
                    <a:gd name="connsiteX4" fmla="*/ 253781 w 437352"/>
                    <a:gd name="connsiteY4" fmla="*/ 603445 h 603445"/>
                    <a:gd name="connsiteX5" fmla="*/ 243971 w 437352"/>
                    <a:gd name="connsiteY5" fmla="*/ 506136 h 603445"/>
                    <a:gd name="connsiteX6" fmla="*/ 59659 w 437352"/>
                    <a:gd name="connsiteY6" fmla="*/ 200310 h 603445"/>
                    <a:gd name="connsiteX7" fmla="*/ 0 w 437352"/>
                    <a:gd name="connsiteY7" fmla="*/ 158968 h 603445"/>
                    <a:gd name="connsiteX8" fmla="*/ 91780 w 437352"/>
                    <a:gd name="connsiteY8" fmla="*/ 0 h 60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2" h="603445">
                      <a:moveTo>
                        <a:pt x="91780" y="0"/>
                      </a:moveTo>
                      <a:lnTo>
                        <a:pt x="176427" y="58658"/>
                      </a:lnTo>
                      <a:cubicBezTo>
                        <a:pt x="300886" y="161370"/>
                        <a:pt x="390244" y="305094"/>
                        <a:pt x="423812" y="469140"/>
                      </a:cubicBezTo>
                      <a:lnTo>
                        <a:pt x="437352" y="603445"/>
                      </a:lnTo>
                      <a:lnTo>
                        <a:pt x="253781" y="603445"/>
                      </a:lnTo>
                      <a:lnTo>
                        <a:pt x="243971" y="506136"/>
                      </a:lnTo>
                      <a:cubicBezTo>
                        <a:pt x="218961" y="383915"/>
                        <a:pt x="152386" y="276835"/>
                        <a:pt x="59659" y="200310"/>
                      </a:cubicBezTo>
                      <a:lnTo>
                        <a:pt x="0" y="158968"/>
                      </a:lnTo>
                      <a:lnTo>
                        <a:pt x="9178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2" name="Freeform 751">
                  <a:extLst>
                    <a:ext uri="{FF2B5EF4-FFF2-40B4-BE49-F238E27FC236}">
                      <a16:creationId xmlns:a16="http://schemas.microsoft.com/office/drawing/2014/main" id="{A8C56288-8BA8-B84A-9016-AEF4E7097A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34090" y="2814756"/>
                  <a:ext cx="437351" cy="603444"/>
                </a:xfrm>
                <a:custGeom>
                  <a:avLst/>
                  <a:gdLst>
                    <a:gd name="connsiteX0" fmla="*/ 345570 w 437351"/>
                    <a:gd name="connsiteY0" fmla="*/ 0 h 603444"/>
                    <a:gd name="connsiteX1" fmla="*/ 437351 w 437351"/>
                    <a:gd name="connsiteY1" fmla="*/ 158968 h 603444"/>
                    <a:gd name="connsiteX2" fmla="*/ 377693 w 437351"/>
                    <a:gd name="connsiteY2" fmla="*/ 200309 h 603444"/>
                    <a:gd name="connsiteX3" fmla="*/ 193381 w 437351"/>
                    <a:gd name="connsiteY3" fmla="*/ 506135 h 603444"/>
                    <a:gd name="connsiteX4" fmla="*/ 183571 w 437351"/>
                    <a:gd name="connsiteY4" fmla="*/ 603444 h 603444"/>
                    <a:gd name="connsiteX5" fmla="*/ 0 w 437351"/>
                    <a:gd name="connsiteY5" fmla="*/ 603444 h 603444"/>
                    <a:gd name="connsiteX6" fmla="*/ 13539 w 437351"/>
                    <a:gd name="connsiteY6" fmla="*/ 469139 h 603444"/>
                    <a:gd name="connsiteX7" fmla="*/ 260925 w 437351"/>
                    <a:gd name="connsiteY7" fmla="*/ 58657 h 603444"/>
                    <a:gd name="connsiteX8" fmla="*/ 345570 w 437351"/>
                    <a:gd name="connsiteY8" fmla="*/ 0 h 60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1" h="603444">
                      <a:moveTo>
                        <a:pt x="345570" y="0"/>
                      </a:moveTo>
                      <a:lnTo>
                        <a:pt x="437351" y="158968"/>
                      </a:lnTo>
                      <a:lnTo>
                        <a:pt x="377693" y="200309"/>
                      </a:lnTo>
                      <a:cubicBezTo>
                        <a:pt x="284967" y="276834"/>
                        <a:pt x="218391" y="383914"/>
                        <a:pt x="193381" y="506135"/>
                      </a:cubicBezTo>
                      <a:lnTo>
                        <a:pt x="183571" y="603444"/>
                      </a:lnTo>
                      <a:lnTo>
                        <a:pt x="0" y="603444"/>
                      </a:lnTo>
                      <a:lnTo>
                        <a:pt x="13539" y="469139"/>
                      </a:lnTo>
                      <a:cubicBezTo>
                        <a:pt x="47108" y="305093"/>
                        <a:pt x="136466" y="161369"/>
                        <a:pt x="260925" y="58657"/>
                      </a:cubicBezTo>
                      <a:lnTo>
                        <a:pt x="34557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3" name="Freeform 752">
                  <a:extLst>
                    <a:ext uri="{FF2B5EF4-FFF2-40B4-BE49-F238E27FC236}">
                      <a16:creationId xmlns:a16="http://schemas.microsoft.com/office/drawing/2014/main" id="{DFF901CD-31A4-8144-93A0-2F4408648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6476" y="3439801"/>
                  <a:ext cx="793272" cy="1224807"/>
                </a:xfrm>
                <a:custGeom>
                  <a:avLst/>
                  <a:gdLst>
                    <a:gd name="connsiteX0" fmla="*/ 0 w 793272"/>
                    <a:gd name="connsiteY0" fmla="*/ 0 h 1224807"/>
                    <a:gd name="connsiteX1" fmla="*/ 176610 w 793272"/>
                    <a:gd name="connsiteY1" fmla="*/ 0 h 1224807"/>
                    <a:gd name="connsiteX2" fmla="*/ 182572 w 793272"/>
                    <a:gd name="connsiteY2" fmla="*/ 118075 h 1224807"/>
                    <a:gd name="connsiteX3" fmla="*/ 769989 w 793272"/>
                    <a:gd name="connsiteY3" fmla="*/ 1059209 h 1224807"/>
                    <a:gd name="connsiteX4" fmla="*/ 793272 w 793272"/>
                    <a:gd name="connsiteY4" fmla="*/ 1070947 h 1224807"/>
                    <a:gd name="connsiteX5" fmla="*/ 704440 w 793272"/>
                    <a:gd name="connsiteY5" fmla="*/ 1224807 h 1224807"/>
                    <a:gd name="connsiteX6" fmla="*/ 676596 w 793272"/>
                    <a:gd name="connsiteY6" fmla="*/ 1209133 h 1224807"/>
                    <a:gd name="connsiteX7" fmla="*/ 6874 w 793272"/>
                    <a:gd name="connsiteY7" fmla="*/ 136132 h 1224807"/>
                    <a:gd name="connsiteX8" fmla="*/ 0 w 793272"/>
                    <a:gd name="connsiteY8" fmla="*/ 0 h 1224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3272" h="1224807">
                      <a:moveTo>
                        <a:pt x="0" y="0"/>
                      </a:moveTo>
                      <a:lnTo>
                        <a:pt x="176610" y="0"/>
                      </a:lnTo>
                      <a:lnTo>
                        <a:pt x="182572" y="118075"/>
                      </a:lnTo>
                      <a:cubicBezTo>
                        <a:pt x="222915" y="515322"/>
                        <a:pt x="447723" y="858036"/>
                        <a:pt x="769989" y="1059209"/>
                      </a:cubicBezTo>
                      <a:lnTo>
                        <a:pt x="793272" y="1070947"/>
                      </a:lnTo>
                      <a:lnTo>
                        <a:pt x="704440" y="1224807"/>
                      </a:lnTo>
                      <a:lnTo>
                        <a:pt x="676596" y="1209133"/>
                      </a:lnTo>
                      <a:cubicBezTo>
                        <a:pt x="309176" y="979773"/>
                        <a:pt x="52869" y="589040"/>
                        <a:pt x="6874" y="1361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4" name="Freeform 753">
                  <a:extLst>
                    <a:ext uri="{FF2B5EF4-FFF2-40B4-BE49-F238E27FC236}">
                      <a16:creationId xmlns:a16="http://schemas.microsoft.com/office/drawing/2014/main" id="{D8D0E635-74DA-5A40-8538-CAEB76776E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93546" y="3439801"/>
                  <a:ext cx="707267" cy="1070549"/>
                </a:xfrm>
                <a:custGeom>
                  <a:avLst/>
                  <a:gdLst>
                    <a:gd name="connsiteX0" fmla="*/ 0 w 707267"/>
                    <a:gd name="connsiteY0" fmla="*/ 0 h 1070549"/>
                    <a:gd name="connsiteX1" fmla="*/ 180544 w 707267"/>
                    <a:gd name="connsiteY1" fmla="*/ 0 h 1070549"/>
                    <a:gd name="connsiteX2" fmla="*/ 183651 w 707267"/>
                    <a:gd name="connsiteY2" fmla="*/ 30823 h 1070549"/>
                    <a:gd name="connsiteX3" fmla="*/ 187114 w 707267"/>
                    <a:gd name="connsiteY3" fmla="*/ 99410 h 1070549"/>
                    <a:gd name="connsiteX4" fmla="*/ 196306 w 707267"/>
                    <a:gd name="connsiteY4" fmla="*/ 156355 h 1070549"/>
                    <a:gd name="connsiteX5" fmla="*/ 201397 w 707267"/>
                    <a:gd name="connsiteY5" fmla="*/ 206858 h 1070549"/>
                    <a:gd name="connsiteX6" fmla="*/ 254368 w 707267"/>
                    <a:gd name="connsiteY6" fmla="*/ 385209 h 1070549"/>
                    <a:gd name="connsiteX7" fmla="*/ 278655 w 707267"/>
                    <a:gd name="connsiteY7" fmla="*/ 434120 h 1070549"/>
                    <a:gd name="connsiteX8" fmla="*/ 288553 w 707267"/>
                    <a:gd name="connsiteY8" fmla="*/ 457988 h 1070549"/>
                    <a:gd name="connsiteX9" fmla="*/ 306864 w 707267"/>
                    <a:gd name="connsiteY9" fmla="*/ 490929 h 1070549"/>
                    <a:gd name="connsiteX10" fmla="*/ 335810 w 707267"/>
                    <a:gd name="connsiteY10" fmla="*/ 549220 h 1070549"/>
                    <a:gd name="connsiteX11" fmla="*/ 385629 w 707267"/>
                    <a:gd name="connsiteY11" fmla="*/ 617548 h 1070549"/>
                    <a:gd name="connsiteX12" fmla="*/ 418498 w 707267"/>
                    <a:gd name="connsiteY12" fmla="*/ 663555 h 1070549"/>
                    <a:gd name="connsiteX13" fmla="*/ 422070 w 707267"/>
                    <a:gd name="connsiteY13" fmla="*/ 667527 h 1070549"/>
                    <a:gd name="connsiteX14" fmla="*/ 442816 w 707267"/>
                    <a:gd name="connsiteY14" fmla="*/ 695980 h 1070549"/>
                    <a:gd name="connsiteX15" fmla="*/ 482572 w 707267"/>
                    <a:gd name="connsiteY15" fmla="*/ 734799 h 1070549"/>
                    <a:gd name="connsiteX16" fmla="*/ 499550 w 707267"/>
                    <a:gd name="connsiteY16" fmla="*/ 753676 h 1070549"/>
                    <a:gd name="connsiteX17" fmla="*/ 525751 w 707267"/>
                    <a:gd name="connsiteY17" fmla="*/ 776960 h 1070549"/>
                    <a:gd name="connsiteX18" fmla="*/ 572475 w 707267"/>
                    <a:gd name="connsiteY18" fmla="*/ 822581 h 1070549"/>
                    <a:gd name="connsiteX19" fmla="*/ 641806 w 707267"/>
                    <a:gd name="connsiteY19" fmla="*/ 870626 h 1070549"/>
                    <a:gd name="connsiteX20" fmla="*/ 689454 w 707267"/>
                    <a:gd name="connsiteY20" fmla="*/ 904236 h 1070549"/>
                    <a:gd name="connsiteX21" fmla="*/ 692589 w 707267"/>
                    <a:gd name="connsiteY21" fmla="*/ 905817 h 1070549"/>
                    <a:gd name="connsiteX22" fmla="*/ 706124 w 707267"/>
                    <a:gd name="connsiteY22" fmla="*/ 915196 h 1070549"/>
                    <a:gd name="connsiteX23" fmla="*/ 707267 w 707267"/>
                    <a:gd name="connsiteY23" fmla="*/ 913217 h 1070549"/>
                    <a:gd name="connsiteX24" fmla="*/ 707267 w 707267"/>
                    <a:gd name="connsiteY24" fmla="*/ 913217 h 1070549"/>
                    <a:gd name="connsiteX25" fmla="*/ 616431 w 707267"/>
                    <a:gd name="connsiteY25" fmla="*/ 1070549 h 1070549"/>
                    <a:gd name="connsiteX26" fmla="*/ 593161 w 707267"/>
                    <a:gd name="connsiteY26" fmla="*/ 1058818 h 1070549"/>
                    <a:gd name="connsiteX27" fmla="*/ 5959 w 707267"/>
                    <a:gd name="connsiteY27" fmla="*/ 118028 h 1070549"/>
                    <a:gd name="connsiteX28" fmla="*/ 0 w 707267"/>
                    <a:gd name="connsiteY28" fmla="*/ 0 h 1070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07267" h="1070549">
                      <a:moveTo>
                        <a:pt x="0" y="0"/>
                      </a:moveTo>
                      <a:lnTo>
                        <a:pt x="180544" y="0"/>
                      </a:lnTo>
                      <a:lnTo>
                        <a:pt x="183651" y="30823"/>
                      </a:lnTo>
                      <a:lnTo>
                        <a:pt x="187114" y="99410"/>
                      </a:lnTo>
                      <a:lnTo>
                        <a:pt x="196306" y="156355"/>
                      </a:lnTo>
                      <a:lnTo>
                        <a:pt x="201397" y="206858"/>
                      </a:lnTo>
                      <a:cubicBezTo>
                        <a:pt x="213985" y="268375"/>
                        <a:pt x="231804" y="327987"/>
                        <a:pt x="254368" y="385209"/>
                      </a:cubicBezTo>
                      <a:lnTo>
                        <a:pt x="278655" y="434120"/>
                      </a:lnTo>
                      <a:lnTo>
                        <a:pt x="288553" y="457988"/>
                      </a:lnTo>
                      <a:lnTo>
                        <a:pt x="306864" y="490929"/>
                      </a:lnTo>
                      <a:lnTo>
                        <a:pt x="335810" y="549220"/>
                      </a:lnTo>
                      <a:lnTo>
                        <a:pt x="385629" y="617548"/>
                      </a:lnTo>
                      <a:lnTo>
                        <a:pt x="418498" y="663555"/>
                      </a:lnTo>
                      <a:lnTo>
                        <a:pt x="422070" y="667527"/>
                      </a:lnTo>
                      <a:lnTo>
                        <a:pt x="442816" y="695980"/>
                      </a:lnTo>
                      <a:lnTo>
                        <a:pt x="482572" y="734799"/>
                      </a:lnTo>
                      <a:lnTo>
                        <a:pt x="499550" y="753676"/>
                      </a:lnTo>
                      <a:lnTo>
                        <a:pt x="525751" y="776960"/>
                      </a:lnTo>
                      <a:lnTo>
                        <a:pt x="572475" y="822581"/>
                      </a:lnTo>
                      <a:lnTo>
                        <a:pt x="641806" y="870626"/>
                      </a:lnTo>
                      <a:lnTo>
                        <a:pt x="689454" y="904236"/>
                      </a:lnTo>
                      <a:lnTo>
                        <a:pt x="692589" y="905817"/>
                      </a:lnTo>
                      <a:lnTo>
                        <a:pt x="706124" y="915196"/>
                      </a:lnTo>
                      <a:lnTo>
                        <a:pt x="707267" y="913217"/>
                      </a:lnTo>
                      <a:lnTo>
                        <a:pt x="707267" y="913217"/>
                      </a:lnTo>
                      <a:lnTo>
                        <a:pt x="616431" y="1070549"/>
                      </a:lnTo>
                      <a:lnTo>
                        <a:pt x="593161" y="1058818"/>
                      </a:lnTo>
                      <a:cubicBezTo>
                        <a:pt x="271013" y="857719"/>
                        <a:pt x="46287" y="515130"/>
                        <a:pt x="5959" y="1180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5" name="Freeform 754">
                  <a:extLst>
                    <a:ext uri="{FF2B5EF4-FFF2-40B4-BE49-F238E27FC236}">
                      <a16:creationId xmlns:a16="http://schemas.microsoft.com/office/drawing/2014/main" id="{2094F28E-5829-D64E-810C-EDD5192560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5641" y="3439801"/>
                  <a:ext cx="614343" cy="913217"/>
                </a:xfrm>
                <a:custGeom>
                  <a:avLst/>
                  <a:gdLst>
                    <a:gd name="connsiteX0" fmla="*/ 0 w 614343"/>
                    <a:gd name="connsiteY0" fmla="*/ 0 h 913217"/>
                    <a:gd name="connsiteX1" fmla="*/ 179921 w 614343"/>
                    <a:gd name="connsiteY1" fmla="*/ 0 h 913217"/>
                    <a:gd name="connsiteX2" fmla="*/ 197103 w 614343"/>
                    <a:gd name="connsiteY2" fmla="*/ 170581 h 913217"/>
                    <a:gd name="connsiteX3" fmla="*/ 506082 w 614343"/>
                    <a:gd name="connsiteY3" fmla="*/ 683684 h 913217"/>
                    <a:gd name="connsiteX4" fmla="*/ 614343 w 614343"/>
                    <a:gd name="connsiteY4" fmla="*/ 758768 h 913217"/>
                    <a:gd name="connsiteX5" fmla="*/ 525172 w 614343"/>
                    <a:gd name="connsiteY5" fmla="*/ 913217 h 913217"/>
                    <a:gd name="connsiteX6" fmla="*/ 510494 w 614343"/>
                    <a:gd name="connsiteY6" fmla="*/ 905817 h 913217"/>
                    <a:gd name="connsiteX7" fmla="*/ 459711 w 614343"/>
                    <a:gd name="connsiteY7" fmla="*/ 870626 h 913217"/>
                    <a:gd name="connsiteX8" fmla="*/ 408064 w 614343"/>
                    <a:gd name="connsiteY8" fmla="*/ 834194 h 913217"/>
                    <a:gd name="connsiteX9" fmla="*/ 343656 w 614343"/>
                    <a:gd name="connsiteY9" fmla="*/ 776960 h 913217"/>
                    <a:gd name="connsiteX10" fmla="*/ 300477 w 614343"/>
                    <a:gd name="connsiteY10" fmla="*/ 734799 h 913217"/>
                    <a:gd name="connsiteX11" fmla="*/ 239975 w 614343"/>
                    <a:gd name="connsiteY11" fmla="*/ 667527 h 913217"/>
                    <a:gd name="connsiteX12" fmla="*/ 203534 w 614343"/>
                    <a:gd name="connsiteY12" fmla="*/ 617548 h 913217"/>
                    <a:gd name="connsiteX13" fmla="*/ 165780 w 614343"/>
                    <a:gd name="connsiteY13" fmla="*/ 564702 h 913217"/>
                    <a:gd name="connsiteX14" fmla="*/ 124769 w 614343"/>
                    <a:gd name="connsiteY14" fmla="*/ 490929 h 913217"/>
                    <a:gd name="connsiteX15" fmla="*/ 96560 w 614343"/>
                    <a:gd name="connsiteY15" fmla="*/ 434120 h 913217"/>
                    <a:gd name="connsiteX16" fmla="*/ 59309 w 614343"/>
                    <a:gd name="connsiteY16" fmla="*/ 344288 h 913217"/>
                    <a:gd name="connsiteX17" fmla="*/ 25206 w 614343"/>
                    <a:gd name="connsiteY17" fmla="*/ 224471 h 913217"/>
                    <a:gd name="connsiteX18" fmla="*/ 14211 w 614343"/>
                    <a:gd name="connsiteY18" fmla="*/ 156355 h 913217"/>
                    <a:gd name="connsiteX19" fmla="*/ 1556 w 614343"/>
                    <a:gd name="connsiteY19" fmla="*/ 30823 h 913217"/>
                    <a:gd name="connsiteX20" fmla="*/ 0 w 614343"/>
                    <a:gd name="connsiteY20" fmla="*/ 0 h 913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14343" h="913217">
                      <a:moveTo>
                        <a:pt x="0" y="0"/>
                      </a:moveTo>
                      <a:lnTo>
                        <a:pt x="179921" y="0"/>
                      </a:lnTo>
                      <a:lnTo>
                        <a:pt x="197103" y="170581"/>
                      </a:lnTo>
                      <a:cubicBezTo>
                        <a:pt x="239030" y="375639"/>
                        <a:pt x="350636" y="555293"/>
                        <a:pt x="506082" y="683684"/>
                      </a:cubicBezTo>
                      <a:lnTo>
                        <a:pt x="614343" y="758768"/>
                      </a:lnTo>
                      <a:lnTo>
                        <a:pt x="525172" y="913217"/>
                      </a:lnTo>
                      <a:lnTo>
                        <a:pt x="510494" y="905817"/>
                      </a:lnTo>
                      <a:lnTo>
                        <a:pt x="459711" y="870626"/>
                      </a:lnTo>
                      <a:lnTo>
                        <a:pt x="408064" y="834194"/>
                      </a:lnTo>
                      <a:lnTo>
                        <a:pt x="343656" y="776960"/>
                      </a:lnTo>
                      <a:lnTo>
                        <a:pt x="300477" y="734799"/>
                      </a:lnTo>
                      <a:lnTo>
                        <a:pt x="239975" y="667527"/>
                      </a:lnTo>
                      <a:lnTo>
                        <a:pt x="203534" y="617548"/>
                      </a:lnTo>
                      <a:lnTo>
                        <a:pt x="165780" y="564702"/>
                      </a:lnTo>
                      <a:lnTo>
                        <a:pt x="124769" y="490929"/>
                      </a:lnTo>
                      <a:lnTo>
                        <a:pt x="96560" y="434120"/>
                      </a:lnTo>
                      <a:lnTo>
                        <a:pt x="59309" y="344288"/>
                      </a:lnTo>
                      <a:cubicBezTo>
                        <a:pt x="45719" y="305320"/>
                        <a:pt x="34302" y="265332"/>
                        <a:pt x="25206" y="224471"/>
                      </a:cubicBezTo>
                      <a:lnTo>
                        <a:pt x="14211" y="156355"/>
                      </a:lnTo>
                      <a:lnTo>
                        <a:pt x="1556" y="308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6" name="Freeform 755">
                  <a:extLst>
                    <a:ext uri="{FF2B5EF4-FFF2-40B4-BE49-F238E27FC236}">
                      <a16:creationId xmlns:a16="http://schemas.microsoft.com/office/drawing/2014/main" id="{863C0A10-B7EF-234F-85ED-FC812A0D18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62852" y="3439800"/>
                  <a:ext cx="515616" cy="758768"/>
                </a:xfrm>
                <a:custGeom>
                  <a:avLst/>
                  <a:gdLst>
                    <a:gd name="connsiteX0" fmla="*/ 0 w 515616"/>
                    <a:gd name="connsiteY0" fmla="*/ 0 h 758768"/>
                    <a:gd name="connsiteX1" fmla="*/ 169685 w 515616"/>
                    <a:gd name="connsiteY1" fmla="*/ 0 h 758768"/>
                    <a:gd name="connsiteX2" fmla="*/ 183272 w 515616"/>
                    <a:gd name="connsiteY2" fmla="*/ 134915 h 758768"/>
                    <a:gd name="connsiteX3" fmla="*/ 431443 w 515616"/>
                    <a:gd name="connsiteY3" fmla="*/ 547121 h 758768"/>
                    <a:gd name="connsiteX4" fmla="*/ 515616 w 515616"/>
                    <a:gd name="connsiteY4" fmla="*/ 605510 h 758768"/>
                    <a:gd name="connsiteX5" fmla="*/ 427132 w 515616"/>
                    <a:gd name="connsiteY5" fmla="*/ 758768 h 758768"/>
                    <a:gd name="connsiteX6" fmla="*/ 427132 w 515616"/>
                    <a:gd name="connsiteY6" fmla="*/ 758768 h 758768"/>
                    <a:gd name="connsiteX7" fmla="*/ 431194 w 515616"/>
                    <a:gd name="connsiteY7" fmla="*/ 751732 h 758768"/>
                    <a:gd name="connsiteX8" fmla="*/ 323239 w 515616"/>
                    <a:gd name="connsiteY8" fmla="*/ 676923 h 758768"/>
                    <a:gd name="connsiteX9" fmla="*/ 17018 w 515616"/>
                    <a:gd name="connsiteY9" fmla="*/ 168816 h 758768"/>
                    <a:gd name="connsiteX10" fmla="*/ 0 w 515616"/>
                    <a:gd name="connsiteY10" fmla="*/ 0 h 758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15616" h="758768">
                      <a:moveTo>
                        <a:pt x="0" y="0"/>
                      </a:moveTo>
                      <a:lnTo>
                        <a:pt x="169685" y="0"/>
                      </a:lnTo>
                      <a:lnTo>
                        <a:pt x="183272" y="134915"/>
                      </a:lnTo>
                      <a:cubicBezTo>
                        <a:pt x="216947" y="299650"/>
                        <a:pt x="306589" y="443978"/>
                        <a:pt x="431443" y="547121"/>
                      </a:cubicBezTo>
                      <a:lnTo>
                        <a:pt x="515616" y="605510"/>
                      </a:lnTo>
                      <a:lnTo>
                        <a:pt x="427132" y="758768"/>
                      </a:lnTo>
                      <a:lnTo>
                        <a:pt x="427132" y="758768"/>
                      </a:lnTo>
                      <a:lnTo>
                        <a:pt x="431194" y="751732"/>
                      </a:lnTo>
                      <a:lnTo>
                        <a:pt x="323239" y="676923"/>
                      </a:lnTo>
                      <a:cubicBezTo>
                        <a:pt x="169181" y="549783"/>
                        <a:pt x="58571" y="371877"/>
                        <a:pt x="17018" y="16881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7" name="Freeform 756">
                  <a:extLst>
                    <a:ext uri="{FF2B5EF4-FFF2-40B4-BE49-F238E27FC236}">
                      <a16:creationId xmlns:a16="http://schemas.microsoft.com/office/drawing/2014/main" id="{F4AE0397-53F0-7B4C-8A87-CC63B8B5B3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34090" y="3439800"/>
                  <a:ext cx="437351" cy="603444"/>
                </a:xfrm>
                <a:custGeom>
                  <a:avLst/>
                  <a:gdLst>
                    <a:gd name="connsiteX0" fmla="*/ 0 w 437351"/>
                    <a:gd name="connsiteY0" fmla="*/ 0 h 603444"/>
                    <a:gd name="connsiteX1" fmla="*/ 183571 w 437351"/>
                    <a:gd name="connsiteY1" fmla="*/ 0 h 603444"/>
                    <a:gd name="connsiteX2" fmla="*/ 193381 w 437351"/>
                    <a:gd name="connsiteY2" fmla="*/ 97309 h 603444"/>
                    <a:gd name="connsiteX3" fmla="*/ 377693 w 437351"/>
                    <a:gd name="connsiteY3" fmla="*/ 403135 h 603444"/>
                    <a:gd name="connsiteX4" fmla="*/ 437351 w 437351"/>
                    <a:gd name="connsiteY4" fmla="*/ 444476 h 603444"/>
                    <a:gd name="connsiteX5" fmla="*/ 345570 w 437351"/>
                    <a:gd name="connsiteY5" fmla="*/ 603444 h 603444"/>
                    <a:gd name="connsiteX6" fmla="*/ 260925 w 437351"/>
                    <a:gd name="connsiteY6" fmla="*/ 544787 h 603444"/>
                    <a:gd name="connsiteX7" fmla="*/ 13539 w 437351"/>
                    <a:gd name="connsiteY7" fmla="*/ 134305 h 603444"/>
                    <a:gd name="connsiteX8" fmla="*/ 0 w 437351"/>
                    <a:gd name="connsiteY8" fmla="*/ 0 h 60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1" h="603444">
                      <a:moveTo>
                        <a:pt x="0" y="0"/>
                      </a:moveTo>
                      <a:lnTo>
                        <a:pt x="183571" y="0"/>
                      </a:lnTo>
                      <a:lnTo>
                        <a:pt x="193381" y="97309"/>
                      </a:lnTo>
                      <a:cubicBezTo>
                        <a:pt x="218391" y="219530"/>
                        <a:pt x="284967" y="326610"/>
                        <a:pt x="377693" y="403135"/>
                      </a:cubicBezTo>
                      <a:lnTo>
                        <a:pt x="437351" y="444476"/>
                      </a:lnTo>
                      <a:lnTo>
                        <a:pt x="345570" y="603444"/>
                      </a:lnTo>
                      <a:lnTo>
                        <a:pt x="260925" y="544787"/>
                      </a:lnTo>
                      <a:cubicBezTo>
                        <a:pt x="136466" y="442075"/>
                        <a:pt x="47108" y="298351"/>
                        <a:pt x="13539" y="13430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8" name="Freeform 757">
                  <a:extLst>
                    <a:ext uri="{FF2B5EF4-FFF2-40B4-BE49-F238E27FC236}">
                      <a16:creationId xmlns:a16="http://schemas.microsoft.com/office/drawing/2014/main" id="{E849D49F-A568-B641-A9C1-D6C29D03C3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34561" y="3439801"/>
                  <a:ext cx="437352" cy="603445"/>
                </a:xfrm>
                <a:custGeom>
                  <a:avLst/>
                  <a:gdLst>
                    <a:gd name="connsiteX0" fmla="*/ 253780 w 437352"/>
                    <a:gd name="connsiteY0" fmla="*/ 0 h 603445"/>
                    <a:gd name="connsiteX1" fmla="*/ 437352 w 437352"/>
                    <a:gd name="connsiteY1" fmla="*/ 0 h 603445"/>
                    <a:gd name="connsiteX2" fmla="*/ 423812 w 437352"/>
                    <a:gd name="connsiteY2" fmla="*/ 134305 h 603445"/>
                    <a:gd name="connsiteX3" fmla="*/ 176427 w 437352"/>
                    <a:gd name="connsiteY3" fmla="*/ 544787 h 603445"/>
                    <a:gd name="connsiteX4" fmla="*/ 91780 w 437352"/>
                    <a:gd name="connsiteY4" fmla="*/ 603445 h 603445"/>
                    <a:gd name="connsiteX5" fmla="*/ 0 w 437352"/>
                    <a:gd name="connsiteY5" fmla="*/ 444477 h 603445"/>
                    <a:gd name="connsiteX6" fmla="*/ 59659 w 437352"/>
                    <a:gd name="connsiteY6" fmla="*/ 403135 h 603445"/>
                    <a:gd name="connsiteX7" fmla="*/ 243971 w 437352"/>
                    <a:gd name="connsiteY7" fmla="*/ 97309 h 603445"/>
                    <a:gd name="connsiteX8" fmla="*/ 253780 w 437352"/>
                    <a:gd name="connsiteY8" fmla="*/ 0 h 60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2" h="603445">
                      <a:moveTo>
                        <a:pt x="253780" y="0"/>
                      </a:moveTo>
                      <a:lnTo>
                        <a:pt x="437352" y="0"/>
                      </a:lnTo>
                      <a:lnTo>
                        <a:pt x="423812" y="134305"/>
                      </a:lnTo>
                      <a:cubicBezTo>
                        <a:pt x="390244" y="298351"/>
                        <a:pt x="300886" y="442075"/>
                        <a:pt x="176427" y="544787"/>
                      </a:cubicBezTo>
                      <a:lnTo>
                        <a:pt x="91780" y="603445"/>
                      </a:lnTo>
                      <a:lnTo>
                        <a:pt x="0" y="444477"/>
                      </a:lnTo>
                      <a:lnTo>
                        <a:pt x="59659" y="403135"/>
                      </a:lnTo>
                      <a:cubicBezTo>
                        <a:pt x="152386" y="326610"/>
                        <a:pt x="218961" y="219530"/>
                        <a:pt x="243971" y="97309"/>
                      </a:cubicBezTo>
                      <a:lnTo>
                        <a:pt x="25378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9" name="Freeform 758">
                  <a:extLst>
                    <a:ext uri="{FF2B5EF4-FFF2-40B4-BE49-F238E27FC236}">
                      <a16:creationId xmlns:a16="http://schemas.microsoft.com/office/drawing/2014/main" id="{F991E747-C2CE-1A47-A6F0-B94E1F6AAD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27955" y="3439800"/>
                  <a:ext cx="515196" cy="751734"/>
                </a:xfrm>
                <a:custGeom>
                  <a:avLst/>
                  <a:gdLst>
                    <a:gd name="connsiteX0" fmla="*/ 346983 w 515196"/>
                    <a:gd name="connsiteY0" fmla="*/ 0 h 751734"/>
                    <a:gd name="connsiteX1" fmla="*/ 515196 w 515196"/>
                    <a:gd name="connsiteY1" fmla="*/ 0 h 751734"/>
                    <a:gd name="connsiteX2" fmla="*/ 498177 w 515196"/>
                    <a:gd name="connsiteY2" fmla="*/ 168816 h 751734"/>
                    <a:gd name="connsiteX3" fmla="*/ 191956 w 515196"/>
                    <a:gd name="connsiteY3" fmla="*/ 676923 h 751734"/>
                    <a:gd name="connsiteX4" fmla="*/ 84001 w 515196"/>
                    <a:gd name="connsiteY4" fmla="*/ 751734 h 751734"/>
                    <a:gd name="connsiteX5" fmla="*/ 0 w 515196"/>
                    <a:gd name="connsiteY5" fmla="*/ 606240 h 751734"/>
                    <a:gd name="connsiteX6" fmla="*/ 85225 w 515196"/>
                    <a:gd name="connsiteY6" fmla="*/ 547121 h 751734"/>
                    <a:gd name="connsiteX7" fmla="*/ 333396 w 515196"/>
                    <a:gd name="connsiteY7" fmla="*/ 134915 h 751734"/>
                    <a:gd name="connsiteX8" fmla="*/ 346983 w 515196"/>
                    <a:gd name="connsiteY8" fmla="*/ 0 h 751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5196" h="751734">
                      <a:moveTo>
                        <a:pt x="346983" y="0"/>
                      </a:moveTo>
                      <a:lnTo>
                        <a:pt x="515196" y="0"/>
                      </a:lnTo>
                      <a:lnTo>
                        <a:pt x="498177" y="168816"/>
                      </a:lnTo>
                      <a:cubicBezTo>
                        <a:pt x="456625" y="371877"/>
                        <a:pt x="346015" y="549783"/>
                        <a:pt x="191956" y="676923"/>
                      </a:cubicBezTo>
                      <a:lnTo>
                        <a:pt x="84001" y="751734"/>
                      </a:lnTo>
                      <a:lnTo>
                        <a:pt x="0" y="606240"/>
                      </a:lnTo>
                      <a:lnTo>
                        <a:pt x="85225" y="547121"/>
                      </a:lnTo>
                      <a:cubicBezTo>
                        <a:pt x="210079" y="443978"/>
                        <a:pt x="299721" y="299650"/>
                        <a:pt x="333396" y="134915"/>
                      </a:cubicBezTo>
                      <a:lnTo>
                        <a:pt x="34698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0" name="Freeform 759">
                  <a:extLst>
                    <a:ext uri="{FF2B5EF4-FFF2-40B4-BE49-F238E27FC236}">
                      <a16:creationId xmlns:a16="http://schemas.microsoft.com/office/drawing/2014/main" id="{DA3BA489-6045-2245-8A08-34384BFEF3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11955" y="3439801"/>
                  <a:ext cx="618405" cy="913217"/>
                </a:xfrm>
                <a:custGeom>
                  <a:avLst/>
                  <a:gdLst>
                    <a:gd name="connsiteX0" fmla="*/ 439957 w 618405"/>
                    <a:gd name="connsiteY0" fmla="*/ 0 h 913217"/>
                    <a:gd name="connsiteX1" fmla="*/ 618405 w 618405"/>
                    <a:gd name="connsiteY1" fmla="*/ 0 h 913217"/>
                    <a:gd name="connsiteX2" fmla="*/ 616846 w 618405"/>
                    <a:gd name="connsiteY2" fmla="*/ 30869 h 913217"/>
                    <a:gd name="connsiteX3" fmla="*/ 604201 w 618405"/>
                    <a:gd name="connsiteY3" fmla="*/ 156313 h 913217"/>
                    <a:gd name="connsiteX4" fmla="*/ 593199 w 618405"/>
                    <a:gd name="connsiteY4" fmla="*/ 224471 h 913217"/>
                    <a:gd name="connsiteX5" fmla="*/ 559095 w 618405"/>
                    <a:gd name="connsiteY5" fmla="*/ 344288 h 913217"/>
                    <a:gd name="connsiteX6" fmla="*/ 521833 w 618405"/>
                    <a:gd name="connsiteY6" fmla="*/ 434147 h 913217"/>
                    <a:gd name="connsiteX7" fmla="*/ 493654 w 618405"/>
                    <a:gd name="connsiteY7" fmla="*/ 490895 h 913217"/>
                    <a:gd name="connsiteX8" fmla="*/ 452625 w 618405"/>
                    <a:gd name="connsiteY8" fmla="*/ 564702 h 913217"/>
                    <a:gd name="connsiteX9" fmla="*/ 414774 w 618405"/>
                    <a:gd name="connsiteY9" fmla="*/ 617684 h 913217"/>
                    <a:gd name="connsiteX10" fmla="*/ 378441 w 618405"/>
                    <a:gd name="connsiteY10" fmla="*/ 667515 h 913217"/>
                    <a:gd name="connsiteX11" fmla="*/ 317914 w 618405"/>
                    <a:gd name="connsiteY11" fmla="*/ 734815 h 913217"/>
                    <a:gd name="connsiteX12" fmla="*/ 274771 w 618405"/>
                    <a:gd name="connsiteY12" fmla="*/ 776940 h 913217"/>
                    <a:gd name="connsiteX13" fmla="*/ 210341 w 618405"/>
                    <a:gd name="connsiteY13" fmla="*/ 834194 h 913217"/>
                    <a:gd name="connsiteX14" fmla="*/ 158599 w 618405"/>
                    <a:gd name="connsiteY14" fmla="*/ 870693 h 913217"/>
                    <a:gd name="connsiteX15" fmla="*/ 107917 w 618405"/>
                    <a:gd name="connsiteY15" fmla="*/ 905814 h 913217"/>
                    <a:gd name="connsiteX16" fmla="*/ 93233 w 618405"/>
                    <a:gd name="connsiteY16" fmla="*/ 913217 h 913217"/>
                    <a:gd name="connsiteX17" fmla="*/ 0 w 618405"/>
                    <a:gd name="connsiteY17" fmla="*/ 751734 h 913217"/>
                    <a:gd name="connsiteX18" fmla="*/ 1 w 618405"/>
                    <a:gd name="connsiteY18" fmla="*/ 751734 h 913217"/>
                    <a:gd name="connsiteX19" fmla="*/ 4483 w 618405"/>
                    <a:gd name="connsiteY19" fmla="*/ 759498 h 913217"/>
                    <a:gd name="connsiteX20" fmla="*/ 113797 w 618405"/>
                    <a:gd name="connsiteY20" fmla="*/ 683684 h 913217"/>
                    <a:gd name="connsiteX21" fmla="*/ 422775 w 618405"/>
                    <a:gd name="connsiteY21" fmla="*/ 170581 h 913217"/>
                    <a:gd name="connsiteX22" fmla="*/ 439957 w 618405"/>
                    <a:gd name="connsiteY22" fmla="*/ 0 h 913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18405" h="913217">
                      <a:moveTo>
                        <a:pt x="439957" y="0"/>
                      </a:moveTo>
                      <a:lnTo>
                        <a:pt x="618405" y="0"/>
                      </a:lnTo>
                      <a:lnTo>
                        <a:pt x="616846" y="30869"/>
                      </a:lnTo>
                      <a:lnTo>
                        <a:pt x="604201" y="156313"/>
                      </a:lnTo>
                      <a:lnTo>
                        <a:pt x="593199" y="224471"/>
                      </a:lnTo>
                      <a:cubicBezTo>
                        <a:pt x="584102" y="265332"/>
                        <a:pt x="572686" y="305320"/>
                        <a:pt x="559095" y="344288"/>
                      </a:cubicBezTo>
                      <a:lnTo>
                        <a:pt x="521833" y="434147"/>
                      </a:lnTo>
                      <a:lnTo>
                        <a:pt x="493654" y="490895"/>
                      </a:lnTo>
                      <a:lnTo>
                        <a:pt x="452625" y="564702"/>
                      </a:lnTo>
                      <a:lnTo>
                        <a:pt x="414774" y="617684"/>
                      </a:lnTo>
                      <a:lnTo>
                        <a:pt x="378441" y="667515"/>
                      </a:lnTo>
                      <a:lnTo>
                        <a:pt x="317914" y="734815"/>
                      </a:lnTo>
                      <a:lnTo>
                        <a:pt x="274771" y="776940"/>
                      </a:lnTo>
                      <a:lnTo>
                        <a:pt x="210341" y="834194"/>
                      </a:lnTo>
                      <a:lnTo>
                        <a:pt x="158599" y="870693"/>
                      </a:lnTo>
                      <a:lnTo>
                        <a:pt x="107917" y="905814"/>
                      </a:lnTo>
                      <a:lnTo>
                        <a:pt x="93233" y="913217"/>
                      </a:lnTo>
                      <a:lnTo>
                        <a:pt x="0" y="751734"/>
                      </a:lnTo>
                      <a:lnTo>
                        <a:pt x="1" y="751734"/>
                      </a:lnTo>
                      <a:lnTo>
                        <a:pt x="4483" y="759498"/>
                      </a:lnTo>
                      <a:lnTo>
                        <a:pt x="113797" y="683684"/>
                      </a:lnTo>
                      <a:cubicBezTo>
                        <a:pt x="269243" y="555293"/>
                        <a:pt x="380849" y="375639"/>
                        <a:pt x="422775" y="170581"/>
                      </a:cubicBezTo>
                      <a:lnTo>
                        <a:pt x="439957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1" name="Freeform 760">
                  <a:extLst>
                    <a:ext uri="{FF2B5EF4-FFF2-40B4-BE49-F238E27FC236}">
                      <a16:creationId xmlns:a16="http://schemas.microsoft.com/office/drawing/2014/main" id="{716413E0-7293-C543-995F-374753BC9F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05187" y="3439801"/>
                  <a:ext cx="707268" cy="1070549"/>
                </a:xfrm>
                <a:custGeom>
                  <a:avLst/>
                  <a:gdLst>
                    <a:gd name="connsiteX0" fmla="*/ 526726 w 707268"/>
                    <a:gd name="connsiteY0" fmla="*/ 0 h 1070549"/>
                    <a:gd name="connsiteX1" fmla="*/ 707268 w 707268"/>
                    <a:gd name="connsiteY1" fmla="*/ 0 h 1070549"/>
                    <a:gd name="connsiteX2" fmla="*/ 701308 w 707268"/>
                    <a:gd name="connsiteY2" fmla="*/ 118028 h 1070549"/>
                    <a:gd name="connsiteX3" fmla="*/ 114107 w 707268"/>
                    <a:gd name="connsiteY3" fmla="*/ 1058818 h 1070549"/>
                    <a:gd name="connsiteX4" fmla="*/ 90836 w 707268"/>
                    <a:gd name="connsiteY4" fmla="*/ 1070549 h 1070549"/>
                    <a:gd name="connsiteX5" fmla="*/ 0 w 707268"/>
                    <a:gd name="connsiteY5" fmla="*/ 913217 h 1070549"/>
                    <a:gd name="connsiteX6" fmla="*/ 1 w 707268"/>
                    <a:gd name="connsiteY6" fmla="*/ 913217 h 1070549"/>
                    <a:gd name="connsiteX7" fmla="*/ 1144 w 707268"/>
                    <a:gd name="connsiteY7" fmla="*/ 915197 h 1070549"/>
                    <a:gd name="connsiteX8" fmla="*/ 14685 w 707268"/>
                    <a:gd name="connsiteY8" fmla="*/ 905814 h 1070549"/>
                    <a:gd name="connsiteX9" fmla="*/ 17814 w 707268"/>
                    <a:gd name="connsiteY9" fmla="*/ 904236 h 1070549"/>
                    <a:gd name="connsiteX10" fmla="*/ 65367 w 707268"/>
                    <a:gd name="connsiteY10" fmla="*/ 870693 h 1070549"/>
                    <a:gd name="connsiteX11" fmla="*/ 134795 w 707268"/>
                    <a:gd name="connsiteY11" fmla="*/ 822581 h 1070549"/>
                    <a:gd name="connsiteX12" fmla="*/ 181539 w 707268"/>
                    <a:gd name="connsiteY12" fmla="*/ 776940 h 1070549"/>
                    <a:gd name="connsiteX13" fmla="*/ 207718 w 707268"/>
                    <a:gd name="connsiteY13" fmla="*/ 753676 h 1070549"/>
                    <a:gd name="connsiteX14" fmla="*/ 224682 w 707268"/>
                    <a:gd name="connsiteY14" fmla="*/ 734815 h 1070549"/>
                    <a:gd name="connsiteX15" fmla="*/ 264454 w 707268"/>
                    <a:gd name="connsiteY15" fmla="*/ 695980 h 1070549"/>
                    <a:gd name="connsiteX16" fmla="*/ 285209 w 707268"/>
                    <a:gd name="connsiteY16" fmla="*/ 667515 h 1070549"/>
                    <a:gd name="connsiteX17" fmla="*/ 288770 w 707268"/>
                    <a:gd name="connsiteY17" fmla="*/ 663555 h 1070549"/>
                    <a:gd name="connsiteX18" fmla="*/ 321542 w 707268"/>
                    <a:gd name="connsiteY18" fmla="*/ 617684 h 1070549"/>
                    <a:gd name="connsiteX19" fmla="*/ 371460 w 707268"/>
                    <a:gd name="connsiteY19" fmla="*/ 549220 h 1070549"/>
                    <a:gd name="connsiteX20" fmla="*/ 400422 w 707268"/>
                    <a:gd name="connsiteY20" fmla="*/ 490895 h 1070549"/>
                    <a:gd name="connsiteX21" fmla="*/ 418715 w 707268"/>
                    <a:gd name="connsiteY21" fmla="*/ 457988 h 1070549"/>
                    <a:gd name="connsiteX22" fmla="*/ 428601 w 707268"/>
                    <a:gd name="connsiteY22" fmla="*/ 434147 h 1070549"/>
                    <a:gd name="connsiteX23" fmla="*/ 452902 w 707268"/>
                    <a:gd name="connsiteY23" fmla="*/ 385209 h 1070549"/>
                    <a:gd name="connsiteX24" fmla="*/ 505873 w 707268"/>
                    <a:gd name="connsiteY24" fmla="*/ 206858 h 1070549"/>
                    <a:gd name="connsiteX25" fmla="*/ 510969 w 707268"/>
                    <a:gd name="connsiteY25" fmla="*/ 156313 h 1070549"/>
                    <a:gd name="connsiteX26" fmla="*/ 520153 w 707268"/>
                    <a:gd name="connsiteY26" fmla="*/ 99410 h 1070549"/>
                    <a:gd name="connsiteX27" fmla="*/ 523614 w 707268"/>
                    <a:gd name="connsiteY27" fmla="*/ 30869 h 1070549"/>
                    <a:gd name="connsiteX28" fmla="*/ 526726 w 707268"/>
                    <a:gd name="connsiteY28" fmla="*/ 0 h 1070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07268" h="1070549">
                      <a:moveTo>
                        <a:pt x="526726" y="0"/>
                      </a:moveTo>
                      <a:lnTo>
                        <a:pt x="707268" y="0"/>
                      </a:lnTo>
                      <a:lnTo>
                        <a:pt x="701308" y="118028"/>
                      </a:lnTo>
                      <a:cubicBezTo>
                        <a:pt x="660980" y="515130"/>
                        <a:pt x="436254" y="857719"/>
                        <a:pt x="114107" y="1058818"/>
                      </a:cubicBezTo>
                      <a:lnTo>
                        <a:pt x="90836" y="1070549"/>
                      </a:lnTo>
                      <a:lnTo>
                        <a:pt x="0" y="913217"/>
                      </a:lnTo>
                      <a:lnTo>
                        <a:pt x="1" y="913217"/>
                      </a:lnTo>
                      <a:lnTo>
                        <a:pt x="1144" y="915197"/>
                      </a:lnTo>
                      <a:lnTo>
                        <a:pt x="14685" y="905814"/>
                      </a:lnTo>
                      <a:lnTo>
                        <a:pt x="17814" y="904236"/>
                      </a:lnTo>
                      <a:lnTo>
                        <a:pt x="65367" y="870693"/>
                      </a:lnTo>
                      <a:lnTo>
                        <a:pt x="134795" y="822581"/>
                      </a:lnTo>
                      <a:lnTo>
                        <a:pt x="181539" y="776940"/>
                      </a:lnTo>
                      <a:lnTo>
                        <a:pt x="207718" y="753676"/>
                      </a:lnTo>
                      <a:lnTo>
                        <a:pt x="224682" y="734815"/>
                      </a:lnTo>
                      <a:lnTo>
                        <a:pt x="264454" y="695980"/>
                      </a:lnTo>
                      <a:lnTo>
                        <a:pt x="285209" y="667515"/>
                      </a:lnTo>
                      <a:lnTo>
                        <a:pt x="288770" y="663555"/>
                      </a:lnTo>
                      <a:lnTo>
                        <a:pt x="321542" y="617684"/>
                      </a:lnTo>
                      <a:lnTo>
                        <a:pt x="371460" y="549220"/>
                      </a:lnTo>
                      <a:lnTo>
                        <a:pt x="400422" y="490895"/>
                      </a:lnTo>
                      <a:lnTo>
                        <a:pt x="418715" y="457988"/>
                      </a:lnTo>
                      <a:lnTo>
                        <a:pt x="428601" y="434147"/>
                      </a:lnTo>
                      <a:lnTo>
                        <a:pt x="452902" y="385209"/>
                      </a:lnTo>
                      <a:cubicBezTo>
                        <a:pt x="475466" y="327987"/>
                        <a:pt x="493285" y="268375"/>
                        <a:pt x="505873" y="206858"/>
                      </a:cubicBezTo>
                      <a:lnTo>
                        <a:pt x="510969" y="156313"/>
                      </a:lnTo>
                      <a:lnTo>
                        <a:pt x="520153" y="99410"/>
                      </a:lnTo>
                      <a:lnTo>
                        <a:pt x="523614" y="30869"/>
                      </a:lnTo>
                      <a:lnTo>
                        <a:pt x="526726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2" name="Freeform 761">
                  <a:extLst>
                    <a:ext uri="{FF2B5EF4-FFF2-40B4-BE49-F238E27FC236}">
                      <a16:creationId xmlns:a16="http://schemas.microsoft.com/office/drawing/2014/main" id="{E2479937-4128-7646-B3D9-1EAE538A7C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96253" y="3439801"/>
                  <a:ext cx="793272" cy="1226071"/>
                </a:xfrm>
                <a:custGeom>
                  <a:avLst/>
                  <a:gdLst>
                    <a:gd name="connsiteX0" fmla="*/ 616664 w 793272"/>
                    <a:gd name="connsiteY0" fmla="*/ 0 h 1226071"/>
                    <a:gd name="connsiteX1" fmla="*/ 793272 w 793272"/>
                    <a:gd name="connsiteY1" fmla="*/ 0 h 1226071"/>
                    <a:gd name="connsiteX2" fmla="*/ 786398 w 793272"/>
                    <a:gd name="connsiteY2" fmla="*/ 136132 h 1226071"/>
                    <a:gd name="connsiteX3" fmla="*/ 116677 w 793272"/>
                    <a:gd name="connsiteY3" fmla="*/ 1209133 h 1226071"/>
                    <a:gd name="connsiteX4" fmla="*/ 90400 w 793272"/>
                    <a:gd name="connsiteY4" fmla="*/ 1223924 h 1226071"/>
                    <a:gd name="connsiteX5" fmla="*/ 91171 w 793272"/>
                    <a:gd name="connsiteY5" fmla="*/ 1225260 h 1226071"/>
                    <a:gd name="connsiteX6" fmla="*/ 89561 w 793272"/>
                    <a:gd name="connsiteY6" fmla="*/ 1226071 h 1226071"/>
                    <a:gd name="connsiteX7" fmla="*/ 0 w 793272"/>
                    <a:gd name="connsiteY7" fmla="*/ 1070948 h 1226071"/>
                    <a:gd name="connsiteX8" fmla="*/ 23285 w 793272"/>
                    <a:gd name="connsiteY8" fmla="*/ 1059209 h 1226071"/>
                    <a:gd name="connsiteX9" fmla="*/ 610702 w 793272"/>
                    <a:gd name="connsiteY9" fmla="*/ 118075 h 1226071"/>
                    <a:gd name="connsiteX10" fmla="*/ 616664 w 793272"/>
                    <a:gd name="connsiteY10" fmla="*/ 0 h 1226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93272" h="1226071">
                      <a:moveTo>
                        <a:pt x="616664" y="0"/>
                      </a:moveTo>
                      <a:lnTo>
                        <a:pt x="793272" y="0"/>
                      </a:lnTo>
                      <a:lnTo>
                        <a:pt x="786398" y="136132"/>
                      </a:lnTo>
                      <a:cubicBezTo>
                        <a:pt x="740403" y="589040"/>
                        <a:pt x="484096" y="979773"/>
                        <a:pt x="116677" y="1209133"/>
                      </a:cubicBezTo>
                      <a:lnTo>
                        <a:pt x="90400" y="1223924"/>
                      </a:lnTo>
                      <a:lnTo>
                        <a:pt x="91171" y="1225260"/>
                      </a:lnTo>
                      <a:lnTo>
                        <a:pt x="89561" y="1226071"/>
                      </a:lnTo>
                      <a:lnTo>
                        <a:pt x="0" y="1070948"/>
                      </a:lnTo>
                      <a:lnTo>
                        <a:pt x="23285" y="1059209"/>
                      </a:lnTo>
                      <a:cubicBezTo>
                        <a:pt x="345551" y="858036"/>
                        <a:pt x="570359" y="515322"/>
                        <a:pt x="610702" y="118075"/>
                      </a:cubicBezTo>
                      <a:lnTo>
                        <a:pt x="616664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3" name="Freeform 762">
                  <a:extLst>
                    <a:ext uri="{FF2B5EF4-FFF2-40B4-BE49-F238E27FC236}">
                      <a16:creationId xmlns:a16="http://schemas.microsoft.com/office/drawing/2014/main" id="{B71C6B83-AD1E-8A4F-9BAD-E040D1CA6E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7593" y="3900622"/>
                  <a:ext cx="690815" cy="248378"/>
                </a:xfrm>
                <a:custGeom>
                  <a:avLst/>
                  <a:gdLst>
                    <a:gd name="connsiteX0" fmla="*/ 91823 w 690815"/>
                    <a:gd name="connsiteY0" fmla="*/ 0 h 248378"/>
                    <a:gd name="connsiteX1" fmla="*/ 160966 w 690815"/>
                    <a:gd name="connsiteY1" fmla="*/ 32257 h 248378"/>
                    <a:gd name="connsiteX2" fmla="*/ 345408 w 690815"/>
                    <a:gd name="connsiteY2" fmla="*/ 64807 h 248378"/>
                    <a:gd name="connsiteX3" fmla="*/ 529851 w 690815"/>
                    <a:gd name="connsiteY3" fmla="*/ 32257 h 248378"/>
                    <a:gd name="connsiteX4" fmla="*/ 598992 w 690815"/>
                    <a:gd name="connsiteY4" fmla="*/ 1 h 248378"/>
                    <a:gd name="connsiteX5" fmla="*/ 690815 w 690815"/>
                    <a:gd name="connsiteY5" fmla="*/ 159041 h 248378"/>
                    <a:gd name="connsiteX6" fmla="*/ 592969 w 690815"/>
                    <a:gd name="connsiteY6" fmla="*/ 204689 h 248378"/>
                    <a:gd name="connsiteX7" fmla="*/ 345408 w 690815"/>
                    <a:gd name="connsiteY7" fmla="*/ 248378 h 248378"/>
                    <a:gd name="connsiteX8" fmla="*/ 97848 w 690815"/>
                    <a:gd name="connsiteY8" fmla="*/ 204689 h 248378"/>
                    <a:gd name="connsiteX9" fmla="*/ 0 w 690815"/>
                    <a:gd name="connsiteY9" fmla="*/ 159040 h 248378"/>
                    <a:gd name="connsiteX10" fmla="*/ 91823 w 690815"/>
                    <a:gd name="connsiteY10" fmla="*/ 0 h 24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90815" h="248378">
                      <a:moveTo>
                        <a:pt x="91823" y="0"/>
                      </a:moveTo>
                      <a:lnTo>
                        <a:pt x="160966" y="32257"/>
                      </a:lnTo>
                      <a:cubicBezTo>
                        <a:pt x="218478" y="53315"/>
                        <a:pt x="280601" y="64807"/>
                        <a:pt x="345408" y="64807"/>
                      </a:cubicBezTo>
                      <a:cubicBezTo>
                        <a:pt x="410216" y="64807"/>
                        <a:pt x="472339" y="53315"/>
                        <a:pt x="529851" y="32257"/>
                      </a:cubicBezTo>
                      <a:lnTo>
                        <a:pt x="598992" y="1"/>
                      </a:lnTo>
                      <a:lnTo>
                        <a:pt x="690815" y="159041"/>
                      </a:lnTo>
                      <a:lnTo>
                        <a:pt x="592969" y="204689"/>
                      </a:lnTo>
                      <a:cubicBezTo>
                        <a:pt x="515775" y="232953"/>
                        <a:pt x="432393" y="248378"/>
                        <a:pt x="345408" y="248378"/>
                      </a:cubicBezTo>
                      <a:cubicBezTo>
                        <a:pt x="258424" y="248378"/>
                        <a:pt x="175041" y="232953"/>
                        <a:pt x="97848" y="204689"/>
                      </a:cubicBezTo>
                      <a:lnTo>
                        <a:pt x="0" y="159040"/>
                      </a:lnTo>
                      <a:lnTo>
                        <a:pt x="9182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4" name="Freeform 763">
                  <a:extLst>
                    <a:ext uri="{FF2B5EF4-FFF2-40B4-BE49-F238E27FC236}">
                      <a16:creationId xmlns:a16="http://schemas.microsoft.com/office/drawing/2014/main" id="{19EE0F12-5C16-7644-AA07-D8AAD4EEA8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21940" y="4061882"/>
                  <a:ext cx="862121" cy="258356"/>
                </a:xfrm>
                <a:custGeom>
                  <a:avLst/>
                  <a:gdLst>
                    <a:gd name="connsiteX0" fmla="*/ 84372 w 862121"/>
                    <a:gd name="connsiteY0" fmla="*/ 0 h 258356"/>
                    <a:gd name="connsiteX1" fmla="*/ 183450 w 862121"/>
                    <a:gd name="connsiteY1" fmla="*/ 46270 h 258356"/>
                    <a:gd name="connsiteX2" fmla="*/ 431797 w 862121"/>
                    <a:gd name="connsiteY2" fmla="*/ 90143 h 258356"/>
                    <a:gd name="connsiteX3" fmla="*/ 680144 w 862121"/>
                    <a:gd name="connsiteY3" fmla="*/ 46270 h 258356"/>
                    <a:gd name="connsiteX4" fmla="*/ 778062 w 862121"/>
                    <a:gd name="connsiteY4" fmla="*/ 543 h 258356"/>
                    <a:gd name="connsiteX5" fmla="*/ 862121 w 862121"/>
                    <a:gd name="connsiteY5" fmla="*/ 146137 h 258356"/>
                    <a:gd name="connsiteX6" fmla="*/ 737499 w 862121"/>
                    <a:gd name="connsiteY6" fmla="*/ 204276 h 258356"/>
                    <a:gd name="connsiteX7" fmla="*/ 431061 w 862121"/>
                    <a:gd name="connsiteY7" fmla="*/ 258356 h 258356"/>
                    <a:gd name="connsiteX8" fmla="*/ 124624 w 862121"/>
                    <a:gd name="connsiteY8" fmla="*/ 204276 h 258356"/>
                    <a:gd name="connsiteX9" fmla="*/ 0 w 862121"/>
                    <a:gd name="connsiteY9" fmla="*/ 146136 h 258356"/>
                    <a:gd name="connsiteX10" fmla="*/ 84372 w 862121"/>
                    <a:gd name="connsiteY10" fmla="*/ 0 h 258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62121" h="258356">
                      <a:moveTo>
                        <a:pt x="84372" y="0"/>
                      </a:moveTo>
                      <a:lnTo>
                        <a:pt x="183450" y="46270"/>
                      </a:lnTo>
                      <a:cubicBezTo>
                        <a:pt x="260889" y="74653"/>
                        <a:pt x="344536" y="90143"/>
                        <a:pt x="431797" y="90143"/>
                      </a:cubicBezTo>
                      <a:cubicBezTo>
                        <a:pt x="519059" y="90143"/>
                        <a:pt x="602706" y="74653"/>
                        <a:pt x="680144" y="46270"/>
                      </a:cubicBezTo>
                      <a:lnTo>
                        <a:pt x="778062" y="543"/>
                      </a:lnTo>
                      <a:lnTo>
                        <a:pt x="862121" y="146137"/>
                      </a:lnTo>
                      <a:lnTo>
                        <a:pt x="737499" y="204276"/>
                      </a:lnTo>
                      <a:cubicBezTo>
                        <a:pt x="641947" y="239262"/>
                        <a:pt x="538734" y="258356"/>
                        <a:pt x="431061" y="258356"/>
                      </a:cubicBezTo>
                      <a:cubicBezTo>
                        <a:pt x="323389" y="258356"/>
                        <a:pt x="220176" y="239262"/>
                        <a:pt x="124624" y="204276"/>
                      </a:cubicBezTo>
                      <a:lnTo>
                        <a:pt x="0" y="146136"/>
                      </a:lnTo>
                      <a:lnTo>
                        <a:pt x="8437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5" name="Freeform 764">
                  <a:extLst>
                    <a:ext uri="{FF2B5EF4-FFF2-40B4-BE49-F238E27FC236}">
                      <a16:creationId xmlns:a16="http://schemas.microsoft.com/office/drawing/2014/main" id="{DB2EE478-0F0B-1042-A733-876FED86AE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29791" y="4208019"/>
                  <a:ext cx="1046419" cy="298887"/>
                </a:xfrm>
                <a:custGeom>
                  <a:avLst/>
                  <a:gdLst>
                    <a:gd name="connsiteX0" fmla="*/ 92149 w 1046419"/>
                    <a:gd name="connsiteY0" fmla="*/ 0 h 298887"/>
                    <a:gd name="connsiteX1" fmla="*/ 92149 w 1046419"/>
                    <a:gd name="connsiteY1" fmla="*/ 0 h 298887"/>
                    <a:gd name="connsiteX2" fmla="*/ 87998 w 1046419"/>
                    <a:gd name="connsiteY2" fmla="*/ 7190 h 298887"/>
                    <a:gd name="connsiteX3" fmla="*/ 214750 w 1046419"/>
                    <a:gd name="connsiteY3" fmla="*/ 66371 h 298887"/>
                    <a:gd name="connsiteX4" fmla="*/ 523946 w 1046419"/>
                    <a:gd name="connsiteY4" fmla="*/ 120982 h 298887"/>
                    <a:gd name="connsiteX5" fmla="*/ 833143 w 1046419"/>
                    <a:gd name="connsiteY5" fmla="*/ 66371 h 298887"/>
                    <a:gd name="connsiteX6" fmla="*/ 958733 w 1046419"/>
                    <a:gd name="connsiteY6" fmla="*/ 7732 h 298887"/>
                    <a:gd name="connsiteX7" fmla="*/ 954270 w 1046419"/>
                    <a:gd name="connsiteY7" fmla="*/ 1 h 298887"/>
                    <a:gd name="connsiteX8" fmla="*/ 954270 w 1046419"/>
                    <a:gd name="connsiteY8" fmla="*/ 1 h 298887"/>
                    <a:gd name="connsiteX9" fmla="*/ 1046419 w 1046419"/>
                    <a:gd name="connsiteY9" fmla="*/ 159608 h 298887"/>
                    <a:gd name="connsiteX10" fmla="*/ 918450 w 1046419"/>
                    <a:gd name="connsiteY10" fmla="*/ 224120 h 298887"/>
                    <a:gd name="connsiteX11" fmla="*/ 523209 w 1046419"/>
                    <a:gd name="connsiteY11" fmla="*/ 298887 h 298887"/>
                    <a:gd name="connsiteX12" fmla="*/ 127969 w 1046419"/>
                    <a:gd name="connsiteY12" fmla="*/ 224120 h 298887"/>
                    <a:gd name="connsiteX13" fmla="*/ 0 w 1046419"/>
                    <a:gd name="connsiteY13" fmla="*/ 159607 h 298887"/>
                    <a:gd name="connsiteX14" fmla="*/ 92149 w 1046419"/>
                    <a:gd name="connsiteY14" fmla="*/ 0 h 298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46419" h="298887">
                      <a:moveTo>
                        <a:pt x="92149" y="0"/>
                      </a:moveTo>
                      <a:lnTo>
                        <a:pt x="92149" y="0"/>
                      </a:lnTo>
                      <a:lnTo>
                        <a:pt x="87998" y="7190"/>
                      </a:lnTo>
                      <a:lnTo>
                        <a:pt x="214750" y="66371"/>
                      </a:lnTo>
                      <a:cubicBezTo>
                        <a:pt x="311162" y="101701"/>
                        <a:pt x="415304" y="120982"/>
                        <a:pt x="523946" y="120982"/>
                      </a:cubicBezTo>
                      <a:cubicBezTo>
                        <a:pt x="632588" y="120982"/>
                        <a:pt x="736730" y="101701"/>
                        <a:pt x="833143" y="66371"/>
                      </a:cubicBezTo>
                      <a:lnTo>
                        <a:pt x="958733" y="7732"/>
                      </a:lnTo>
                      <a:lnTo>
                        <a:pt x="954270" y="1"/>
                      </a:lnTo>
                      <a:lnTo>
                        <a:pt x="954270" y="1"/>
                      </a:lnTo>
                      <a:lnTo>
                        <a:pt x="1046419" y="159608"/>
                      </a:lnTo>
                      <a:lnTo>
                        <a:pt x="918450" y="224120"/>
                      </a:lnTo>
                      <a:cubicBezTo>
                        <a:pt x="796069" y="272377"/>
                        <a:pt x="662735" y="298887"/>
                        <a:pt x="523209" y="298887"/>
                      </a:cubicBezTo>
                      <a:cubicBezTo>
                        <a:pt x="383684" y="298887"/>
                        <a:pt x="250349" y="272377"/>
                        <a:pt x="127969" y="224120"/>
                      </a:cubicBezTo>
                      <a:lnTo>
                        <a:pt x="0" y="159607"/>
                      </a:lnTo>
                      <a:lnTo>
                        <a:pt x="92149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6" name="Freeform 765">
                  <a:extLst>
                    <a:ext uri="{FF2B5EF4-FFF2-40B4-BE49-F238E27FC236}">
                      <a16:creationId xmlns:a16="http://schemas.microsoft.com/office/drawing/2014/main" id="{A1364AC5-9B57-4D40-AB90-39C11E22DF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8955" y="4367626"/>
                  <a:ext cx="1228090" cy="321375"/>
                </a:xfrm>
                <a:custGeom>
                  <a:avLst/>
                  <a:gdLst>
                    <a:gd name="connsiteX0" fmla="*/ 90836 w 1228090"/>
                    <a:gd name="connsiteY0" fmla="*/ 0 h 321375"/>
                    <a:gd name="connsiteX1" fmla="*/ 90836 w 1228090"/>
                    <a:gd name="connsiteY1" fmla="*/ 0 h 321375"/>
                    <a:gd name="connsiteX2" fmla="*/ 88566 w 1228090"/>
                    <a:gd name="connsiteY2" fmla="*/ 3932 h 321375"/>
                    <a:gd name="connsiteX3" fmla="*/ 242706 w 1228090"/>
                    <a:gd name="connsiteY3" fmla="*/ 75841 h 321375"/>
                    <a:gd name="connsiteX4" fmla="*/ 614046 w 1228090"/>
                    <a:gd name="connsiteY4" fmla="*/ 141375 h 321375"/>
                    <a:gd name="connsiteX5" fmla="*/ 985387 w 1228090"/>
                    <a:gd name="connsiteY5" fmla="*/ 75841 h 321375"/>
                    <a:gd name="connsiteX6" fmla="*/ 1139525 w 1228090"/>
                    <a:gd name="connsiteY6" fmla="*/ 3933 h 321375"/>
                    <a:gd name="connsiteX7" fmla="*/ 1137255 w 1228090"/>
                    <a:gd name="connsiteY7" fmla="*/ 1 h 321375"/>
                    <a:gd name="connsiteX8" fmla="*/ 1137255 w 1228090"/>
                    <a:gd name="connsiteY8" fmla="*/ 0 h 321375"/>
                    <a:gd name="connsiteX9" fmla="*/ 1228090 w 1228090"/>
                    <a:gd name="connsiteY9" fmla="*/ 157333 h 321375"/>
                    <a:gd name="connsiteX10" fmla="*/ 1076056 w 1228090"/>
                    <a:gd name="connsiteY10" fmla="*/ 233978 h 321375"/>
                    <a:gd name="connsiteX11" fmla="*/ 614045 w 1228090"/>
                    <a:gd name="connsiteY11" fmla="*/ 321375 h 321375"/>
                    <a:gd name="connsiteX12" fmla="*/ 152035 w 1228090"/>
                    <a:gd name="connsiteY12" fmla="*/ 233978 h 321375"/>
                    <a:gd name="connsiteX13" fmla="*/ 0 w 1228090"/>
                    <a:gd name="connsiteY13" fmla="*/ 157332 h 321375"/>
                    <a:gd name="connsiteX14" fmla="*/ 90836 w 1228090"/>
                    <a:gd name="connsiteY14" fmla="*/ 0 h 321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28090" h="321375">
                      <a:moveTo>
                        <a:pt x="90836" y="0"/>
                      </a:moveTo>
                      <a:lnTo>
                        <a:pt x="90836" y="0"/>
                      </a:lnTo>
                      <a:lnTo>
                        <a:pt x="88566" y="3932"/>
                      </a:lnTo>
                      <a:lnTo>
                        <a:pt x="242706" y="75841"/>
                      </a:lnTo>
                      <a:cubicBezTo>
                        <a:pt x="358496" y="118238"/>
                        <a:pt x="483569" y="141375"/>
                        <a:pt x="614046" y="141375"/>
                      </a:cubicBezTo>
                      <a:cubicBezTo>
                        <a:pt x="744524" y="141375"/>
                        <a:pt x="869597" y="118238"/>
                        <a:pt x="985387" y="75841"/>
                      </a:cubicBezTo>
                      <a:lnTo>
                        <a:pt x="1139525" y="3933"/>
                      </a:lnTo>
                      <a:lnTo>
                        <a:pt x="1137255" y="1"/>
                      </a:lnTo>
                      <a:lnTo>
                        <a:pt x="1137255" y="0"/>
                      </a:lnTo>
                      <a:lnTo>
                        <a:pt x="1228090" y="157333"/>
                      </a:lnTo>
                      <a:lnTo>
                        <a:pt x="1076056" y="233978"/>
                      </a:lnTo>
                      <a:cubicBezTo>
                        <a:pt x="933001" y="290387"/>
                        <a:pt x="777142" y="321375"/>
                        <a:pt x="614045" y="321375"/>
                      </a:cubicBezTo>
                      <a:cubicBezTo>
                        <a:pt x="450949" y="321375"/>
                        <a:pt x="295090" y="290387"/>
                        <a:pt x="152035" y="233978"/>
                      </a:cubicBezTo>
                      <a:lnTo>
                        <a:pt x="0" y="157332"/>
                      </a:lnTo>
                      <a:lnTo>
                        <a:pt x="90836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7" name="Freeform 766">
                  <a:extLst>
                    <a:ext uri="{FF2B5EF4-FFF2-40B4-BE49-F238E27FC236}">
                      <a16:creationId xmlns:a16="http://schemas.microsoft.com/office/drawing/2014/main" id="{9BD067C1-B7CA-CB46-A59F-BD9D0B051E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49165" y="4525356"/>
                  <a:ext cx="1407671" cy="340715"/>
                </a:xfrm>
                <a:custGeom>
                  <a:avLst/>
                  <a:gdLst>
                    <a:gd name="connsiteX0" fmla="*/ 89561 w 1407671"/>
                    <a:gd name="connsiteY0" fmla="*/ 0 h 340715"/>
                    <a:gd name="connsiteX1" fmla="*/ 241657 w 1407671"/>
                    <a:gd name="connsiteY1" fmla="*/ 76676 h 340715"/>
                    <a:gd name="connsiteX2" fmla="*/ 703836 w 1407671"/>
                    <a:gd name="connsiteY2" fmla="*/ 164106 h 340715"/>
                    <a:gd name="connsiteX3" fmla="*/ 1166016 w 1407671"/>
                    <a:gd name="connsiteY3" fmla="*/ 76676 h 340715"/>
                    <a:gd name="connsiteX4" fmla="*/ 1318110 w 1407671"/>
                    <a:gd name="connsiteY4" fmla="*/ 1 h 340715"/>
                    <a:gd name="connsiteX5" fmla="*/ 1407671 w 1407671"/>
                    <a:gd name="connsiteY5" fmla="*/ 155125 h 340715"/>
                    <a:gd name="connsiteX6" fmla="*/ 1301424 w 1407671"/>
                    <a:gd name="connsiteY6" fmla="*/ 208687 h 340715"/>
                    <a:gd name="connsiteX7" fmla="*/ 1200012 w 1407671"/>
                    <a:gd name="connsiteY7" fmla="*/ 252757 h 340715"/>
                    <a:gd name="connsiteX8" fmla="*/ 703835 w 1407671"/>
                    <a:gd name="connsiteY8" fmla="*/ 340715 h 340715"/>
                    <a:gd name="connsiteX9" fmla="*/ 207660 w 1407671"/>
                    <a:gd name="connsiteY9" fmla="*/ 252757 h 340715"/>
                    <a:gd name="connsiteX10" fmla="*/ 106256 w 1407671"/>
                    <a:gd name="connsiteY10" fmla="*/ 208691 h 340715"/>
                    <a:gd name="connsiteX11" fmla="*/ 0 w 1407671"/>
                    <a:gd name="connsiteY11" fmla="*/ 155124 h 340715"/>
                    <a:gd name="connsiteX12" fmla="*/ 89561 w 1407671"/>
                    <a:gd name="connsiteY12" fmla="*/ 0 h 340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7671" h="340715">
                      <a:moveTo>
                        <a:pt x="89561" y="0"/>
                      </a:moveTo>
                      <a:lnTo>
                        <a:pt x="241657" y="76676"/>
                      </a:lnTo>
                      <a:cubicBezTo>
                        <a:pt x="384764" y="133107"/>
                        <a:pt x="540680" y="164106"/>
                        <a:pt x="703836" y="164106"/>
                      </a:cubicBezTo>
                      <a:cubicBezTo>
                        <a:pt x="866993" y="164106"/>
                        <a:pt x="1022908" y="133107"/>
                        <a:pt x="1166016" y="76676"/>
                      </a:cubicBezTo>
                      <a:lnTo>
                        <a:pt x="1318110" y="1"/>
                      </a:lnTo>
                      <a:lnTo>
                        <a:pt x="1407671" y="155125"/>
                      </a:lnTo>
                      <a:lnTo>
                        <a:pt x="1301424" y="208687"/>
                      </a:lnTo>
                      <a:lnTo>
                        <a:pt x="1200012" y="252757"/>
                      </a:lnTo>
                      <a:cubicBezTo>
                        <a:pt x="1045363" y="309652"/>
                        <a:pt x="878227" y="340715"/>
                        <a:pt x="703835" y="340715"/>
                      </a:cubicBezTo>
                      <a:cubicBezTo>
                        <a:pt x="529444" y="340715"/>
                        <a:pt x="362309" y="309652"/>
                        <a:pt x="207660" y="252757"/>
                      </a:cubicBezTo>
                      <a:lnTo>
                        <a:pt x="106256" y="208691"/>
                      </a:lnTo>
                      <a:lnTo>
                        <a:pt x="0" y="155124"/>
                      </a:lnTo>
                      <a:lnTo>
                        <a:pt x="8956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7A838130-CFF6-5F40-BE46-6A32371831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503003"/>
                <a:ext cx="14686" cy="9384"/>
              </a:xfrm>
              <a:custGeom>
                <a:avLst/>
                <a:gdLst>
                  <a:gd name="connsiteX0" fmla="*/ 1144 w 14686"/>
                  <a:gd name="connsiteY0" fmla="*/ 0 h 9384"/>
                  <a:gd name="connsiteX1" fmla="*/ 14686 w 14686"/>
                  <a:gd name="connsiteY1" fmla="*/ 9384 h 9384"/>
                  <a:gd name="connsiteX2" fmla="*/ 0 w 14686"/>
                  <a:gd name="connsiteY2" fmla="*/ 1981 h 9384"/>
                  <a:gd name="connsiteX3" fmla="*/ 1144 w 14686"/>
                  <a:gd name="connsiteY3" fmla="*/ 0 h 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6" h="9384">
                    <a:moveTo>
                      <a:pt x="1144" y="0"/>
                    </a:moveTo>
                    <a:lnTo>
                      <a:pt x="14686" y="9384"/>
                    </a:lnTo>
                    <a:lnTo>
                      <a:pt x="0" y="1981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B35BEEA0-687E-924E-9DE3-457FFA42CD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4" y="2503004"/>
                <a:ext cx="14679" cy="9380"/>
              </a:xfrm>
              <a:custGeom>
                <a:avLst/>
                <a:gdLst>
                  <a:gd name="connsiteX0" fmla="*/ 13536 w 14679"/>
                  <a:gd name="connsiteY0" fmla="*/ 0 h 9380"/>
                  <a:gd name="connsiteX1" fmla="*/ 14679 w 14679"/>
                  <a:gd name="connsiteY1" fmla="*/ 1980 h 9380"/>
                  <a:gd name="connsiteX2" fmla="*/ 0 w 14679"/>
                  <a:gd name="connsiteY2" fmla="*/ 9380 h 9380"/>
                  <a:gd name="connsiteX3" fmla="*/ 13536 w 14679"/>
                  <a:gd name="connsiteY3" fmla="*/ 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9" h="9380">
                    <a:moveTo>
                      <a:pt x="13536" y="0"/>
                    </a:moveTo>
                    <a:lnTo>
                      <a:pt x="14679" y="1980"/>
                    </a:lnTo>
                    <a:lnTo>
                      <a:pt x="0" y="9380"/>
                    </a:lnTo>
                    <a:lnTo>
                      <a:pt x="1353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2BEC7FF6-BEFF-8544-BC40-A5A04A7A0C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2512384"/>
                <a:ext cx="50782" cy="35190"/>
              </a:xfrm>
              <a:custGeom>
                <a:avLst/>
                <a:gdLst>
                  <a:gd name="connsiteX0" fmla="*/ 50782 w 50782"/>
                  <a:gd name="connsiteY0" fmla="*/ 0 h 35190"/>
                  <a:gd name="connsiteX1" fmla="*/ 0 w 50782"/>
                  <a:gd name="connsiteY1" fmla="*/ 35190 h 35190"/>
                  <a:gd name="connsiteX2" fmla="*/ 47648 w 50782"/>
                  <a:gd name="connsiteY2" fmla="*/ 1580 h 35190"/>
                  <a:gd name="connsiteX3" fmla="*/ 50782 w 50782"/>
                  <a:gd name="connsiteY3" fmla="*/ 0 h 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2" h="35190">
                    <a:moveTo>
                      <a:pt x="50782" y="0"/>
                    </a:moveTo>
                    <a:lnTo>
                      <a:pt x="0" y="35190"/>
                    </a:lnTo>
                    <a:lnTo>
                      <a:pt x="47648" y="1580"/>
                    </a:lnTo>
                    <a:lnTo>
                      <a:pt x="507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3" name="Freeform 622">
                <a:extLst>
                  <a:ext uri="{FF2B5EF4-FFF2-40B4-BE49-F238E27FC236}">
                    <a16:creationId xmlns:a16="http://schemas.microsoft.com/office/drawing/2014/main" id="{CBF2A35C-0DF8-7E41-BFFD-D8D8661BC9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3" y="2512387"/>
                <a:ext cx="50681" cy="35120"/>
              </a:xfrm>
              <a:custGeom>
                <a:avLst/>
                <a:gdLst>
                  <a:gd name="connsiteX0" fmla="*/ 0 w 50681"/>
                  <a:gd name="connsiteY0" fmla="*/ 0 h 35120"/>
                  <a:gd name="connsiteX1" fmla="*/ 3128 w 50681"/>
                  <a:gd name="connsiteY1" fmla="*/ 1577 h 35120"/>
                  <a:gd name="connsiteX2" fmla="*/ 50681 w 50681"/>
                  <a:gd name="connsiteY2" fmla="*/ 35120 h 35120"/>
                  <a:gd name="connsiteX3" fmla="*/ 0 w 50681"/>
                  <a:gd name="connsiteY3" fmla="*/ 0 h 3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1" h="35120">
                    <a:moveTo>
                      <a:pt x="0" y="0"/>
                    </a:moveTo>
                    <a:lnTo>
                      <a:pt x="3128" y="1577"/>
                    </a:lnTo>
                    <a:lnTo>
                      <a:pt x="50681" y="35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4" name="Freeform 623">
                <a:extLst>
                  <a:ext uri="{FF2B5EF4-FFF2-40B4-BE49-F238E27FC236}">
                    <a16:creationId xmlns:a16="http://schemas.microsoft.com/office/drawing/2014/main" id="{EB89282B-B21B-DB4C-BA40-C6D453F777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2547508"/>
                <a:ext cx="116172" cy="93753"/>
              </a:xfrm>
              <a:custGeom>
                <a:avLst/>
                <a:gdLst>
                  <a:gd name="connsiteX0" fmla="*/ 0 w 116172"/>
                  <a:gd name="connsiteY0" fmla="*/ 0 h 93753"/>
                  <a:gd name="connsiteX1" fmla="*/ 69428 w 116172"/>
                  <a:gd name="connsiteY1" fmla="*/ 48112 h 93753"/>
                  <a:gd name="connsiteX2" fmla="*/ 116172 w 116172"/>
                  <a:gd name="connsiteY2" fmla="*/ 93753 h 93753"/>
                  <a:gd name="connsiteX3" fmla="*/ 51742 w 116172"/>
                  <a:gd name="connsiteY3" fmla="*/ 36499 h 93753"/>
                  <a:gd name="connsiteX4" fmla="*/ 0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0" y="0"/>
                    </a:moveTo>
                    <a:lnTo>
                      <a:pt x="69428" y="48112"/>
                    </a:lnTo>
                    <a:lnTo>
                      <a:pt x="116172" y="93753"/>
                    </a:lnTo>
                    <a:lnTo>
                      <a:pt x="51742" y="36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5" name="Freeform 624">
                <a:extLst>
                  <a:ext uri="{FF2B5EF4-FFF2-40B4-BE49-F238E27FC236}">
                    <a16:creationId xmlns:a16="http://schemas.microsoft.com/office/drawing/2014/main" id="{11B3CD45-1818-4245-91D2-852BD6B93D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2547574"/>
                <a:ext cx="116055" cy="93666"/>
              </a:xfrm>
              <a:custGeom>
                <a:avLst/>
                <a:gdLst>
                  <a:gd name="connsiteX0" fmla="*/ 116055 w 116055"/>
                  <a:gd name="connsiteY0" fmla="*/ 0 h 93666"/>
                  <a:gd name="connsiteX1" fmla="*/ 64408 w 116055"/>
                  <a:gd name="connsiteY1" fmla="*/ 36432 h 93666"/>
                  <a:gd name="connsiteX2" fmla="*/ 0 w 116055"/>
                  <a:gd name="connsiteY2" fmla="*/ 93666 h 93666"/>
                  <a:gd name="connsiteX3" fmla="*/ 46724 w 116055"/>
                  <a:gd name="connsiteY3" fmla="*/ 48045 h 93666"/>
                  <a:gd name="connsiteX4" fmla="*/ 116055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116055" y="0"/>
                    </a:moveTo>
                    <a:lnTo>
                      <a:pt x="64408" y="36432"/>
                    </a:lnTo>
                    <a:lnTo>
                      <a:pt x="0" y="93666"/>
                    </a:lnTo>
                    <a:lnTo>
                      <a:pt x="46724" y="48045"/>
                    </a:lnTo>
                    <a:lnTo>
                      <a:pt x="11605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6" name="Freeform 625">
                <a:extLst>
                  <a:ext uri="{FF2B5EF4-FFF2-40B4-BE49-F238E27FC236}">
                    <a16:creationId xmlns:a16="http://schemas.microsoft.com/office/drawing/2014/main" id="{545EAB82-76AF-DE4C-ACF8-1B40939DE4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20" y="2641240"/>
                <a:ext cx="43177" cy="42160"/>
              </a:xfrm>
              <a:custGeom>
                <a:avLst/>
                <a:gdLst>
                  <a:gd name="connsiteX0" fmla="*/ 43177 w 43177"/>
                  <a:gd name="connsiteY0" fmla="*/ 0 h 42160"/>
                  <a:gd name="connsiteX1" fmla="*/ 0 w 43177"/>
                  <a:gd name="connsiteY1" fmla="*/ 42160 h 42160"/>
                  <a:gd name="connsiteX2" fmla="*/ 16976 w 43177"/>
                  <a:gd name="connsiteY2" fmla="*/ 23284 h 42160"/>
                  <a:gd name="connsiteX3" fmla="*/ 43177 w 43177"/>
                  <a:gd name="connsiteY3" fmla="*/ 0 h 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7" h="42160">
                    <a:moveTo>
                      <a:pt x="43177" y="0"/>
                    </a:moveTo>
                    <a:lnTo>
                      <a:pt x="0" y="42160"/>
                    </a:lnTo>
                    <a:lnTo>
                      <a:pt x="16976" y="23284"/>
                    </a:lnTo>
                    <a:lnTo>
                      <a:pt x="431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A094578-FC44-8B4A-9968-F54D1CB20C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2641260"/>
                <a:ext cx="43141" cy="42124"/>
              </a:xfrm>
              <a:custGeom>
                <a:avLst/>
                <a:gdLst>
                  <a:gd name="connsiteX0" fmla="*/ 0 w 43141"/>
                  <a:gd name="connsiteY0" fmla="*/ 0 h 42124"/>
                  <a:gd name="connsiteX1" fmla="*/ 26179 w 43141"/>
                  <a:gd name="connsiteY1" fmla="*/ 23264 h 42124"/>
                  <a:gd name="connsiteX2" fmla="*/ 43141 w 43141"/>
                  <a:gd name="connsiteY2" fmla="*/ 42124 h 42124"/>
                  <a:gd name="connsiteX3" fmla="*/ 0 w 43141"/>
                  <a:gd name="connsiteY3" fmla="*/ 0 h 4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1" h="42124">
                    <a:moveTo>
                      <a:pt x="0" y="0"/>
                    </a:moveTo>
                    <a:lnTo>
                      <a:pt x="26179" y="23264"/>
                    </a:lnTo>
                    <a:lnTo>
                      <a:pt x="43141" y="42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9F758144-444F-374F-8AA1-C35D04FA81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7" y="2683385"/>
                <a:ext cx="60532" cy="67305"/>
              </a:xfrm>
              <a:custGeom>
                <a:avLst/>
                <a:gdLst>
                  <a:gd name="connsiteX0" fmla="*/ 0 w 60532"/>
                  <a:gd name="connsiteY0" fmla="*/ 0 h 67305"/>
                  <a:gd name="connsiteX1" fmla="*/ 39774 w 60532"/>
                  <a:gd name="connsiteY1" fmla="*/ 38836 h 67305"/>
                  <a:gd name="connsiteX2" fmla="*/ 60532 w 60532"/>
                  <a:gd name="connsiteY2" fmla="*/ 67305 h 67305"/>
                  <a:gd name="connsiteX3" fmla="*/ 0 w 60532"/>
                  <a:gd name="connsiteY3" fmla="*/ 0 h 6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32" h="67305">
                    <a:moveTo>
                      <a:pt x="0" y="0"/>
                    </a:moveTo>
                    <a:lnTo>
                      <a:pt x="39774" y="38836"/>
                    </a:lnTo>
                    <a:lnTo>
                      <a:pt x="60532" y="67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0E014EEC-3511-DA45-AFDC-CB0D177320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3" y="2683401"/>
                <a:ext cx="60507" cy="67277"/>
              </a:xfrm>
              <a:custGeom>
                <a:avLst/>
                <a:gdLst>
                  <a:gd name="connsiteX0" fmla="*/ 60507 w 60507"/>
                  <a:gd name="connsiteY0" fmla="*/ 0 h 67277"/>
                  <a:gd name="connsiteX1" fmla="*/ 0 w 60507"/>
                  <a:gd name="connsiteY1" fmla="*/ 67277 h 67277"/>
                  <a:gd name="connsiteX2" fmla="*/ 20749 w 60507"/>
                  <a:gd name="connsiteY2" fmla="*/ 38820 h 67277"/>
                  <a:gd name="connsiteX3" fmla="*/ 60507 w 60507"/>
                  <a:gd name="connsiteY3" fmla="*/ 0 h 6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7" h="67277">
                    <a:moveTo>
                      <a:pt x="60507" y="0"/>
                    </a:moveTo>
                    <a:lnTo>
                      <a:pt x="0" y="67277"/>
                    </a:lnTo>
                    <a:lnTo>
                      <a:pt x="20749" y="38820"/>
                    </a:lnTo>
                    <a:lnTo>
                      <a:pt x="6050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218C8061-7CEA-3248-90DD-7D4195A8D8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92" y="2750678"/>
                <a:ext cx="36421" cy="49953"/>
              </a:xfrm>
              <a:custGeom>
                <a:avLst/>
                <a:gdLst>
                  <a:gd name="connsiteX0" fmla="*/ 36421 w 36421"/>
                  <a:gd name="connsiteY0" fmla="*/ 0 h 49953"/>
                  <a:gd name="connsiteX1" fmla="*/ 0 w 36421"/>
                  <a:gd name="connsiteY1" fmla="*/ 49953 h 49953"/>
                  <a:gd name="connsiteX2" fmla="*/ 32852 w 36421"/>
                  <a:gd name="connsiteY2" fmla="*/ 3969 h 49953"/>
                  <a:gd name="connsiteX3" fmla="*/ 36421 w 36421"/>
                  <a:gd name="connsiteY3" fmla="*/ 0 h 4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1" h="49953">
                    <a:moveTo>
                      <a:pt x="36421" y="0"/>
                    </a:moveTo>
                    <a:lnTo>
                      <a:pt x="0" y="49953"/>
                    </a:lnTo>
                    <a:lnTo>
                      <a:pt x="32852" y="3969"/>
                    </a:lnTo>
                    <a:lnTo>
                      <a:pt x="364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1" name="Freeform 630">
                <a:extLst>
                  <a:ext uri="{FF2B5EF4-FFF2-40B4-BE49-F238E27FC236}">
                    <a16:creationId xmlns:a16="http://schemas.microsoft.com/office/drawing/2014/main" id="{F4B8609D-1FF6-A14F-AC70-F0DB17F895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9" y="2750690"/>
                <a:ext cx="36313" cy="49805"/>
              </a:xfrm>
              <a:custGeom>
                <a:avLst/>
                <a:gdLst>
                  <a:gd name="connsiteX0" fmla="*/ 0 w 36313"/>
                  <a:gd name="connsiteY0" fmla="*/ 0 h 49805"/>
                  <a:gd name="connsiteX1" fmla="*/ 3558 w 36313"/>
                  <a:gd name="connsiteY1" fmla="*/ 3957 h 49805"/>
                  <a:gd name="connsiteX2" fmla="*/ 36313 w 36313"/>
                  <a:gd name="connsiteY2" fmla="*/ 49805 h 49805"/>
                  <a:gd name="connsiteX3" fmla="*/ 0 w 36313"/>
                  <a:gd name="connsiteY3" fmla="*/ 0 h 49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13" h="49805">
                    <a:moveTo>
                      <a:pt x="0" y="0"/>
                    </a:moveTo>
                    <a:lnTo>
                      <a:pt x="3558" y="3957"/>
                    </a:lnTo>
                    <a:lnTo>
                      <a:pt x="36313" y="49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2" name="Freeform 631">
                <a:extLst>
                  <a:ext uri="{FF2B5EF4-FFF2-40B4-BE49-F238E27FC236}">
                    <a16:creationId xmlns:a16="http://schemas.microsoft.com/office/drawing/2014/main" id="{A2989D1F-A323-8F49-96EA-A1E9BBEB9E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12" y="2800495"/>
                <a:ext cx="78899" cy="126815"/>
              </a:xfrm>
              <a:custGeom>
                <a:avLst/>
                <a:gdLst>
                  <a:gd name="connsiteX0" fmla="*/ 0 w 78899"/>
                  <a:gd name="connsiteY0" fmla="*/ 0 h 126815"/>
                  <a:gd name="connsiteX1" fmla="*/ 49935 w 78899"/>
                  <a:gd name="connsiteY1" fmla="*/ 68487 h 126815"/>
                  <a:gd name="connsiteX2" fmla="*/ 78899 w 78899"/>
                  <a:gd name="connsiteY2" fmla="*/ 126815 h 126815"/>
                  <a:gd name="connsiteX3" fmla="*/ 37868 w 78899"/>
                  <a:gd name="connsiteY3" fmla="*/ 53005 h 126815"/>
                  <a:gd name="connsiteX4" fmla="*/ 0 w 78899"/>
                  <a:gd name="connsiteY4" fmla="*/ 0 h 12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99" h="126815">
                    <a:moveTo>
                      <a:pt x="0" y="0"/>
                    </a:moveTo>
                    <a:lnTo>
                      <a:pt x="49935" y="68487"/>
                    </a:lnTo>
                    <a:lnTo>
                      <a:pt x="78899" y="126815"/>
                    </a:lnTo>
                    <a:lnTo>
                      <a:pt x="37868" y="53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3" name="Freeform 632">
                <a:extLst>
                  <a:ext uri="{FF2B5EF4-FFF2-40B4-BE49-F238E27FC236}">
                    <a16:creationId xmlns:a16="http://schemas.microsoft.com/office/drawing/2014/main" id="{97F417AA-32F4-394E-A39B-7A4199B609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09" y="2800630"/>
                <a:ext cx="78783" cy="126646"/>
              </a:xfrm>
              <a:custGeom>
                <a:avLst/>
                <a:gdLst>
                  <a:gd name="connsiteX0" fmla="*/ 78783 w 78783"/>
                  <a:gd name="connsiteY0" fmla="*/ 0 h 126646"/>
                  <a:gd name="connsiteX1" fmla="*/ 41012 w 78783"/>
                  <a:gd name="connsiteY1" fmla="*/ 52869 h 126646"/>
                  <a:gd name="connsiteX2" fmla="*/ 0 w 78783"/>
                  <a:gd name="connsiteY2" fmla="*/ 126646 h 126646"/>
                  <a:gd name="connsiteX3" fmla="*/ 28947 w 78783"/>
                  <a:gd name="connsiteY3" fmla="*/ 68351 h 126646"/>
                  <a:gd name="connsiteX4" fmla="*/ 78783 w 78783"/>
                  <a:gd name="connsiteY4" fmla="*/ 0 h 1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83" h="126646">
                    <a:moveTo>
                      <a:pt x="78783" y="0"/>
                    </a:moveTo>
                    <a:lnTo>
                      <a:pt x="41012" y="52869"/>
                    </a:lnTo>
                    <a:lnTo>
                      <a:pt x="0" y="126646"/>
                    </a:lnTo>
                    <a:lnTo>
                      <a:pt x="28947" y="68351"/>
                    </a:lnTo>
                    <a:lnTo>
                      <a:pt x="7878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4" name="Freeform 633">
                <a:extLst>
                  <a:ext uri="{FF2B5EF4-FFF2-40B4-BE49-F238E27FC236}">
                    <a16:creationId xmlns:a16="http://schemas.microsoft.com/office/drawing/2014/main" id="{268EE3B6-1C42-4F4B-9A02-3A909F83E7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3" y="2927277"/>
                <a:ext cx="28206" cy="56801"/>
              </a:xfrm>
              <a:custGeom>
                <a:avLst/>
                <a:gdLst>
                  <a:gd name="connsiteX0" fmla="*/ 28206 w 28206"/>
                  <a:gd name="connsiteY0" fmla="*/ 0 h 56801"/>
                  <a:gd name="connsiteX1" fmla="*/ 0 w 28206"/>
                  <a:gd name="connsiteY1" fmla="*/ 56801 h 56801"/>
                  <a:gd name="connsiteX2" fmla="*/ 9896 w 28206"/>
                  <a:gd name="connsiteY2" fmla="*/ 32937 h 56801"/>
                  <a:gd name="connsiteX3" fmla="*/ 28206 w 28206"/>
                  <a:gd name="connsiteY3" fmla="*/ 0 h 5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6" h="56801">
                    <a:moveTo>
                      <a:pt x="28206" y="0"/>
                    </a:moveTo>
                    <a:lnTo>
                      <a:pt x="0" y="56801"/>
                    </a:lnTo>
                    <a:lnTo>
                      <a:pt x="9896" y="32937"/>
                    </a:lnTo>
                    <a:lnTo>
                      <a:pt x="2820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5" name="Freeform 634">
                <a:extLst>
                  <a:ext uri="{FF2B5EF4-FFF2-40B4-BE49-F238E27FC236}">
                    <a16:creationId xmlns:a16="http://schemas.microsoft.com/office/drawing/2014/main" id="{C7FE5AF6-2C19-5A42-A1EC-46ABBCD16F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11" y="2927310"/>
                <a:ext cx="28176" cy="56741"/>
              </a:xfrm>
              <a:custGeom>
                <a:avLst/>
                <a:gdLst>
                  <a:gd name="connsiteX0" fmla="*/ 0 w 28176"/>
                  <a:gd name="connsiteY0" fmla="*/ 0 h 56741"/>
                  <a:gd name="connsiteX1" fmla="*/ 18291 w 28176"/>
                  <a:gd name="connsiteY1" fmla="*/ 32904 h 56741"/>
                  <a:gd name="connsiteX2" fmla="*/ 28176 w 28176"/>
                  <a:gd name="connsiteY2" fmla="*/ 56741 h 56741"/>
                  <a:gd name="connsiteX3" fmla="*/ 0 w 28176"/>
                  <a:gd name="connsiteY3" fmla="*/ 0 h 5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6" h="56741">
                    <a:moveTo>
                      <a:pt x="0" y="0"/>
                    </a:moveTo>
                    <a:lnTo>
                      <a:pt x="18291" y="32904"/>
                    </a:lnTo>
                    <a:lnTo>
                      <a:pt x="28176" y="567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6" name="Freeform 635">
                <a:extLst>
                  <a:ext uri="{FF2B5EF4-FFF2-40B4-BE49-F238E27FC236}">
                    <a16:creationId xmlns:a16="http://schemas.microsoft.com/office/drawing/2014/main" id="{28E4893D-E51D-7B4D-BFE6-1B51652397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7" y="2984050"/>
                <a:ext cx="82369" cy="277840"/>
              </a:xfrm>
              <a:custGeom>
                <a:avLst/>
                <a:gdLst>
                  <a:gd name="connsiteX0" fmla="*/ 0 w 82369"/>
                  <a:gd name="connsiteY0" fmla="*/ 0 h 277840"/>
                  <a:gd name="connsiteX1" fmla="*/ 24302 w 82369"/>
                  <a:gd name="connsiteY1" fmla="*/ 48941 h 277840"/>
                  <a:gd name="connsiteX2" fmla="*/ 77273 w 82369"/>
                  <a:gd name="connsiteY2" fmla="*/ 227292 h 277840"/>
                  <a:gd name="connsiteX3" fmla="*/ 82369 w 82369"/>
                  <a:gd name="connsiteY3" fmla="*/ 277840 h 277840"/>
                  <a:gd name="connsiteX4" fmla="*/ 71367 w 82369"/>
                  <a:gd name="connsiteY4" fmla="*/ 209680 h 277840"/>
                  <a:gd name="connsiteX5" fmla="*/ 37263 w 82369"/>
                  <a:gd name="connsiteY5" fmla="*/ 89863 h 277840"/>
                  <a:gd name="connsiteX6" fmla="*/ 0 w 82369"/>
                  <a:gd name="connsiteY6" fmla="*/ 0 h 27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9" h="277840">
                    <a:moveTo>
                      <a:pt x="0" y="0"/>
                    </a:moveTo>
                    <a:lnTo>
                      <a:pt x="24302" y="48941"/>
                    </a:lnTo>
                    <a:cubicBezTo>
                      <a:pt x="46866" y="106163"/>
                      <a:pt x="64685" y="165775"/>
                      <a:pt x="77273" y="227292"/>
                    </a:cubicBezTo>
                    <a:lnTo>
                      <a:pt x="82369" y="277840"/>
                    </a:lnTo>
                    <a:lnTo>
                      <a:pt x="71367" y="209680"/>
                    </a:lnTo>
                    <a:cubicBezTo>
                      <a:pt x="62270" y="168819"/>
                      <a:pt x="50854" y="128832"/>
                      <a:pt x="37263" y="898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7" name="Freeform 636">
                <a:extLst>
                  <a:ext uri="{FF2B5EF4-FFF2-40B4-BE49-F238E27FC236}">
                    <a16:creationId xmlns:a16="http://schemas.microsoft.com/office/drawing/2014/main" id="{363A74C7-40EC-6040-9F45-1D2C315FAB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1" y="2984078"/>
                <a:ext cx="82352" cy="277771"/>
              </a:xfrm>
              <a:custGeom>
                <a:avLst/>
                <a:gdLst>
                  <a:gd name="connsiteX0" fmla="*/ 82352 w 82352"/>
                  <a:gd name="connsiteY0" fmla="*/ 0 h 277771"/>
                  <a:gd name="connsiteX1" fmla="*/ 45099 w 82352"/>
                  <a:gd name="connsiteY1" fmla="*/ 89836 h 277771"/>
                  <a:gd name="connsiteX2" fmla="*/ 10996 w 82352"/>
                  <a:gd name="connsiteY2" fmla="*/ 209653 h 277771"/>
                  <a:gd name="connsiteX3" fmla="*/ 0 w 82352"/>
                  <a:gd name="connsiteY3" fmla="*/ 277771 h 277771"/>
                  <a:gd name="connsiteX4" fmla="*/ 5092 w 82352"/>
                  <a:gd name="connsiteY4" fmla="*/ 227265 h 277771"/>
                  <a:gd name="connsiteX5" fmla="*/ 58063 w 82352"/>
                  <a:gd name="connsiteY5" fmla="*/ 48914 h 277771"/>
                  <a:gd name="connsiteX6" fmla="*/ 82352 w 82352"/>
                  <a:gd name="connsiteY6" fmla="*/ 0 h 27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52" h="277771">
                    <a:moveTo>
                      <a:pt x="82352" y="0"/>
                    </a:moveTo>
                    <a:lnTo>
                      <a:pt x="45099" y="89836"/>
                    </a:lnTo>
                    <a:cubicBezTo>
                      <a:pt x="31509" y="128805"/>
                      <a:pt x="20092" y="168792"/>
                      <a:pt x="10996" y="209653"/>
                    </a:cubicBezTo>
                    <a:lnTo>
                      <a:pt x="0" y="277771"/>
                    </a:lnTo>
                    <a:lnTo>
                      <a:pt x="5092" y="227265"/>
                    </a:lnTo>
                    <a:cubicBezTo>
                      <a:pt x="17680" y="165748"/>
                      <a:pt x="35499" y="106136"/>
                      <a:pt x="58063" y="48914"/>
                    </a:cubicBezTo>
                    <a:lnTo>
                      <a:pt x="8235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8" name="Freeform 637">
                <a:extLst>
                  <a:ext uri="{FF2B5EF4-FFF2-40B4-BE49-F238E27FC236}">
                    <a16:creationId xmlns:a16="http://schemas.microsoft.com/office/drawing/2014/main" id="{2A20F50A-44B7-7344-A383-FCD296EF2D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261849"/>
                <a:ext cx="12654" cy="125529"/>
              </a:xfrm>
              <a:custGeom>
                <a:avLst/>
                <a:gdLst>
                  <a:gd name="connsiteX0" fmla="*/ 12654 w 12654"/>
                  <a:gd name="connsiteY0" fmla="*/ 0 h 125529"/>
                  <a:gd name="connsiteX1" fmla="*/ 0 w 12654"/>
                  <a:gd name="connsiteY1" fmla="*/ 125529 h 125529"/>
                  <a:gd name="connsiteX2" fmla="*/ 3463 w 12654"/>
                  <a:gd name="connsiteY2" fmla="*/ 56943 h 125529"/>
                  <a:gd name="connsiteX3" fmla="*/ 12654 w 12654"/>
                  <a:gd name="connsiteY3" fmla="*/ 0 h 12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4" h="125529">
                    <a:moveTo>
                      <a:pt x="12654" y="0"/>
                    </a:moveTo>
                    <a:lnTo>
                      <a:pt x="0" y="125529"/>
                    </a:lnTo>
                    <a:lnTo>
                      <a:pt x="3463" y="56943"/>
                    </a:lnTo>
                    <a:lnTo>
                      <a:pt x="1265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9" name="Freeform 638">
                <a:extLst>
                  <a:ext uri="{FF2B5EF4-FFF2-40B4-BE49-F238E27FC236}">
                    <a16:creationId xmlns:a16="http://schemas.microsoft.com/office/drawing/2014/main" id="{5586FE0A-EF70-4245-9E0D-560F0E2154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261891"/>
                <a:ext cx="12645" cy="125441"/>
              </a:xfrm>
              <a:custGeom>
                <a:avLst/>
                <a:gdLst>
                  <a:gd name="connsiteX0" fmla="*/ 0 w 12645"/>
                  <a:gd name="connsiteY0" fmla="*/ 0 h 125441"/>
                  <a:gd name="connsiteX1" fmla="*/ 9184 w 12645"/>
                  <a:gd name="connsiteY1" fmla="*/ 56901 h 125441"/>
                  <a:gd name="connsiteX2" fmla="*/ 12645 w 12645"/>
                  <a:gd name="connsiteY2" fmla="*/ 125441 h 125441"/>
                  <a:gd name="connsiteX3" fmla="*/ 0 w 12645"/>
                  <a:gd name="connsiteY3" fmla="*/ 0 h 12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1">
                    <a:moveTo>
                      <a:pt x="0" y="0"/>
                    </a:moveTo>
                    <a:lnTo>
                      <a:pt x="9184" y="56901"/>
                    </a:lnTo>
                    <a:lnTo>
                      <a:pt x="12645" y="125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0" name="Freeform 639">
                <a:extLst>
                  <a:ext uri="{FF2B5EF4-FFF2-40B4-BE49-F238E27FC236}">
                    <a16:creationId xmlns:a16="http://schemas.microsoft.com/office/drawing/2014/main" id="{B2C36228-5798-B94B-9AC1-3820FE9528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470623"/>
                <a:ext cx="12655" cy="125532"/>
              </a:xfrm>
              <a:custGeom>
                <a:avLst/>
                <a:gdLst>
                  <a:gd name="connsiteX0" fmla="*/ 0 w 12655"/>
                  <a:gd name="connsiteY0" fmla="*/ 0 h 125532"/>
                  <a:gd name="connsiteX1" fmla="*/ 12655 w 12655"/>
                  <a:gd name="connsiteY1" fmla="*/ 125532 h 125532"/>
                  <a:gd name="connsiteX2" fmla="*/ 3463 w 12655"/>
                  <a:gd name="connsiteY2" fmla="*/ 68587 h 125532"/>
                  <a:gd name="connsiteX3" fmla="*/ 0 w 12655"/>
                  <a:gd name="connsiteY3" fmla="*/ 0 h 12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" h="125532">
                    <a:moveTo>
                      <a:pt x="0" y="0"/>
                    </a:moveTo>
                    <a:lnTo>
                      <a:pt x="12655" y="125532"/>
                    </a:lnTo>
                    <a:lnTo>
                      <a:pt x="3463" y="68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1" name="Freeform 640">
                <a:extLst>
                  <a:ext uri="{FF2B5EF4-FFF2-40B4-BE49-F238E27FC236}">
                    <a16:creationId xmlns:a16="http://schemas.microsoft.com/office/drawing/2014/main" id="{3FC37C46-C923-CF4E-8DFE-CA874126DB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470669"/>
                <a:ext cx="12645" cy="125444"/>
              </a:xfrm>
              <a:custGeom>
                <a:avLst/>
                <a:gdLst>
                  <a:gd name="connsiteX0" fmla="*/ 12645 w 12645"/>
                  <a:gd name="connsiteY0" fmla="*/ 0 h 125444"/>
                  <a:gd name="connsiteX1" fmla="*/ 9184 w 12645"/>
                  <a:gd name="connsiteY1" fmla="*/ 68541 h 125444"/>
                  <a:gd name="connsiteX2" fmla="*/ 0 w 12645"/>
                  <a:gd name="connsiteY2" fmla="*/ 125444 h 125444"/>
                  <a:gd name="connsiteX3" fmla="*/ 12645 w 12645"/>
                  <a:gd name="connsiteY3" fmla="*/ 0 h 12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4">
                    <a:moveTo>
                      <a:pt x="12645" y="0"/>
                    </a:moveTo>
                    <a:lnTo>
                      <a:pt x="9184" y="68541"/>
                    </a:lnTo>
                    <a:lnTo>
                      <a:pt x="0" y="125444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2" name="Freeform 641">
                <a:extLst>
                  <a:ext uri="{FF2B5EF4-FFF2-40B4-BE49-F238E27FC236}">
                    <a16:creationId xmlns:a16="http://schemas.microsoft.com/office/drawing/2014/main" id="{D5AD07CE-D8E2-A049-91F1-9B718BC03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8" y="3596113"/>
                <a:ext cx="82368" cy="277834"/>
              </a:xfrm>
              <a:custGeom>
                <a:avLst/>
                <a:gdLst>
                  <a:gd name="connsiteX0" fmla="*/ 82368 w 82368"/>
                  <a:gd name="connsiteY0" fmla="*/ 0 h 277834"/>
                  <a:gd name="connsiteX1" fmla="*/ 77272 w 82368"/>
                  <a:gd name="connsiteY1" fmla="*/ 50545 h 277834"/>
                  <a:gd name="connsiteX2" fmla="*/ 24301 w 82368"/>
                  <a:gd name="connsiteY2" fmla="*/ 228896 h 277834"/>
                  <a:gd name="connsiteX3" fmla="*/ 0 w 82368"/>
                  <a:gd name="connsiteY3" fmla="*/ 277834 h 277834"/>
                  <a:gd name="connsiteX4" fmla="*/ 37262 w 82368"/>
                  <a:gd name="connsiteY4" fmla="*/ 187975 h 277834"/>
                  <a:gd name="connsiteX5" fmla="*/ 71366 w 82368"/>
                  <a:gd name="connsiteY5" fmla="*/ 68158 h 277834"/>
                  <a:gd name="connsiteX6" fmla="*/ 82368 w 82368"/>
                  <a:gd name="connsiteY6" fmla="*/ 0 h 277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8" h="277834">
                    <a:moveTo>
                      <a:pt x="82368" y="0"/>
                    </a:moveTo>
                    <a:lnTo>
                      <a:pt x="77272" y="50545"/>
                    </a:lnTo>
                    <a:cubicBezTo>
                      <a:pt x="64684" y="112062"/>
                      <a:pt x="46865" y="171674"/>
                      <a:pt x="24301" y="228896"/>
                    </a:cubicBezTo>
                    <a:lnTo>
                      <a:pt x="0" y="277834"/>
                    </a:lnTo>
                    <a:lnTo>
                      <a:pt x="37262" y="187975"/>
                    </a:lnTo>
                    <a:cubicBezTo>
                      <a:pt x="50853" y="149007"/>
                      <a:pt x="62269" y="109019"/>
                      <a:pt x="71366" y="68158"/>
                    </a:cubicBezTo>
                    <a:lnTo>
                      <a:pt x="823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3" name="Freeform 642">
                <a:extLst>
                  <a:ext uri="{FF2B5EF4-FFF2-40B4-BE49-F238E27FC236}">
                    <a16:creationId xmlns:a16="http://schemas.microsoft.com/office/drawing/2014/main" id="{7E01F521-0705-2847-B134-34D66929ED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2" y="3596156"/>
                <a:ext cx="82349" cy="277765"/>
              </a:xfrm>
              <a:custGeom>
                <a:avLst/>
                <a:gdLst>
                  <a:gd name="connsiteX0" fmla="*/ 0 w 82349"/>
                  <a:gd name="connsiteY0" fmla="*/ 0 h 277765"/>
                  <a:gd name="connsiteX1" fmla="*/ 10995 w 82349"/>
                  <a:gd name="connsiteY1" fmla="*/ 68116 h 277765"/>
                  <a:gd name="connsiteX2" fmla="*/ 45098 w 82349"/>
                  <a:gd name="connsiteY2" fmla="*/ 187933 h 277765"/>
                  <a:gd name="connsiteX3" fmla="*/ 82349 w 82349"/>
                  <a:gd name="connsiteY3" fmla="*/ 277765 h 277765"/>
                  <a:gd name="connsiteX4" fmla="*/ 58062 w 82349"/>
                  <a:gd name="connsiteY4" fmla="*/ 228854 h 277765"/>
                  <a:gd name="connsiteX5" fmla="*/ 5091 w 82349"/>
                  <a:gd name="connsiteY5" fmla="*/ 50503 h 277765"/>
                  <a:gd name="connsiteX6" fmla="*/ 0 w 82349"/>
                  <a:gd name="connsiteY6" fmla="*/ 0 h 2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49" h="277765">
                    <a:moveTo>
                      <a:pt x="0" y="0"/>
                    </a:moveTo>
                    <a:lnTo>
                      <a:pt x="10995" y="68116"/>
                    </a:lnTo>
                    <a:cubicBezTo>
                      <a:pt x="20091" y="108977"/>
                      <a:pt x="31508" y="148965"/>
                      <a:pt x="45098" y="187933"/>
                    </a:cubicBezTo>
                    <a:lnTo>
                      <a:pt x="82349" y="277765"/>
                    </a:lnTo>
                    <a:lnTo>
                      <a:pt x="58062" y="228854"/>
                    </a:lnTo>
                    <a:cubicBezTo>
                      <a:pt x="35498" y="171632"/>
                      <a:pt x="17679" y="112020"/>
                      <a:pt x="5091" y="505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4" name="Freeform 643">
                <a:extLst>
                  <a:ext uri="{FF2B5EF4-FFF2-40B4-BE49-F238E27FC236}">
                    <a16:creationId xmlns:a16="http://schemas.microsoft.com/office/drawing/2014/main" id="{9700C6F8-BD9D-EB4A-B7B8-2EF6A8D4F2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1" y="3873921"/>
                <a:ext cx="28209" cy="56809"/>
              </a:xfrm>
              <a:custGeom>
                <a:avLst/>
                <a:gdLst>
                  <a:gd name="connsiteX0" fmla="*/ 0 w 28209"/>
                  <a:gd name="connsiteY0" fmla="*/ 0 h 56809"/>
                  <a:gd name="connsiteX1" fmla="*/ 28209 w 28209"/>
                  <a:gd name="connsiteY1" fmla="*/ 56809 h 56809"/>
                  <a:gd name="connsiteX2" fmla="*/ 9898 w 28209"/>
                  <a:gd name="connsiteY2" fmla="*/ 23868 h 56809"/>
                  <a:gd name="connsiteX3" fmla="*/ 0 w 28209"/>
                  <a:gd name="connsiteY3" fmla="*/ 0 h 5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9" h="56809">
                    <a:moveTo>
                      <a:pt x="0" y="0"/>
                    </a:moveTo>
                    <a:lnTo>
                      <a:pt x="28209" y="56809"/>
                    </a:lnTo>
                    <a:lnTo>
                      <a:pt x="9898" y="2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5" name="Freeform 644">
                <a:extLst>
                  <a:ext uri="{FF2B5EF4-FFF2-40B4-BE49-F238E27FC236}">
                    <a16:creationId xmlns:a16="http://schemas.microsoft.com/office/drawing/2014/main" id="{0FA6F4C5-29F1-554E-A289-CCD64E7584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09" y="3873947"/>
                <a:ext cx="28179" cy="56748"/>
              </a:xfrm>
              <a:custGeom>
                <a:avLst/>
                <a:gdLst>
                  <a:gd name="connsiteX0" fmla="*/ 28179 w 28179"/>
                  <a:gd name="connsiteY0" fmla="*/ 0 h 56748"/>
                  <a:gd name="connsiteX1" fmla="*/ 18293 w 28179"/>
                  <a:gd name="connsiteY1" fmla="*/ 23841 h 56748"/>
                  <a:gd name="connsiteX2" fmla="*/ 0 w 28179"/>
                  <a:gd name="connsiteY2" fmla="*/ 56748 h 56748"/>
                  <a:gd name="connsiteX3" fmla="*/ 28179 w 28179"/>
                  <a:gd name="connsiteY3" fmla="*/ 0 h 5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9" h="56748">
                    <a:moveTo>
                      <a:pt x="28179" y="0"/>
                    </a:moveTo>
                    <a:lnTo>
                      <a:pt x="18293" y="23841"/>
                    </a:lnTo>
                    <a:lnTo>
                      <a:pt x="0" y="56748"/>
                    </a:lnTo>
                    <a:lnTo>
                      <a:pt x="28179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6" name="Freeform 645">
                <a:extLst>
                  <a:ext uri="{FF2B5EF4-FFF2-40B4-BE49-F238E27FC236}">
                    <a16:creationId xmlns:a16="http://schemas.microsoft.com/office/drawing/2014/main" id="{FF18E800-2F9F-AA40-A02C-7C30810BC3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29" y="3930696"/>
                <a:ext cx="78880" cy="126789"/>
              </a:xfrm>
              <a:custGeom>
                <a:avLst/>
                <a:gdLst>
                  <a:gd name="connsiteX0" fmla="*/ 78880 w 78880"/>
                  <a:gd name="connsiteY0" fmla="*/ 0 h 126789"/>
                  <a:gd name="connsiteX1" fmla="*/ 49918 w 78880"/>
                  <a:gd name="connsiteY1" fmla="*/ 58325 h 126789"/>
                  <a:gd name="connsiteX2" fmla="*/ 0 w 78880"/>
                  <a:gd name="connsiteY2" fmla="*/ 126789 h 126789"/>
                  <a:gd name="connsiteX3" fmla="*/ 37851 w 78880"/>
                  <a:gd name="connsiteY3" fmla="*/ 73807 h 126789"/>
                  <a:gd name="connsiteX4" fmla="*/ 78880 w 78880"/>
                  <a:gd name="connsiteY4" fmla="*/ 0 h 12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80" h="126789">
                    <a:moveTo>
                      <a:pt x="78880" y="0"/>
                    </a:moveTo>
                    <a:lnTo>
                      <a:pt x="49918" y="58325"/>
                    </a:lnTo>
                    <a:lnTo>
                      <a:pt x="0" y="126789"/>
                    </a:lnTo>
                    <a:lnTo>
                      <a:pt x="37851" y="73807"/>
                    </a:lnTo>
                    <a:lnTo>
                      <a:pt x="788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7" name="Freeform 646">
                <a:extLst>
                  <a:ext uri="{FF2B5EF4-FFF2-40B4-BE49-F238E27FC236}">
                    <a16:creationId xmlns:a16="http://schemas.microsoft.com/office/drawing/2014/main" id="{651DAFE3-E27F-E349-9880-8EDC7C8EB0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10" y="3930730"/>
                <a:ext cx="78765" cy="126619"/>
              </a:xfrm>
              <a:custGeom>
                <a:avLst/>
                <a:gdLst>
                  <a:gd name="connsiteX0" fmla="*/ 0 w 78765"/>
                  <a:gd name="connsiteY0" fmla="*/ 0 h 126619"/>
                  <a:gd name="connsiteX1" fmla="*/ 41011 w 78765"/>
                  <a:gd name="connsiteY1" fmla="*/ 73773 h 126619"/>
                  <a:gd name="connsiteX2" fmla="*/ 78765 w 78765"/>
                  <a:gd name="connsiteY2" fmla="*/ 126619 h 126619"/>
                  <a:gd name="connsiteX3" fmla="*/ 28946 w 78765"/>
                  <a:gd name="connsiteY3" fmla="*/ 58291 h 126619"/>
                  <a:gd name="connsiteX4" fmla="*/ 0 w 78765"/>
                  <a:gd name="connsiteY4" fmla="*/ 0 h 12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5" h="126619">
                    <a:moveTo>
                      <a:pt x="0" y="0"/>
                    </a:moveTo>
                    <a:lnTo>
                      <a:pt x="41011" y="73773"/>
                    </a:lnTo>
                    <a:lnTo>
                      <a:pt x="78765" y="126619"/>
                    </a:lnTo>
                    <a:lnTo>
                      <a:pt x="28946" y="58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8" name="Freeform 647">
                <a:extLst>
                  <a:ext uri="{FF2B5EF4-FFF2-40B4-BE49-F238E27FC236}">
                    <a16:creationId xmlns:a16="http://schemas.microsoft.com/office/drawing/2014/main" id="{62009BDC-2B17-F346-B607-1AF05DD51B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75" y="4057349"/>
                <a:ext cx="36441" cy="49979"/>
              </a:xfrm>
              <a:custGeom>
                <a:avLst/>
                <a:gdLst>
                  <a:gd name="connsiteX0" fmla="*/ 0 w 36441"/>
                  <a:gd name="connsiteY0" fmla="*/ 0 h 49979"/>
                  <a:gd name="connsiteX1" fmla="*/ 36441 w 36441"/>
                  <a:gd name="connsiteY1" fmla="*/ 49979 h 49979"/>
                  <a:gd name="connsiteX2" fmla="*/ 32869 w 36441"/>
                  <a:gd name="connsiteY2" fmla="*/ 46007 h 49979"/>
                  <a:gd name="connsiteX3" fmla="*/ 0 w 36441"/>
                  <a:gd name="connsiteY3" fmla="*/ 0 h 4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41" h="49979">
                    <a:moveTo>
                      <a:pt x="0" y="0"/>
                    </a:moveTo>
                    <a:lnTo>
                      <a:pt x="36441" y="49979"/>
                    </a:lnTo>
                    <a:lnTo>
                      <a:pt x="32869" y="46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9" name="Freeform 648">
                <a:extLst>
                  <a:ext uri="{FF2B5EF4-FFF2-40B4-BE49-F238E27FC236}">
                    <a16:creationId xmlns:a16="http://schemas.microsoft.com/office/drawing/2014/main" id="{ADA78B2F-1DC5-8548-B682-AD399C70F0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6" y="4057485"/>
                <a:ext cx="36333" cy="49831"/>
              </a:xfrm>
              <a:custGeom>
                <a:avLst/>
                <a:gdLst>
                  <a:gd name="connsiteX0" fmla="*/ 36333 w 36333"/>
                  <a:gd name="connsiteY0" fmla="*/ 0 h 49831"/>
                  <a:gd name="connsiteX1" fmla="*/ 3561 w 36333"/>
                  <a:gd name="connsiteY1" fmla="*/ 45871 h 49831"/>
                  <a:gd name="connsiteX2" fmla="*/ 0 w 36333"/>
                  <a:gd name="connsiteY2" fmla="*/ 49831 h 49831"/>
                  <a:gd name="connsiteX3" fmla="*/ 36333 w 36333"/>
                  <a:gd name="connsiteY3" fmla="*/ 0 h 4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3" h="49831">
                    <a:moveTo>
                      <a:pt x="36333" y="0"/>
                    </a:moveTo>
                    <a:lnTo>
                      <a:pt x="3561" y="45871"/>
                    </a:lnTo>
                    <a:lnTo>
                      <a:pt x="0" y="49831"/>
                    </a:lnTo>
                    <a:lnTo>
                      <a:pt x="3633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0" name="Freeform 649">
                <a:extLst>
                  <a:ext uri="{FF2B5EF4-FFF2-40B4-BE49-F238E27FC236}">
                    <a16:creationId xmlns:a16="http://schemas.microsoft.com/office/drawing/2014/main" id="{2036F116-0D06-4E48-A46E-EA7597A0F7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9" y="4107315"/>
                <a:ext cx="60527" cy="67300"/>
              </a:xfrm>
              <a:custGeom>
                <a:avLst/>
                <a:gdLst>
                  <a:gd name="connsiteX0" fmla="*/ 60527 w 60527"/>
                  <a:gd name="connsiteY0" fmla="*/ 0 h 67300"/>
                  <a:gd name="connsiteX1" fmla="*/ 39772 w 60527"/>
                  <a:gd name="connsiteY1" fmla="*/ 28465 h 67300"/>
                  <a:gd name="connsiteX2" fmla="*/ 0 w 60527"/>
                  <a:gd name="connsiteY2" fmla="*/ 67300 h 67300"/>
                  <a:gd name="connsiteX3" fmla="*/ 60527 w 60527"/>
                  <a:gd name="connsiteY3" fmla="*/ 0 h 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27" h="67300">
                    <a:moveTo>
                      <a:pt x="60527" y="0"/>
                    </a:moveTo>
                    <a:lnTo>
                      <a:pt x="39772" y="28465"/>
                    </a:lnTo>
                    <a:lnTo>
                      <a:pt x="0" y="67300"/>
                    </a:lnTo>
                    <a:lnTo>
                      <a:pt x="60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1" name="Freeform 650">
                <a:extLst>
                  <a:ext uri="{FF2B5EF4-FFF2-40B4-BE49-F238E27FC236}">
                    <a16:creationId xmlns:a16="http://schemas.microsoft.com/office/drawing/2014/main" id="{8A45F29B-9097-EF4A-BDA1-1D8E5E3330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6" y="4107327"/>
                <a:ext cx="60502" cy="67272"/>
              </a:xfrm>
              <a:custGeom>
                <a:avLst/>
                <a:gdLst>
                  <a:gd name="connsiteX0" fmla="*/ 0 w 60502"/>
                  <a:gd name="connsiteY0" fmla="*/ 0 h 67272"/>
                  <a:gd name="connsiteX1" fmla="*/ 60502 w 60502"/>
                  <a:gd name="connsiteY1" fmla="*/ 67272 h 67272"/>
                  <a:gd name="connsiteX2" fmla="*/ 20746 w 60502"/>
                  <a:gd name="connsiteY2" fmla="*/ 28453 h 67272"/>
                  <a:gd name="connsiteX3" fmla="*/ 0 w 60502"/>
                  <a:gd name="connsiteY3" fmla="*/ 0 h 6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2" h="67272">
                    <a:moveTo>
                      <a:pt x="0" y="0"/>
                    </a:moveTo>
                    <a:lnTo>
                      <a:pt x="60502" y="67272"/>
                    </a:lnTo>
                    <a:lnTo>
                      <a:pt x="20746" y="284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2" name="Freeform 651">
                <a:extLst>
                  <a:ext uri="{FF2B5EF4-FFF2-40B4-BE49-F238E27FC236}">
                    <a16:creationId xmlns:a16="http://schemas.microsoft.com/office/drawing/2014/main" id="{CB6D7CF5-709D-FD44-9B2F-190787F18A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18" y="4174600"/>
                <a:ext cx="43179" cy="42161"/>
              </a:xfrm>
              <a:custGeom>
                <a:avLst/>
                <a:gdLst>
                  <a:gd name="connsiteX0" fmla="*/ 0 w 43179"/>
                  <a:gd name="connsiteY0" fmla="*/ 0 h 42161"/>
                  <a:gd name="connsiteX1" fmla="*/ 43179 w 43179"/>
                  <a:gd name="connsiteY1" fmla="*/ 42161 h 42161"/>
                  <a:gd name="connsiteX2" fmla="*/ 16978 w 43179"/>
                  <a:gd name="connsiteY2" fmla="*/ 18877 h 42161"/>
                  <a:gd name="connsiteX3" fmla="*/ 0 w 43179"/>
                  <a:gd name="connsiteY3" fmla="*/ 0 h 4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9" h="42161">
                    <a:moveTo>
                      <a:pt x="0" y="0"/>
                    </a:moveTo>
                    <a:lnTo>
                      <a:pt x="43179" y="42161"/>
                    </a:lnTo>
                    <a:lnTo>
                      <a:pt x="16978" y="18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3" name="Freeform 652">
                <a:extLst>
                  <a:ext uri="{FF2B5EF4-FFF2-40B4-BE49-F238E27FC236}">
                    <a16:creationId xmlns:a16="http://schemas.microsoft.com/office/drawing/2014/main" id="{FD496214-8F0C-B146-8D7B-67025A4DD0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4174616"/>
                <a:ext cx="43143" cy="42125"/>
              </a:xfrm>
              <a:custGeom>
                <a:avLst/>
                <a:gdLst>
                  <a:gd name="connsiteX0" fmla="*/ 43143 w 43143"/>
                  <a:gd name="connsiteY0" fmla="*/ 0 h 42125"/>
                  <a:gd name="connsiteX1" fmla="*/ 26179 w 43143"/>
                  <a:gd name="connsiteY1" fmla="*/ 18861 h 42125"/>
                  <a:gd name="connsiteX2" fmla="*/ 0 w 43143"/>
                  <a:gd name="connsiteY2" fmla="*/ 42125 h 42125"/>
                  <a:gd name="connsiteX3" fmla="*/ 43143 w 43143"/>
                  <a:gd name="connsiteY3" fmla="*/ 0 h 4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" h="42125">
                    <a:moveTo>
                      <a:pt x="43143" y="0"/>
                    </a:moveTo>
                    <a:lnTo>
                      <a:pt x="26179" y="18861"/>
                    </a:lnTo>
                    <a:lnTo>
                      <a:pt x="0" y="42125"/>
                    </a:lnTo>
                    <a:lnTo>
                      <a:pt x="431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4" name="Freeform 653">
                <a:extLst>
                  <a:ext uri="{FF2B5EF4-FFF2-40B4-BE49-F238E27FC236}">
                    <a16:creationId xmlns:a16="http://schemas.microsoft.com/office/drawing/2014/main" id="{AB254BFF-7C26-494F-ADE7-75448F3EAE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4208018"/>
                <a:ext cx="870735" cy="120982"/>
              </a:xfrm>
              <a:custGeom>
                <a:avLst/>
                <a:gdLst>
                  <a:gd name="connsiteX0" fmla="*/ 4151 w 870735"/>
                  <a:gd name="connsiteY0" fmla="*/ 0 h 120982"/>
                  <a:gd name="connsiteX1" fmla="*/ 128775 w 870735"/>
                  <a:gd name="connsiteY1" fmla="*/ 58140 h 120982"/>
                  <a:gd name="connsiteX2" fmla="*/ 435212 w 870735"/>
                  <a:gd name="connsiteY2" fmla="*/ 112220 h 120982"/>
                  <a:gd name="connsiteX3" fmla="*/ 741650 w 870735"/>
                  <a:gd name="connsiteY3" fmla="*/ 58140 h 120982"/>
                  <a:gd name="connsiteX4" fmla="*/ 866272 w 870735"/>
                  <a:gd name="connsiteY4" fmla="*/ 1 h 120982"/>
                  <a:gd name="connsiteX5" fmla="*/ 870735 w 870735"/>
                  <a:gd name="connsiteY5" fmla="*/ 7732 h 120982"/>
                  <a:gd name="connsiteX6" fmla="*/ 745145 w 870735"/>
                  <a:gd name="connsiteY6" fmla="*/ 66371 h 120982"/>
                  <a:gd name="connsiteX7" fmla="*/ 435948 w 870735"/>
                  <a:gd name="connsiteY7" fmla="*/ 120982 h 120982"/>
                  <a:gd name="connsiteX8" fmla="*/ 126752 w 870735"/>
                  <a:gd name="connsiteY8" fmla="*/ 66371 h 120982"/>
                  <a:gd name="connsiteX9" fmla="*/ 0 w 870735"/>
                  <a:gd name="connsiteY9" fmla="*/ 7190 h 120982"/>
                  <a:gd name="connsiteX10" fmla="*/ 4151 w 870735"/>
                  <a:gd name="connsiteY10" fmla="*/ 0 h 12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735" h="120982">
                    <a:moveTo>
                      <a:pt x="4151" y="0"/>
                    </a:moveTo>
                    <a:lnTo>
                      <a:pt x="128775" y="58140"/>
                    </a:lnTo>
                    <a:cubicBezTo>
                      <a:pt x="224327" y="93126"/>
                      <a:pt x="327540" y="112220"/>
                      <a:pt x="435212" y="112220"/>
                    </a:cubicBezTo>
                    <a:cubicBezTo>
                      <a:pt x="542885" y="112220"/>
                      <a:pt x="646098" y="93126"/>
                      <a:pt x="741650" y="58140"/>
                    </a:cubicBezTo>
                    <a:lnTo>
                      <a:pt x="866272" y="1"/>
                    </a:lnTo>
                    <a:lnTo>
                      <a:pt x="870735" y="7732"/>
                    </a:lnTo>
                    <a:lnTo>
                      <a:pt x="745145" y="66371"/>
                    </a:lnTo>
                    <a:cubicBezTo>
                      <a:pt x="648732" y="101701"/>
                      <a:pt x="544590" y="120982"/>
                      <a:pt x="435948" y="120982"/>
                    </a:cubicBezTo>
                    <a:cubicBezTo>
                      <a:pt x="327306" y="120982"/>
                      <a:pt x="223164" y="101701"/>
                      <a:pt x="126752" y="66371"/>
                    </a:cubicBezTo>
                    <a:lnTo>
                      <a:pt x="0" y="7190"/>
                    </a:lnTo>
                    <a:lnTo>
                      <a:pt x="415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5" name="Freeform 654">
                <a:extLst>
                  <a:ext uri="{FF2B5EF4-FFF2-40B4-BE49-F238E27FC236}">
                    <a16:creationId xmlns:a16="http://schemas.microsoft.com/office/drawing/2014/main" id="{F6453E09-DBC7-A747-8EB1-A03020F2F6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4216741"/>
                <a:ext cx="116172" cy="93753"/>
              </a:xfrm>
              <a:custGeom>
                <a:avLst/>
                <a:gdLst>
                  <a:gd name="connsiteX0" fmla="*/ 116172 w 116172"/>
                  <a:gd name="connsiteY0" fmla="*/ 0 h 93753"/>
                  <a:gd name="connsiteX1" fmla="*/ 69428 w 116172"/>
                  <a:gd name="connsiteY1" fmla="*/ 45641 h 93753"/>
                  <a:gd name="connsiteX2" fmla="*/ 0 w 116172"/>
                  <a:gd name="connsiteY2" fmla="*/ 93753 h 93753"/>
                  <a:gd name="connsiteX3" fmla="*/ 51742 w 116172"/>
                  <a:gd name="connsiteY3" fmla="*/ 57254 h 93753"/>
                  <a:gd name="connsiteX4" fmla="*/ 116172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116172" y="0"/>
                    </a:moveTo>
                    <a:lnTo>
                      <a:pt x="69428" y="45641"/>
                    </a:lnTo>
                    <a:lnTo>
                      <a:pt x="0" y="93753"/>
                    </a:lnTo>
                    <a:lnTo>
                      <a:pt x="51742" y="57254"/>
                    </a:lnTo>
                    <a:lnTo>
                      <a:pt x="11617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6" name="Freeform 655">
                <a:extLst>
                  <a:ext uri="{FF2B5EF4-FFF2-40B4-BE49-F238E27FC236}">
                    <a16:creationId xmlns:a16="http://schemas.microsoft.com/office/drawing/2014/main" id="{E5EE5D47-3667-5047-B85B-F3CAA9B4C7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4216760"/>
                <a:ext cx="116055" cy="93666"/>
              </a:xfrm>
              <a:custGeom>
                <a:avLst/>
                <a:gdLst>
                  <a:gd name="connsiteX0" fmla="*/ 0 w 116055"/>
                  <a:gd name="connsiteY0" fmla="*/ 0 h 93666"/>
                  <a:gd name="connsiteX1" fmla="*/ 64408 w 116055"/>
                  <a:gd name="connsiteY1" fmla="*/ 57234 h 93666"/>
                  <a:gd name="connsiteX2" fmla="*/ 116055 w 116055"/>
                  <a:gd name="connsiteY2" fmla="*/ 93666 h 93666"/>
                  <a:gd name="connsiteX3" fmla="*/ 46724 w 116055"/>
                  <a:gd name="connsiteY3" fmla="*/ 45621 h 93666"/>
                  <a:gd name="connsiteX4" fmla="*/ 0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0" y="0"/>
                    </a:moveTo>
                    <a:lnTo>
                      <a:pt x="64408" y="57234"/>
                    </a:lnTo>
                    <a:lnTo>
                      <a:pt x="116055" y="93666"/>
                    </a:lnTo>
                    <a:lnTo>
                      <a:pt x="46724" y="45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7" name="Freeform 656">
                <a:extLst>
                  <a:ext uri="{FF2B5EF4-FFF2-40B4-BE49-F238E27FC236}">
                    <a16:creationId xmlns:a16="http://schemas.microsoft.com/office/drawing/2014/main" id="{26BF19F9-0113-6F4F-A79C-0347395236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4310427"/>
                <a:ext cx="50783" cy="35191"/>
              </a:xfrm>
              <a:custGeom>
                <a:avLst/>
                <a:gdLst>
                  <a:gd name="connsiteX0" fmla="*/ 0 w 50783"/>
                  <a:gd name="connsiteY0" fmla="*/ 0 h 35191"/>
                  <a:gd name="connsiteX1" fmla="*/ 50783 w 50783"/>
                  <a:gd name="connsiteY1" fmla="*/ 35191 h 35191"/>
                  <a:gd name="connsiteX2" fmla="*/ 47648 w 50783"/>
                  <a:gd name="connsiteY2" fmla="*/ 33610 h 35191"/>
                  <a:gd name="connsiteX3" fmla="*/ 0 w 50783"/>
                  <a:gd name="connsiteY3" fmla="*/ 0 h 3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3" h="35191">
                    <a:moveTo>
                      <a:pt x="0" y="0"/>
                    </a:moveTo>
                    <a:lnTo>
                      <a:pt x="50783" y="35191"/>
                    </a:lnTo>
                    <a:lnTo>
                      <a:pt x="47648" y="336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8" name="Freeform 657">
                <a:extLst>
                  <a:ext uri="{FF2B5EF4-FFF2-40B4-BE49-F238E27FC236}">
                    <a16:creationId xmlns:a16="http://schemas.microsoft.com/office/drawing/2014/main" id="{4D83B0D5-E193-7D40-9916-92579D2E57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2" y="4310494"/>
                <a:ext cx="50682" cy="35121"/>
              </a:xfrm>
              <a:custGeom>
                <a:avLst/>
                <a:gdLst>
                  <a:gd name="connsiteX0" fmla="*/ 50682 w 50682"/>
                  <a:gd name="connsiteY0" fmla="*/ 0 h 35121"/>
                  <a:gd name="connsiteX1" fmla="*/ 3129 w 50682"/>
                  <a:gd name="connsiteY1" fmla="*/ 33543 h 35121"/>
                  <a:gd name="connsiteX2" fmla="*/ 0 w 50682"/>
                  <a:gd name="connsiteY2" fmla="*/ 35121 h 35121"/>
                  <a:gd name="connsiteX3" fmla="*/ 50682 w 50682"/>
                  <a:gd name="connsiteY3" fmla="*/ 0 h 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2" h="35121">
                    <a:moveTo>
                      <a:pt x="50682" y="0"/>
                    </a:moveTo>
                    <a:lnTo>
                      <a:pt x="3129" y="33543"/>
                    </a:lnTo>
                    <a:lnTo>
                      <a:pt x="0" y="35121"/>
                    </a:lnTo>
                    <a:lnTo>
                      <a:pt x="50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9" name="Freeform 658">
                <a:extLst>
                  <a:ext uri="{FF2B5EF4-FFF2-40B4-BE49-F238E27FC236}">
                    <a16:creationId xmlns:a16="http://schemas.microsoft.com/office/drawing/2014/main" id="{48C0986A-1847-B742-A4C3-988F5DCE54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8" y="4345615"/>
                <a:ext cx="14684" cy="9383"/>
              </a:xfrm>
              <a:custGeom>
                <a:avLst/>
                <a:gdLst>
                  <a:gd name="connsiteX0" fmla="*/ 14684 w 14684"/>
                  <a:gd name="connsiteY0" fmla="*/ 0 h 9383"/>
                  <a:gd name="connsiteX1" fmla="*/ 1143 w 14684"/>
                  <a:gd name="connsiteY1" fmla="*/ 9383 h 9383"/>
                  <a:gd name="connsiteX2" fmla="*/ 0 w 14684"/>
                  <a:gd name="connsiteY2" fmla="*/ 7403 h 9383"/>
                  <a:gd name="connsiteX3" fmla="*/ 14684 w 14684"/>
                  <a:gd name="connsiteY3" fmla="*/ 0 h 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4" h="9383">
                    <a:moveTo>
                      <a:pt x="14684" y="0"/>
                    </a:moveTo>
                    <a:lnTo>
                      <a:pt x="1143" y="9383"/>
                    </a:lnTo>
                    <a:lnTo>
                      <a:pt x="0" y="7403"/>
                    </a:lnTo>
                    <a:lnTo>
                      <a:pt x="1468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0" name="Freeform 659">
                <a:extLst>
                  <a:ext uri="{FF2B5EF4-FFF2-40B4-BE49-F238E27FC236}">
                    <a16:creationId xmlns:a16="http://schemas.microsoft.com/office/drawing/2014/main" id="{8A9E7604-468E-384E-BB51-1E1163A3E1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5" y="4345618"/>
                <a:ext cx="14678" cy="9379"/>
              </a:xfrm>
              <a:custGeom>
                <a:avLst/>
                <a:gdLst>
                  <a:gd name="connsiteX0" fmla="*/ 0 w 14678"/>
                  <a:gd name="connsiteY0" fmla="*/ 0 h 9379"/>
                  <a:gd name="connsiteX1" fmla="*/ 14678 w 14678"/>
                  <a:gd name="connsiteY1" fmla="*/ 7400 h 9379"/>
                  <a:gd name="connsiteX2" fmla="*/ 13535 w 14678"/>
                  <a:gd name="connsiteY2" fmla="*/ 9379 h 9379"/>
                  <a:gd name="connsiteX3" fmla="*/ 0 w 14678"/>
                  <a:gd name="connsiteY3" fmla="*/ 0 h 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8" h="9379">
                    <a:moveTo>
                      <a:pt x="0" y="0"/>
                    </a:moveTo>
                    <a:lnTo>
                      <a:pt x="14678" y="7400"/>
                    </a:lnTo>
                    <a:lnTo>
                      <a:pt x="13535" y="9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1" name="Freeform 660">
                <a:extLst>
                  <a:ext uri="{FF2B5EF4-FFF2-40B4-BE49-F238E27FC236}">
                    <a16:creationId xmlns:a16="http://schemas.microsoft.com/office/drawing/2014/main" id="{773F5AF7-D0CF-0C4A-8BB2-0C76EA41F1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4367626"/>
                <a:ext cx="1050959" cy="141375"/>
              </a:xfrm>
              <a:custGeom>
                <a:avLst/>
                <a:gdLst>
                  <a:gd name="connsiteX0" fmla="*/ 2270 w 1050959"/>
                  <a:gd name="connsiteY0" fmla="*/ 0 h 141375"/>
                  <a:gd name="connsiteX1" fmla="*/ 130239 w 1050959"/>
                  <a:gd name="connsiteY1" fmla="*/ 64513 h 141375"/>
                  <a:gd name="connsiteX2" fmla="*/ 525479 w 1050959"/>
                  <a:gd name="connsiteY2" fmla="*/ 139280 h 141375"/>
                  <a:gd name="connsiteX3" fmla="*/ 920720 w 1050959"/>
                  <a:gd name="connsiteY3" fmla="*/ 64513 h 141375"/>
                  <a:gd name="connsiteX4" fmla="*/ 1048689 w 1050959"/>
                  <a:gd name="connsiteY4" fmla="*/ 1 h 141375"/>
                  <a:gd name="connsiteX5" fmla="*/ 1050959 w 1050959"/>
                  <a:gd name="connsiteY5" fmla="*/ 3933 h 141375"/>
                  <a:gd name="connsiteX6" fmla="*/ 896821 w 1050959"/>
                  <a:gd name="connsiteY6" fmla="*/ 75841 h 141375"/>
                  <a:gd name="connsiteX7" fmla="*/ 525480 w 1050959"/>
                  <a:gd name="connsiteY7" fmla="*/ 141375 h 141375"/>
                  <a:gd name="connsiteX8" fmla="*/ 154140 w 1050959"/>
                  <a:gd name="connsiteY8" fmla="*/ 75841 h 141375"/>
                  <a:gd name="connsiteX9" fmla="*/ 0 w 1050959"/>
                  <a:gd name="connsiteY9" fmla="*/ 3932 h 141375"/>
                  <a:gd name="connsiteX10" fmla="*/ 2270 w 1050959"/>
                  <a:gd name="connsiteY10" fmla="*/ 0 h 1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0959" h="141375">
                    <a:moveTo>
                      <a:pt x="2270" y="0"/>
                    </a:moveTo>
                    <a:lnTo>
                      <a:pt x="130239" y="64513"/>
                    </a:lnTo>
                    <a:cubicBezTo>
                      <a:pt x="252619" y="112770"/>
                      <a:pt x="385954" y="139280"/>
                      <a:pt x="525479" y="139280"/>
                    </a:cubicBezTo>
                    <a:cubicBezTo>
                      <a:pt x="665005" y="139280"/>
                      <a:pt x="798339" y="112770"/>
                      <a:pt x="920720" y="64513"/>
                    </a:cubicBezTo>
                    <a:lnTo>
                      <a:pt x="1048689" y="1"/>
                    </a:lnTo>
                    <a:lnTo>
                      <a:pt x="1050959" y="3933"/>
                    </a:lnTo>
                    <a:lnTo>
                      <a:pt x="896821" y="75841"/>
                    </a:lnTo>
                    <a:cubicBezTo>
                      <a:pt x="781031" y="118238"/>
                      <a:pt x="655958" y="141375"/>
                      <a:pt x="525480" y="141375"/>
                    </a:cubicBezTo>
                    <a:cubicBezTo>
                      <a:pt x="395003" y="141375"/>
                      <a:pt x="269930" y="118238"/>
                      <a:pt x="154140" y="75841"/>
                    </a:cubicBezTo>
                    <a:lnTo>
                      <a:pt x="0" y="3932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2" name="Freeform 661">
                <a:extLst>
                  <a:ext uri="{FF2B5EF4-FFF2-40B4-BE49-F238E27FC236}">
                    <a16:creationId xmlns:a16="http://schemas.microsoft.com/office/drawing/2014/main" id="{AC22FDEA-2D84-9947-803A-2737168E65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5421" y="4734042"/>
                <a:ext cx="1195168" cy="134958"/>
              </a:xfrm>
              <a:custGeom>
                <a:avLst/>
                <a:gdLst>
                  <a:gd name="connsiteX0" fmla="*/ 1195168 w 1195168"/>
                  <a:gd name="connsiteY0" fmla="*/ 0 h 134958"/>
                  <a:gd name="connsiteX1" fmla="*/ 1125592 w 1195168"/>
                  <a:gd name="connsiteY1" fmla="*/ 35075 h 134958"/>
                  <a:gd name="connsiteX2" fmla="*/ 597580 w 1195168"/>
                  <a:gd name="connsiteY2" fmla="*/ 134958 h 134958"/>
                  <a:gd name="connsiteX3" fmla="*/ 69569 w 1195168"/>
                  <a:gd name="connsiteY3" fmla="*/ 35075 h 134958"/>
                  <a:gd name="connsiteX4" fmla="*/ 0 w 1195168"/>
                  <a:gd name="connsiteY4" fmla="*/ 4 h 134958"/>
                  <a:gd name="connsiteX5" fmla="*/ 101404 w 1195168"/>
                  <a:gd name="connsiteY5" fmla="*/ 44070 h 134958"/>
                  <a:gd name="connsiteX6" fmla="*/ 597579 w 1195168"/>
                  <a:gd name="connsiteY6" fmla="*/ 132028 h 134958"/>
                  <a:gd name="connsiteX7" fmla="*/ 1093756 w 1195168"/>
                  <a:gd name="connsiteY7" fmla="*/ 44070 h 134958"/>
                  <a:gd name="connsiteX8" fmla="*/ 1195168 w 1195168"/>
                  <a:gd name="connsiteY8" fmla="*/ 0 h 1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5168" h="134958">
                    <a:moveTo>
                      <a:pt x="1195168" y="0"/>
                    </a:moveTo>
                    <a:lnTo>
                      <a:pt x="1125592" y="35075"/>
                    </a:lnTo>
                    <a:cubicBezTo>
                      <a:pt x="962101" y="99543"/>
                      <a:pt x="783977" y="134958"/>
                      <a:pt x="597580" y="134958"/>
                    </a:cubicBezTo>
                    <a:cubicBezTo>
                      <a:pt x="411184" y="134958"/>
                      <a:pt x="233060" y="99543"/>
                      <a:pt x="69569" y="35075"/>
                    </a:cubicBezTo>
                    <a:lnTo>
                      <a:pt x="0" y="4"/>
                    </a:lnTo>
                    <a:lnTo>
                      <a:pt x="101404" y="44070"/>
                    </a:lnTo>
                    <a:cubicBezTo>
                      <a:pt x="256053" y="100965"/>
                      <a:pt x="423188" y="132028"/>
                      <a:pt x="597579" y="132028"/>
                    </a:cubicBezTo>
                    <a:cubicBezTo>
                      <a:pt x="771971" y="132028"/>
                      <a:pt x="939107" y="100965"/>
                      <a:pt x="1093756" y="44070"/>
                    </a:cubicBezTo>
                    <a:lnTo>
                      <a:pt x="11951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3" name="Freeform 662">
                <a:extLst>
                  <a:ext uri="{FF2B5EF4-FFF2-40B4-BE49-F238E27FC236}">
                    <a16:creationId xmlns:a16="http://schemas.microsoft.com/office/drawing/2014/main" id="{DBBB74E2-7D0C-254B-9DC7-AF97D68714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503003"/>
                <a:ext cx="14686" cy="9384"/>
              </a:xfrm>
              <a:custGeom>
                <a:avLst/>
                <a:gdLst>
                  <a:gd name="connsiteX0" fmla="*/ 1144 w 14686"/>
                  <a:gd name="connsiteY0" fmla="*/ 0 h 9384"/>
                  <a:gd name="connsiteX1" fmla="*/ 14686 w 14686"/>
                  <a:gd name="connsiteY1" fmla="*/ 9384 h 9384"/>
                  <a:gd name="connsiteX2" fmla="*/ 0 w 14686"/>
                  <a:gd name="connsiteY2" fmla="*/ 1981 h 9384"/>
                  <a:gd name="connsiteX3" fmla="*/ 1144 w 14686"/>
                  <a:gd name="connsiteY3" fmla="*/ 0 h 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6" h="9384">
                    <a:moveTo>
                      <a:pt x="1144" y="0"/>
                    </a:moveTo>
                    <a:lnTo>
                      <a:pt x="14686" y="9384"/>
                    </a:lnTo>
                    <a:lnTo>
                      <a:pt x="0" y="1981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4" name="Freeform 663">
                <a:extLst>
                  <a:ext uri="{FF2B5EF4-FFF2-40B4-BE49-F238E27FC236}">
                    <a16:creationId xmlns:a16="http://schemas.microsoft.com/office/drawing/2014/main" id="{29B1AFF9-2A88-A246-B840-24CF7883CB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4" y="2503004"/>
                <a:ext cx="14679" cy="9380"/>
              </a:xfrm>
              <a:custGeom>
                <a:avLst/>
                <a:gdLst>
                  <a:gd name="connsiteX0" fmla="*/ 13536 w 14679"/>
                  <a:gd name="connsiteY0" fmla="*/ 0 h 9380"/>
                  <a:gd name="connsiteX1" fmla="*/ 14679 w 14679"/>
                  <a:gd name="connsiteY1" fmla="*/ 1980 h 9380"/>
                  <a:gd name="connsiteX2" fmla="*/ 0 w 14679"/>
                  <a:gd name="connsiteY2" fmla="*/ 9380 h 9380"/>
                  <a:gd name="connsiteX3" fmla="*/ 13536 w 14679"/>
                  <a:gd name="connsiteY3" fmla="*/ 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9" h="9380">
                    <a:moveTo>
                      <a:pt x="13536" y="0"/>
                    </a:moveTo>
                    <a:lnTo>
                      <a:pt x="14679" y="1980"/>
                    </a:lnTo>
                    <a:lnTo>
                      <a:pt x="0" y="9380"/>
                    </a:lnTo>
                    <a:lnTo>
                      <a:pt x="1353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5" name="Freeform 664">
                <a:extLst>
                  <a:ext uri="{FF2B5EF4-FFF2-40B4-BE49-F238E27FC236}">
                    <a16:creationId xmlns:a16="http://schemas.microsoft.com/office/drawing/2014/main" id="{C83D2A95-4A66-224C-BFD4-63ABA237B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2512384"/>
                <a:ext cx="50782" cy="35190"/>
              </a:xfrm>
              <a:custGeom>
                <a:avLst/>
                <a:gdLst>
                  <a:gd name="connsiteX0" fmla="*/ 50782 w 50782"/>
                  <a:gd name="connsiteY0" fmla="*/ 0 h 35190"/>
                  <a:gd name="connsiteX1" fmla="*/ 0 w 50782"/>
                  <a:gd name="connsiteY1" fmla="*/ 35190 h 35190"/>
                  <a:gd name="connsiteX2" fmla="*/ 47648 w 50782"/>
                  <a:gd name="connsiteY2" fmla="*/ 1580 h 35190"/>
                  <a:gd name="connsiteX3" fmla="*/ 50782 w 50782"/>
                  <a:gd name="connsiteY3" fmla="*/ 0 h 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2" h="35190">
                    <a:moveTo>
                      <a:pt x="50782" y="0"/>
                    </a:moveTo>
                    <a:lnTo>
                      <a:pt x="0" y="35190"/>
                    </a:lnTo>
                    <a:lnTo>
                      <a:pt x="47648" y="1580"/>
                    </a:lnTo>
                    <a:lnTo>
                      <a:pt x="507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6" name="Freeform 665">
                <a:extLst>
                  <a:ext uri="{FF2B5EF4-FFF2-40B4-BE49-F238E27FC236}">
                    <a16:creationId xmlns:a16="http://schemas.microsoft.com/office/drawing/2014/main" id="{8CBA63B6-0B08-7B4C-9C2E-153B105ABB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3" y="2512387"/>
                <a:ext cx="50681" cy="35120"/>
              </a:xfrm>
              <a:custGeom>
                <a:avLst/>
                <a:gdLst>
                  <a:gd name="connsiteX0" fmla="*/ 0 w 50681"/>
                  <a:gd name="connsiteY0" fmla="*/ 0 h 35120"/>
                  <a:gd name="connsiteX1" fmla="*/ 3128 w 50681"/>
                  <a:gd name="connsiteY1" fmla="*/ 1577 h 35120"/>
                  <a:gd name="connsiteX2" fmla="*/ 50681 w 50681"/>
                  <a:gd name="connsiteY2" fmla="*/ 35120 h 35120"/>
                  <a:gd name="connsiteX3" fmla="*/ 0 w 50681"/>
                  <a:gd name="connsiteY3" fmla="*/ 0 h 3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1" h="35120">
                    <a:moveTo>
                      <a:pt x="0" y="0"/>
                    </a:moveTo>
                    <a:lnTo>
                      <a:pt x="3128" y="1577"/>
                    </a:lnTo>
                    <a:lnTo>
                      <a:pt x="50681" y="35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7" name="Freeform 666">
                <a:extLst>
                  <a:ext uri="{FF2B5EF4-FFF2-40B4-BE49-F238E27FC236}">
                    <a16:creationId xmlns:a16="http://schemas.microsoft.com/office/drawing/2014/main" id="{3D16938D-0A0C-5844-B94C-34B4117980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2547508"/>
                <a:ext cx="116172" cy="93753"/>
              </a:xfrm>
              <a:custGeom>
                <a:avLst/>
                <a:gdLst>
                  <a:gd name="connsiteX0" fmla="*/ 0 w 116172"/>
                  <a:gd name="connsiteY0" fmla="*/ 0 h 93753"/>
                  <a:gd name="connsiteX1" fmla="*/ 69428 w 116172"/>
                  <a:gd name="connsiteY1" fmla="*/ 48112 h 93753"/>
                  <a:gd name="connsiteX2" fmla="*/ 116172 w 116172"/>
                  <a:gd name="connsiteY2" fmla="*/ 93753 h 93753"/>
                  <a:gd name="connsiteX3" fmla="*/ 51742 w 116172"/>
                  <a:gd name="connsiteY3" fmla="*/ 36499 h 93753"/>
                  <a:gd name="connsiteX4" fmla="*/ 0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0" y="0"/>
                    </a:moveTo>
                    <a:lnTo>
                      <a:pt x="69428" y="48112"/>
                    </a:lnTo>
                    <a:lnTo>
                      <a:pt x="116172" y="93753"/>
                    </a:lnTo>
                    <a:lnTo>
                      <a:pt x="51742" y="36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8" name="Freeform 667">
                <a:extLst>
                  <a:ext uri="{FF2B5EF4-FFF2-40B4-BE49-F238E27FC236}">
                    <a16:creationId xmlns:a16="http://schemas.microsoft.com/office/drawing/2014/main" id="{38B6A651-DDA4-B343-AC14-E82ADC8F56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2547574"/>
                <a:ext cx="116055" cy="93666"/>
              </a:xfrm>
              <a:custGeom>
                <a:avLst/>
                <a:gdLst>
                  <a:gd name="connsiteX0" fmla="*/ 116055 w 116055"/>
                  <a:gd name="connsiteY0" fmla="*/ 0 h 93666"/>
                  <a:gd name="connsiteX1" fmla="*/ 64408 w 116055"/>
                  <a:gd name="connsiteY1" fmla="*/ 36432 h 93666"/>
                  <a:gd name="connsiteX2" fmla="*/ 0 w 116055"/>
                  <a:gd name="connsiteY2" fmla="*/ 93666 h 93666"/>
                  <a:gd name="connsiteX3" fmla="*/ 46724 w 116055"/>
                  <a:gd name="connsiteY3" fmla="*/ 48045 h 93666"/>
                  <a:gd name="connsiteX4" fmla="*/ 116055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116055" y="0"/>
                    </a:moveTo>
                    <a:lnTo>
                      <a:pt x="64408" y="36432"/>
                    </a:lnTo>
                    <a:lnTo>
                      <a:pt x="0" y="93666"/>
                    </a:lnTo>
                    <a:lnTo>
                      <a:pt x="46724" y="48045"/>
                    </a:lnTo>
                    <a:lnTo>
                      <a:pt x="11605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9" name="Freeform 668">
                <a:extLst>
                  <a:ext uri="{FF2B5EF4-FFF2-40B4-BE49-F238E27FC236}">
                    <a16:creationId xmlns:a16="http://schemas.microsoft.com/office/drawing/2014/main" id="{76C88E00-0F6A-E04F-ACDB-3916BF62D9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20" y="2641240"/>
                <a:ext cx="43177" cy="42160"/>
              </a:xfrm>
              <a:custGeom>
                <a:avLst/>
                <a:gdLst>
                  <a:gd name="connsiteX0" fmla="*/ 43177 w 43177"/>
                  <a:gd name="connsiteY0" fmla="*/ 0 h 42160"/>
                  <a:gd name="connsiteX1" fmla="*/ 0 w 43177"/>
                  <a:gd name="connsiteY1" fmla="*/ 42160 h 42160"/>
                  <a:gd name="connsiteX2" fmla="*/ 16976 w 43177"/>
                  <a:gd name="connsiteY2" fmla="*/ 23284 h 42160"/>
                  <a:gd name="connsiteX3" fmla="*/ 43177 w 43177"/>
                  <a:gd name="connsiteY3" fmla="*/ 0 h 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7" h="42160">
                    <a:moveTo>
                      <a:pt x="43177" y="0"/>
                    </a:moveTo>
                    <a:lnTo>
                      <a:pt x="0" y="42160"/>
                    </a:lnTo>
                    <a:lnTo>
                      <a:pt x="16976" y="23284"/>
                    </a:lnTo>
                    <a:lnTo>
                      <a:pt x="431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0" name="Freeform 669">
                <a:extLst>
                  <a:ext uri="{FF2B5EF4-FFF2-40B4-BE49-F238E27FC236}">
                    <a16:creationId xmlns:a16="http://schemas.microsoft.com/office/drawing/2014/main" id="{F7E56923-9015-804F-B145-583B14B7F0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2641260"/>
                <a:ext cx="43141" cy="42124"/>
              </a:xfrm>
              <a:custGeom>
                <a:avLst/>
                <a:gdLst>
                  <a:gd name="connsiteX0" fmla="*/ 0 w 43141"/>
                  <a:gd name="connsiteY0" fmla="*/ 0 h 42124"/>
                  <a:gd name="connsiteX1" fmla="*/ 26179 w 43141"/>
                  <a:gd name="connsiteY1" fmla="*/ 23264 h 42124"/>
                  <a:gd name="connsiteX2" fmla="*/ 43141 w 43141"/>
                  <a:gd name="connsiteY2" fmla="*/ 42124 h 42124"/>
                  <a:gd name="connsiteX3" fmla="*/ 0 w 43141"/>
                  <a:gd name="connsiteY3" fmla="*/ 0 h 4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1" h="42124">
                    <a:moveTo>
                      <a:pt x="0" y="0"/>
                    </a:moveTo>
                    <a:lnTo>
                      <a:pt x="26179" y="23264"/>
                    </a:lnTo>
                    <a:lnTo>
                      <a:pt x="43141" y="42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1" name="Freeform 670">
                <a:extLst>
                  <a:ext uri="{FF2B5EF4-FFF2-40B4-BE49-F238E27FC236}">
                    <a16:creationId xmlns:a16="http://schemas.microsoft.com/office/drawing/2014/main" id="{9A2DBDCE-6B77-3942-A35D-0E45F47E2C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7" y="2683385"/>
                <a:ext cx="60532" cy="67305"/>
              </a:xfrm>
              <a:custGeom>
                <a:avLst/>
                <a:gdLst>
                  <a:gd name="connsiteX0" fmla="*/ 0 w 60532"/>
                  <a:gd name="connsiteY0" fmla="*/ 0 h 67305"/>
                  <a:gd name="connsiteX1" fmla="*/ 39774 w 60532"/>
                  <a:gd name="connsiteY1" fmla="*/ 38836 h 67305"/>
                  <a:gd name="connsiteX2" fmla="*/ 60532 w 60532"/>
                  <a:gd name="connsiteY2" fmla="*/ 67305 h 67305"/>
                  <a:gd name="connsiteX3" fmla="*/ 0 w 60532"/>
                  <a:gd name="connsiteY3" fmla="*/ 0 h 6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32" h="67305">
                    <a:moveTo>
                      <a:pt x="0" y="0"/>
                    </a:moveTo>
                    <a:lnTo>
                      <a:pt x="39774" y="38836"/>
                    </a:lnTo>
                    <a:lnTo>
                      <a:pt x="60532" y="67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2" name="Freeform 671">
                <a:extLst>
                  <a:ext uri="{FF2B5EF4-FFF2-40B4-BE49-F238E27FC236}">
                    <a16:creationId xmlns:a16="http://schemas.microsoft.com/office/drawing/2014/main" id="{A6073AB4-F2C8-D64D-B5BB-B7BFA6BCF4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3" y="2683401"/>
                <a:ext cx="60507" cy="67277"/>
              </a:xfrm>
              <a:custGeom>
                <a:avLst/>
                <a:gdLst>
                  <a:gd name="connsiteX0" fmla="*/ 60507 w 60507"/>
                  <a:gd name="connsiteY0" fmla="*/ 0 h 67277"/>
                  <a:gd name="connsiteX1" fmla="*/ 0 w 60507"/>
                  <a:gd name="connsiteY1" fmla="*/ 67277 h 67277"/>
                  <a:gd name="connsiteX2" fmla="*/ 20749 w 60507"/>
                  <a:gd name="connsiteY2" fmla="*/ 38820 h 67277"/>
                  <a:gd name="connsiteX3" fmla="*/ 60507 w 60507"/>
                  <a:gd name="connsiteY3" fmla="*/ 0 h 6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7" h="67277">
                    <a:moveTo>
                      <a:pt x="60507" y="0"/>
                    </a:moveTo>
                    <a:lnTo>
                      <a:pt x="0" y="67277"/>
                    </a:lnTo>
                    <a:lnTo>
                      <a:pt x="20749" y="38820"/>
                    </a:lnTo>
                    <a:lnTo>
                      <a:pt x="6050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3" name="Freeform 672">
                <a:extLst>
                  <a:ext uri="{FF2B5EF4-FFF2-40B4-BE49-F238E27FC236}">
                    <a16:creationId xmlns:a16="http://schemas.microsoft.com/office/drawing/2014/main" id="{EFB25584-FF87-8049-A521-60D445BC39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92" y="2750678"/>
                <a:ext cx="36421" cy="49953"/>
              </a:xfrm>
              <a:custGeom>
                <a:avLst/>
                <a:gdLst>
                  <a:gd name="connsiteX0" fmla="*/ 36421 w 36421"/>
                  <a:gd name="connsiteY0" fmla="*/ 0 h 49953"/>
                  <a:gd name="connsiteX1" fmla="*/ 0 w 36421"/>
                  <a:gd name="connsiteY1" fmla="*/ 49953 h 49953"/>
                  <a:gd name="connsiteX2" fmla="*/ 32852 w 36421"/>
                  <a:gd name="connsiteY2" fmla="*/ 3969 h 49953"/>
                  <a:gd name="connsiteX3" fmla="*/ 36421 w 36421"/>
                  <a:gd name="connsiteY3" fmla="*/ 0 h 4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1" h="49953">
                    <a:moveTo>
                      <a:pt x="36421" y="0"/>
                    </a:moveTo>
                    <a:lnTo>
                      <a:pt x="0" y="49953"/>
                    </a:lnTo>
                    <a:lnTo>
                      <a:pt x="32852" y="3969"/>
                    </a:lnTo>
                    <a:lnTo>
                      <a:pt x="364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4" name="Freeform 673">
                <a:extLst>
                  <a:ext uri="{FF2B5EF4-FFF2-40B4-BE49-F238E27FC236}">
                    <a16:creationId xmlns:a16="http://schemas.microsoft.com/office/drawing/2014/main" id="{2BDCF30E-F264-BF40-9B8D-A736DCB60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9" y="2750690"/>
                <a:ext cx="36313" cy="49805"/>
              </a:xfrm>
              <a:custGeom>
                <a:avLst/>
                <a:gdLst>
                  <a:gd name="connsiteX0" fmla="*/ 0 w 36313"/>
                  <a:gd name="connsiteY0" fmla="*/ 0 h 49805"/>
                  <a:gd name="connsiteX1" fmla="*/ 3558 w 36313"/>
                  <a:gd name="connsiteY1" fmla="*/ 3957 h 49805"/>
                  <a:gd name="connsiteX2" fmla="*/ 36313 w 36313"/>
                  <a:gd name="connsiteY2" fmla="*/ 49805 h 49805"/>
                  <a:gd name="connsiteX3" fmla="*/ 0 w 36313"/>
                  <a:gd name="connsiteY3" fmla="*/ 0 h 49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13" h="49805">
                    <a:moveTo>
                      <a:pt x="0" y="0"/>
                    </a:moveTo>
                    <a:lnTo>
                      <a:pt x="3558" y="3957"/>
                    </a:lnTo>
                    <a:lnTo>
                      <a:pt x="36313" y="49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5" name="Freeform 674">
                <a:extLst>
                  <a:ext uri="{FF2B5EF4-FFF2-40B4-BE49-F238E27FC236}">
                    <a16:creationId xmlns:a16="http://schemas.microsoft.com/office/drawing/2014/main" id="{04B727F5-DAD2-2B47-88D4-F598FF8158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12" y="2800495"/>
                <a:ext cx="78899" cy="126815"/>
              </a:xfrm>
              <a:custGeom>
                <a:avLst/>
                <a:gdLst>
                  <a:gd name="connsiteX0" fmla="*/ 0 w 78899"/>
                  <a:gd name="connsiteY0" fmla="*/ 0 h 126815"/>
                  <a:gd name="connsiteX1" fmla="*/ 49935 w 78899"/>
                  <a:gd name="connsiteY1" fmla="*/ 68487 h 126815"/>
                  <a:gd name="connsiteX2" fmla="*/ 78899 w 78899"/>
                  <a:gd name="connsiteY2" fmla="*/ 126815 h 126815"/>
                  <a:gd name="connsiteX3" fmla="*/ 37868 w 78899"/>
                  <a:gd name="connsiteY3" fmla="*/ 53005 h 126815"/>
                  <a:gd name="connsiteX4" fmla="*/ 0 w 78899"/>
                  <a:gd name="connsiteY4" fmla="*/ 0 h 12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99" h="126815">
                    <a:moveTo>
                      <a:pt x="0" y="0"/>
                    </a:moveTo>
                    <a:lnTo>
                      <a:pt x="49935" y="68487"/>
                    </a:lnTo>
                    <a:lnTo>
                      <a:pt x="78899" y="126815"/>
                    </a:lnTo>
                    <a:lnTo>
                      <a:pt x="37868" y="53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6" name="Freeform 675">
                <a:extLst>
                  <a:ext uri="{FF2B5EF4-FFF2-40B4-BE49-F238E27FC236}">
                    <a16:creationId xmlns:a16="http://schemas.microsoft.com/office/drawing/2014/main" id="{DC9D6C79-85DC-1746-8336-5A94412283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09" y="2800630"/>
                <a:ext cx="78783" cy="126646"/>
              </a:xfrm>
              <a:custGeom>
                <a:avLst/>
                <a:gdLst>
                  <a:gd name="connsiteX0" fmla="*/ 78783 w 78783"/>
                  <a:gd name="connsiteY0" fmla="*/ 0 h 126646"/>
                  <a:gd name="connsiteX1" fmla="*/ 41012 w 78783"/>
                  <a:gd name="connsiteY1" fmla="*/ 52869 h 126646"/>
                  <a:gd name="connsiteX2" fmla="*/ 0 w 78783"/>
                  <a:gd name="connsiteY2" fmla="*/ 126646 h 126646"/>
                  <a:gd name="connsiteX3" fmla="*/ 28947 w 78783"/>
                  <a:gd name="connsiteY3" fmla="*/ 68351 h 126646"/>
                  <a:gd name="connsiteX4" fmla="*/ 78783 w 78783"/>
                  <a:gd name="connsiteY4" fmla="*/ 0 h 1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83" h="126646">
                    <a:moveTo>
                      <a:pt x="78783" y="0"/>
                    </a:moveTo>
                    <a:lnTo>
                      <a:pt x="41012" y="52869"/>
                    </a:lnTo>
                    <a:lnTo>
                      <a:pt x="0" y="126646"/>
                    </a:lnTo>
                    <a:lnTo>
                      <a:pt x="28947" y="68351"/>
                    </a:lnTo>
                    <a:lnTo>
                      <a:pt x="7878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7" name="Freeform 676">
                <a:extLst>
                  <a:ext uri="{FF2B5EF4-FFF2-40B4-BE49-F238E27FC236}">
                    <a16:creationId xmlns:a16="http://schemas.microsoft.com/office/drawing/2014/main" id="{9F0AC87E-AD34-FF47-840B-551DE54057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3" y="2927277"/>
                <a:ext cx="28206" cy="56801"/>
              </a:xfrm>
              <a:custGeom>
                <a:avLst/>
                <a:gdLst>
                  <a:gd name="connsiteX0" fmla="*/ 28206 w 28206"/>
                  <a:gd name="connsiteY0" fmla="*/ 0 h 56801"/>
                  <a:gd name="connsiteX1" fmla="*/ 0 w 28206"/>
                  <a:gd name="connsiteY1" fmla="*/ 56801 h 56801"/>
                  <a:gd name="connsiteX2" fmla="*/ 9896 w 28206"/>
                  <a:gd name="connsiteY2" fmla="*/ 32937 h 56801"/>
                  <a:gd name="connsiteX3" fmla="*/ 28206 w 28206"/>
                  <a:gd name="connsiteY3" fmla="*/ 0 h 5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6" h="56801">
                    <a:moveTo>
                      <a:pt x="28206" y="0"/>
                    </a:moveTo>
                    <a:lnTo>
                      <a:pt x="0" y="56801"/>
                    </a:lnTo>
                    <a:lnTo>
                      <a:pt x="9896" y="32937"/>
                    </a:lnTo>
                    <a:lnTo>
                      <a:pt x="2820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8" name="Freeform 677">
                <a:extLst>
                  <a:ext uri="{FF2B5EF4-FFF2-40B4-BE49-F238E27FC236}">
                    <a16:creationId xmlns:a16="http://schemas.microsoft.com/office/drawing/2014/main" id="{57AF341F-1281-B54C-B289-AA8F88315A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11" y="2927310"/>
                <a:ext cx="28176" cy="56741"/>
              </a:xfrm>
              <a:custGeom>
                <a:avLst/>
                <a:gdLst>
                  <a:gd name="connsiteX0" fmla="*/ 0 w 28176"/>
                  <a:gd name="connsiteY0" fmla="*/ 0 h 56741"/>
                  <a:gd name="connsiteX1" fmla="*/ 18291 w 28176"/>
                  <a:gd name="connsiteY1" fmla="*/ 32904 h 56741"/>
                  <a:gd name="connsiteX2" fmla="*/ 28176 w 28176"/>
                  <a:gd name="connsiteY2" fmla="*/ 56741 h 56741"/>
                  <a:gd name="connsiteX3" fmla="*/ 0 w 28176"/>
                  <a:gd name="connsiteY3" fmla="*/ 0 h 5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6" h="56741">
                    <a:moveTo>
                      <a:pt x="0" y="0"/>
                    </a:moveTo>
                    <a:lnTo>
                      <a:pt x="18291" y="32904"/>
                    </a:lnTo>
                    <a:lnTo>
                      <a:pt x="28176" y="567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9" name="Freeform 678">
                <a:extLst>
                  <a:ext uri="{FF2B5EF4-FFF2-40B4-BE49-F238E27FC236}">
                    <a16:creationId xmlns:a16="http://schemas.microsoft.com/office/drawing/2014/main" id="{C9E2B782-77AB-4045-B0B5-FD7EE75F9C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7" y="2984050"/>
                <a:ext cx="82369" cy="277840"/>
              </a:xfrm>
              <a:custGeom>
                <a:avLst/>
                <a:gdLst>
                  <a:gd name="connsiteX0" fmla="*/ 0 w 82369"/>
                  <a:gd name="connsiteY0" fmla="*/ 0 h 277840"/>
                  <a:gd name="connsiteX1" fmla="*/ 24302 w 82369"/>
                  <a:gd name="connsiteY1" fmla="*/ 48941 h 277840"/>
                  <a:gd name="connsiteX2" fmla="*/ 77273 w 82369"/>
                  <a:gd name="connsiteY2" fmla="*/ 227292 h 277840"/>
                  <a:gd name="connsiteX3" fmla="*/ 82369 w 82369"/>
                  <a:gd name="connsiteY3" fmla="*/ 277840 h 277840"/>
                  <a:gd name="connsiteX4" fmla="*/ 71367 w 82369"/>
                  <a:gd name="connsiteY4" fmla="*/ 209680 h 277840"/>
                  <a:gd name="connsiteX5" fmla="*/ 37263 w 82369"/>
                  <a:gd name="connsiteY5" fmla="*/ 89863 h 277840"/>
                  <a:gd name="connsiteX6" fmla="*/ 0 w 82369"/>
                  <a:gd name="connsiteY6" fmla="*/ 0 h 27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9" h="277840">
                    <a:moveTo>
                      <a:pt x="0" y="0"/>
                    </a:moveTo>
                    <a:lnTo>
                      <a:pt x="24302" y="48941"/>
                    </a:lnTo>
                    <a:cubicBezTo>
                      <a:pt x="46866" y="106163"/>
                      <a:pt x="64685" y="165775"/>
                      <a:pt x="77273" y="227292"/>
                    </a:cubicBezTo>
                    <a:lnTo>
                      <a:pt x="82369" y="277840"/>
                    </a:lnTo>
                    <a:lnTo>
                      <a:pt x="71367" y="209680"/>
                    </a:lnTo>
                    <a:cubicBezTo>
                      <a:pt x="62270" y="168819"/>
                      <a:pt x="50854" y="128832"/>
                      <a:pt x="37263" y="898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0" name="Freeform 679">
                <a:extLst>
                  <a:ext uri="{FF2B5EF4-FFF2-40B4-BE49-F238E27FC236}">
                    <a16:creationId xmlns:a16="http://schemas.microsoft.com/office/drawing/2014/main" id="{5B72F5A1-BB47-4949-896E-B68D42AA99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1" y="2984078"/>
                <a:ext cx="82352" cy="277771"/>
              </a:xfrm>
              <a:custGeom>
                <a:avLst/>
                <a:gdLst>
                  <a:gd name="connsiteX0" fmla="*/ 82352 w 82352"/>
                  <a:gd name="connsiteY0" fmla="*/ 0 h 277771"/>
                  <a:gd name="connsiteX1" fmla="*/ 45099 w 82352"/>
                  <a:gd name="connsiteY1" fmla="*/ 89836 h 277771"/>
                  <a:gd name="connsiteX2" fmla="*/ 10996 w 82352"/>
                  <a:gd name="connsiteY2" fmla="*/ 209653 h 277771"/>
                  <a:gd name="connsiteX3" fmla="*/ 0 w 82352"/>
                  <a:gd name="connsiteY3" fmla="*/ 277771 h 277771"/>
                  <a:gd name="connsiteX4" fmla="*/ 5092 w 82352"/>
                  <a:gd name="connsiteY4" fmla="*/ 227265 h 277771"/>
                  <a:gd name="connsiteX5" fmla="*/ 58063 w 82352"/>
                  <a:gd name="connsiteY5" fmla="*/ 48914 h 277771"/>
                  <a:gd name="connsiteX6" fmla="*/ 82352 w 82352"/>
                  <a:gd name="connsiteY6" fmla="*/ 0 h 27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52" h="277771">
                    <a:moveTo>
                      <a:pt x="82352" y="0"/>
                    </a:moveTo>
                    <a:lnTo>
                      <a:pt x="45099" y="89836"/>
                    </a:lnTo>
                    <a:cubicBezTo>
                      <a:pt x="31509" y="128805"/>
                      <a:pt x="20092" y="168792"/>
                      <a:pt x="10996" y="209653"/>
                    </a:cubicBezTo>
                    <a:lnTo>
                      <a:pt x="0" y="277771"/>
                    </a:lnTo>
                    <a:lnTo>
                      <a:pt x="5092" y="227265"/>
                    </a:lnTo>
                    <a:cubicBezTo>
                      <a:pt x="17680" y="165748"/>
                      <a:pt x="35499" y="106136"/>
                      <a:pt x="58063" y="48914"/>
                    </a:cubicBezTo>
                    <a:lnTo>
                      <a:pt x="8235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1" name="Freeform 680">
                <a:extLst>
                  <a:ext uri="{FF2B5EF4-FFF2-40B4-BE49-F238E27FC236}">
                    <a16:creationId xmlns:a16="http://schemas.microsoft.com/office/drawing/2014/main" id="{ACCEC071-E6A9-5242-8D25-DF028E068F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261849"/>
                <a:ext cx="12654" cy="125529"/>
              </a:xfrm>
              <a:custGeom>
                <a:avLst/>
                <a:gdLst>
                  <a:gd name="connsiteX0" fmla="*/ 12654 w 12654"/>
                  <a:gd name="connsiteY0" fmla="*/ 0 h 125529"/>
                  <a:gd name="connsiteX1" fmla="*/ 0 w 12654"/>
                  <a:gd name="connsiteY1" fmla="*/ 125529 h 125529"/>
                  <a:gd name="connsiteX2" fmla="*/ 3463 w 12654"/>
                  <a:gd name="connsiteY2" fmla="*/ 56943 h 125529"/>
                  <a:gd name="connsiteX3" fmla="*/ 12654 w 12654"/>
                  <a:gd name="connsiteY3" fmla="*/ 0 h 12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4" h="125529">
                    <a:moveTo>
                      <a:pt x="12654" y="0"/>
                    </a:moveTo>
                    <a:lnTo>
                      <a:pt x="0" y="125529"/>
                    </a:lnTo>
                    <a:lnTo>
                      <a:pt x="3463" y="56943"/>
                    </a:lnTo>
                    <a:lnTo>
                      <a:pt x="1265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2" name="Freeform 681">
                <a:extLst>
                  <a:ext uri="{FF2B5EF4-FFF2-40B4-BE49-F238E27FC236}">
                    <a16:creationId xmlns:a16="http://schemas.microsoft.com/office/drawing/2014/main" id="{3D750AC9-026A-424E-B870-72918BBD4B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261891"/>
                <a:ext cx="12645" cy="125441"/>
              </a:xfrm>
              <a:custGeom>
                <a:avLst/>
                <a:gdLst>
                  <a:gd name="connsiteX0" fmla="*/ 0 w 12645"/>
                  <a:gd name="connsiteY0" fmla="*/ 0 h 125441"/>
                  <a:gd name="connsiteX1" fmla="*/ 9184 w 12645"/>
                  <a:gd name="connsiteY1" fmla="*/ 56901 h 125441"/>
                  <a:gd name="connsiteX2" fmla="*/ 12645 w 12645"/>
                  <a:gd name="connsiteY2" fmla="*/ 125441 h 125441"/>
                  <a:gd name="connsiteX3" fmla="*/ 0 w 12645"/>
                  <a:gd name="connsiteY3" fmla="*/ 0 h 12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1">
                    <a:moveTo>
                      <a:pt x="0" y="0"/>
                    </a:moveTo>
                    <a:lnTo>
                      <a:pt x="9184" y="56901"/>
                    </a:lnTo>
                    <a:lnTo>
                      <a:pt x="12645" y="125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3" name="Freeform 682">
                <a:extLst>
                  <a:ext uri="{FF2B5EF4-FFF2-40B4-BE49-F238E27FC236}">
                    <a16:creationId xmlns:a16="http://schemas.microsoft.com/office/drawing/2014/main" id="{D72BCD89-666A-9445-A6D8-F2FA312E71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470623"/>
                <a:ext cx="12655" cy="125532"/>
              </a:xfrm>
              <a:custGeom>
                <a:avLst/>
                <a:gdLst>
                  <a:gd name="connsiteX0" fmla="*/ 0 w 12655"/>
                  <a:gd name="connsiteY0" fmla="*/ 0 h 125532"/>
                  <a:gd name="connsiteX1" fmla="*/ 12655 w 12655"/>
                  <a:gd name="connsiteY1" fmla="*/ 125532 h 125532"/>
                  <a:gd name="connsiteX2" fmla="*/ 3463 w 12655"/>
                  <a:gd name="connsiteY2" fmla="*/ 68587 h 125532"/>
                  <a:gd name="connsiteX3" fmla="*/ 0 w 12655"/>
                  <a:gd name="connsiteY3" fmla="*/ 0 h 12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" h="125532">
                    <a:moveTo>
                      <a:pt x="0" y="0"/>
                    </a:moveTo>
                    <a:lnTo>
                      <a:pt x="12655" y="125532"/>
                    </a:lnTo>
                    <a:lnTo>
                      <a:pt x="3463" y="68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4" name="Freeform 683">
                <a:extLst>
                  <a:ext uri="{FF2B5EF4-FFF2-40B4-BE49-F238E27FC236}">
                    <a16:creationId xmlns:a16="http://schemas.microsoft.com/office/drawing/2014/main" id="{D985A04E-F7DA-2C40-A809-0745EEDE1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470669"/>
                <a:ext cx="12645" cy="125444"/>
              </a:xfrm>
              <a:custGeom>
                <a:avLst/>
                <a:gdLst>
                  <a:gd name="connsiteX0" fmla="*/ 12645 w 12645"/>
                  <a:gd name="connsiteY0" fmla="*/ 0 h 125444"/>
                  <a:gd name="connsiteX1" fmla="*/ 9184 w 12645"/>
                  <a:gd name="connsiteY1" fmla="*/ 68541 h 125444"/>
                  <a:gd name="connsiteX2" fmla="*/ 0 w 12645"/>
                  <a:gd name="connsiteY2" fmla="*/ 125444 h 125444"/>
                  <a:gd name="connsiteX3" fmla="*/ 12645 w 12645"/>
                  <a:gd name="connsiteY3" fmla="*/ 0 h 12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4">
                    <a:moveTo>
                      <a:pt x="12645" y="0"/>
                    </a:moveTo>
                    <a:lnTo>
                      <a:pt x="9184" y="68541"/>
                    </a:lnTo>
                    <a:lnTo>
                      <a:pt x="0" y="125444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5" name="Freeform 684">
                <a:extLst>
                  <a:ext uri="{FF2B5EF4-FFF2-40B4-BE49-F238E27FC236}">
                    <a16:creationId xmlns:a16="http://schemas.microsoft.com/office/drawing/2014/main" id="{149B9B5B-A02F-644A-A467-55A51777B0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8" y="3596113"/>
                <a:ext cx="82368" cy="277834"/>
              </a:xfrm>
              <a:custGeom>
                <a:avLst/>
                <a:gdLst>
                  <a:gd name="connsiteX0" fmla="*/ 82368 w 82368"/>
                  <a:gd name="connsiteY0" fmla="*/ 0 h 277834"/>
                  <a:gd name="connsiteX1" fmla="*/ 77272 w 82368"/>
                  <a:gd name="connsiteY1" fmla="*/ 50545 h 277834"/>
                  <a:gd name="connsiteX2" fmla="*/ 24301 w 82368"/>
                  <a:gd name="connsiteY2" fmla="*/ 228896 h 277834"/>
                  <a:gd name="connsiteX3" fmla="*/ 0 w 82368"/>
                  <a:gd name="connsiteY3" fmla="*/ 277834 h 277834"/>
                  <a:gd name="connsiteX4" fmla="*/ 37262 w 82368"/>
                  <a:gd name="connsiteY4" fmla="*/ 187975 h 277834"/>
                  <a:gd name="connsiteX5" fmla="*/ 71366 w 82368"/>
                  <a:gd name="connsiteY5" fmla="*/ 68158 h 277834"/>
                  <a:gd name="connsiteX6" fmla="*/ 82368 w 82368"/>
                  <a:gd name="connsiteY6" fmla="*/ 0 h 277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8" h="277834">
                    <a:moveTo>
                      <a:pt x="82368" y="0"/>
                    </a:moveTo>
                    <a:lnTo>
                      <a:pt x="77272" y="50545"/>
                    </a:lnTo>
                    <a:cubicBezTo>
                      <a:pt x="64684" y="112062"/>
                      <a:pt x="46865" y="171674"/>
                      <a:pt x="24301" y="228896"/>
                    </a:cubicBezTo>
                    <a:lnTo>
                      <a:pt x="0" y="277834"/>
                    </a:lnTo>
                    <a:lnTo>
                      <a:pt x="37262" y="187975"/>
                    </a:lnTo>
                    <a:cubicBezTo>
                      <a:pt x="50853" y="149007"/>
                      <a:pt x="62269" y="109019"/>
                      <a:pt x="71366" y="68158"/>
                    </a:cubicBezTo>
                    <a:lnTo>
                      <a:pt x="823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6" name="Freeform 685">
                <a:extLst>
                  <a:ext uri="{FF2B5EF4-FFF2-40B4-BE49-F238E27FC236}">
                    <a16:creationId xmlns:a16="http://schemas.microsoft.com/office/drawing/2014/main" id="{0657C2D4-E551-6C41-9684-59DF20EDF0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2" y="3596156"/>
                <a:ext cx="82349" cy="277765"/>
              </a:xfrm>
              <a:custGeom>
                <a:avLst/>
                <a:gdLst>
                  <a:gd name="connsiteX0" fmla="*/ 0 w 82349"/>
                  <a:gd name="connsiteY0" fmla="*/ 0 h 277765"/>
                  <a:gd name="connsiteX1" fmla="*/ 10995 w 82349"/>
                  <a:gd name="connsiteY1" fmla="*/ 68116 h 277765"/>
                  <a:gd name="connsiteX2" fmla="*/ 45098 w 82349"/>
                  <a:gd name="connsiteY2" fmla="*/ 187933 h 277765"/>
                  <a:gd name="connsiteX3" fmla="*/ 82349 w 82349"/>
                  <a:gd name="connsiteY3" fmla="*/ 277765 h 277765"/>
                  <a:gd name="connsiteX4" fmla="*/ 58062 w 82349"/>
                  <a:gd name="connsiteY4" fmla="*/ 228854 h 277765"/>
                  <a:gd name="connsiteX5" fmla="*/ 5091 w 82349"/>
                  <a:gd name="connsiteY5" fmla="*/ 50503 h 277765"/>
                  <a:gd name="connsiteX6" fmla="*/ 0 w 82349"/>
                  <a:gd name="connsiteY6" fmla="*/ 0 h 2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49" h="277765">
                    <a:moveTo>
                      <a:pt x="0" y="0"/>
                    </a:moveTo>
                    <a:lnTo>
                      <a:pt x="10995" y="68116"/>
                    </a:lnTo>
                    <a:cubicBezTo>
                      <a:pt x="20091" y="108977"/>
                      <a:pt x="31508" y="148965"/>
                      <a:pt x="45098" y="187933"/>
                    </a:cubicBezTo>
                    <a:lnTo>
                      <a:pt x="82349" y="277765"/>
                    </a:lnTo>
                    <a:lnTo>
                      <a:pt x="58062" y="228854"/>
                    </a:lnTo>
                    <a:cubicBezTo>
                      <a:pt x="35498" y="171632"/>
                      <a:pt x="17679" y="112020"/>
                      <a:pt x="5091" y="505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7" name="Freeform 686">
                <a:extLst>
                  <a:ext uri="{FF2B5EF4-FFF2-40B4-BE49-F238E27FC236}">
                    <a16:creationId xmlns:a16="http://schemas.microsoft.com/office/drawing/2014/main" id="{E93CA3A0-1D06-7B49-BA04-EBCF0C050C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1" y="3873921"/>
                <a:ext cx="28209" cy="56809"/>
              </a:xfrm>
              <a:custGeom>
                <a:avLst/>
                <a:gdLst>
                  <a:gd name="connsiteX0" fmla="*/ 0 w 28209"/>
                  <a:gd name="connsiteY0" fmla="*/ 0 h 56809"/>
                  <a:gd name="connsiteX1" fmla="*/ 28209 w 28209"/>
                  <a:gd name="connsiteY1" fmla="*/ 56809 h 56809"/>
                  <a:gd name="connsiteX2" fmla="*/ 9898 w 28209"/>
                  <a:gd name="connsiteY2" fmla="*/ 23868 h 56809"/>
                  <a:gd name="connsiteX3" fmla="*/ 0 w 28209"/>
                  <a:gd name="connsiteY3" fmla="*/ 0 h 5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9" h="56809">
                    <a:moveTo>
                      <a:pt x="0" y="0"/>
                    </a:moveTo>
                    <a:lnTo>
                      <a:pt x="28209" y="56809"/>
                    </a:lnTo>
                    <a:lnTo>
                      <a:pt x="9898" y="2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8" name="Freeform 687">
                <a:extLst>
                  <a:ext uri="{FF2B5EF4-FFF2-40B4-BE49-F238E27FC236}">
                    <a16:creationId xmlns:a16="http://schemas.microsoft.com/office/drawing/2014/main" id="{71723BB0-7905-BE4E-923B-6B2101DF6F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09" y="3873947"/>
                <a:ext cx="28179" cy="56748"/>
              </a:xfrm>
              <a:custGeom>
                <a:avLst/>
                <a:gdLst>
                  <a:gd name="connsiteX0" fmla="*/ 28179 w 28179"/>
                  <a:gd name="connsiteY0" fmla="*/ 0 h 56748"/>
                  <a:gd name="connsiteX1" fmla="*/ 18293 w 28179"/>
                  <a:gd name="connsiteY1" fmla="*/ 23841 h 56748"/>
                  <a:gd name="connsiteX2" fmla="*/ 0 w 28179"/>
                  <a:gd name="connsiteY2" fmla="*/ 56748 h 56748"/>
                  <a:gd name="connsiteX3" fmla="*/ 28179 w 28179"/>
                  <a:gd name="connsiteY3" fmla="*/ 0 h 5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9" h="56748">
                    <a:moveTo>
                      <a:pt x="28179" y="0"/>
                    </a:moveTo>
                    <a:lnTo>
                      <a:pt x="18293" y="23841"/>
                    </a:lnTo>
                    <a:lnTo>
                      <a:pt x="0" y="56748"/>
                    </a:lnTo>
                    <a:lnTo>
                      <a:pt x="28179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9" name="Freeform 688">
                <a:extLst>
                  <a:ext uri="{FF2B5EF4-FFF2-40B4-BE49-F238E27FC236}">
                    <a16:creationId xmlns:a16="http://schemas.microsoft.com/office/drawing/2014/main" id="{C0336693-D850-154C-A4D0-B9DD91A758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29" y="3930696"/>
                <a:ext cx="78880" cy="126789"/>
              </a:xfrm>
              <a:custGeom>
                <a:avLst/>
                <a:gdLst>
                  <a:gd name="connsiteX0" fmla="*/ 78880 w 78880"/>
                  <a:gd name="connsiteY0" fmla="*/ 0 h 126789"/>
                  <a:gd name="connsiteX1" fmla="*/ 49918 w 78880"/>
                  <a:gd name="connsiteY1" fmla="*/ 58325 h 126789"/>
                  <a:gd name="connsiteX2" fmla="*/ 0 w 78880"/>
                  <a:gd name="connsiteY2" fmla="*/ 126789 h 126789"/>
                  <a:gd name="connsiteX3" fmla="*/ 37851 w 78880"/>
                  <a:gd name="connsiteY3" fmla="*/ 73807 h 126789"/>
                  <a:gd name="connsiteX4" fmla="*/ 78880 w 78880"/>
                  <a:gd name="connsiteY4" fmla="*/ 0 h 12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80" h="126789">
                    <a:moveTo>
                      <a:pt x="78880" y="0"/>
                    </a:moveTo>
                    <a:lnTo>
                      <a:pt x="49918" y="58325"/>
                    </a:lnTo>
                    <a:lnTo>
                      <a:pt x="0" y="126789"/>
                    </a:lnTo>
                    <a:lnTo>
                      <a:pt x="37851" y="73807"/>
                    </a:lnTo>
                    <a:lnTo>
                      <a:pt x="788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0" name="Freeform 689">
                <a:extLst>
                  <a:ext uri="{FF2B5EF4-FFF2-40B4-BE49-F238E27FC236}">
                    <a16:creationId xmlns:a16="http://schemas.microsoft.com/office/drawing/2014/main" id="{49186C99-143B-1A40-9194-B1D9A3A69F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10" y="3930730"/>
                <a:ext cx="78765" cy="126619"/>
              </a:xfrm>
              <a:custGeom>
                <a:avLst/>
                <a:gdLst>
                  <a:gd name="connsiteX0" fmla="*/ 0 w 78765"/>
                  <a:gd name="connsiteY0" fmla="*/ 0 h 126619"/>
                  <a:gd name="connsiteX1" fmla="*/ 41011 w 78765"/>
                  <a:gd name="connsiteY1" fmla="*/ 73773 h 126619"/>
                  <a:gd name="connsiteX2" fmla="*/ 78765 w 78765"/>
                  <a:gd name="connsiteY2" fmla="*/ 126619 h 126619"/>
                  <a:gd name="connsiteX3" fmla="*/ 28946 w 78765"/>
                  <a:gd name="connsiteY3" fmla="*/ 58291 h 126619"/>
                  <a:gd name="connsiteX4" fmla="*/ 0 w 78765"/>
                  <a:gd name="connsiteY4" fmla="*/ 0 h 12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5" h="126619">
                    <a:moveTo>
                      <a:pt x="0" y="0"/>
                    </a:moveTo>
                    <a:lnTo>
                      <a:pt x="41011" y="73773"/>
                    </a:lnTo>
                    <a:lnTo>
                      <a:pt x="78765" y="126619"/>
                    </a:lnTo>
                    <a:lnTo>
                      <a:pt x="28946" y="58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1" name="Freeform 690">
                <a:extLst>
                  <a:ext uri="{FF2B5EF4-FFF2-40B4-BE49-F238E27FC236}">
                    <a16:creationId xmlns:a16="http://schemas.microsoft.com/office/drawing/2014/main" id="{B6A16752-558A-294D-A019-69915ACF71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75" y="4057349"/>
                <a:ext cx="36441" cy="49979"/>
              </a:xfrm>
              <a:custGeom>
                <a:avLst/>
                <a:gdLst>
                  <a:gd name="connsiteX0" fmla="*/ 0 w 36441"/>
                  <a:gd name="connsiteY0" fmla="*/ 0 h 49979"/>
                  <a:gd name="connsiteX1" fmla="*/ 36441 w 36441"/>
                  <a:gd name="connsiteY1" fmla="*/ 49979 h 49979"/>
                  <a:gd name="connsiteX2" fmla="*/ 32869 w 36441"/>
                  <a:gd name="connsiteY2" fmla="*/ 46007 h 49979"/>
                  <a:gd name="connsiteX3" fmla="*/ 0 w 36441"/>
                  <a:gd name="connsiteY3" fmla="*/ 0 h 4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41" h="49979">
                    <a:moveTo>
                      <a:pt x="0" y="0"/>
                    </a:moveTo>
                    <a:lnTo>
                      <a:pt x="36441" y="49979"/>
                    </a:lnTo>
                    <a:lnTo>
                      <a:pt x="32869" y="46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2" name="Freeform 691">
                <a:extLst>
                  <a:ext uri="{FF2B5EF4-FFF2-40B4-BE49-F238E27FC236}">
                    <a16:creationId xmlns:a16="http://schemas.microsoft.com/office/drawing/2014/main" id="{FCC326E9-985C-5545-AD58-5462347F27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6" y="4057485"/>
                <a:ext cx="36333" cy="49831"/>
              </a:xfrm>
              <a:custGeom>
                <a:avLst/>
                <a:gdLst>
                  <a:gd name="connsiteX0" fmla="*/ 36333 w 36333"/>
                  <a:gd name="connsiteY0" fmla="*/ 0 h 49831"/>
                  <a:gd name="connsiteX1" fmla="*/ 3561 w 36333"/>
                  <a:gd name="connsiteY1" fmla="*/ 45871 h 49831"/>
                  <a:gd name="connsiteX2" fmla="*/ 0 w 36333"/>
                  <a:gd name="connsiteY2" fmla="*/ 49831 h 49831"/>
                  <a:gd name="connsiteX3" fmla="*/ 36333 w 36333"/>
                  <a:gd name="connsiteY3" fmla="*/ 0 h 4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3" h="49831">
                    <a:moveTo>
                      <a:pt x="36333" y="0"/>
                    </a:moveTo>
                    <a:lnTo>
                      <a:pt x="3561" y="45871"/>
                    </a:lnTo>
                    <a:lnTo>
                      <a:pt x="0" y="49831"/>
                    </a:lnTo>
                    <a:lnTo>
                      <a:pt x="3633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3" name="Freeform 692">
                <a:extLst>
                  <a:ext uri="{FF2B5EF4-FFF2-40B4-BE49-F238E27FC236}">
                    <a16:creationId xmlns:a16="http://schemas.microsoft.com/office/drawing/2014/main" id="{63DEBB18-F048-E842-8CEC-512AE1D460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9" y="4107315"/>
                <a:ext cx="60527" cy="67300"/>
              </a:xfrm>
              <a:custGeom>
                <a:avLst/>
                <a:gdLst>
                  <a:gd name="connsiteX0" fmla="*/ 60527 w 60527"/>
                  <a:gd name="connsiteY0" fmla="*/ 0 h 67300"/>
                  <a:gd name="connsiteX1" fmla="*/ 39772 w 60527"/>
                  <a:gd name="connsiteY1" fmla="*/ 28465 h 67300"/>
                  <a:gd name="connsiteX2" fmla="*/ 0 w 60527"/>
                  <a:gd name="connsiteY2" fmla="*/ 67300 h 67300"/>
                  <a:gd name="connsiteX3" fmla="*/ 60527 w 60527"/>
                  <a:gd name="connsiteY3" fmla="*/ 0 h 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27" h="67300">
                    <a:moveTo>
                      <a:pt x="60527" y="0"/>
                    </a:moveTo>
                    <a:lnTo>
                      <a:pt x="39772" y="28465"/>
                    </a:lnTo>
                    <a:lnTo>
                      <a:pt x="0" y="67300"/>
                    </a:lnTo>
                    <a:lnTo>
                      <a:pt x="60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4" name="Freeform 693">
                <a:extLst>
                  <a:ext uri="{FF2B5EF4-FFF2-40B4-BE49-F238E27FC236}">
                    <a16:creationId xmlns:a16="http://schemas.microsoft.com/office/drawing/2014/main" id="{C5FB5580-638A-8B4B-9B03-E19845A80B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6" y="4107327"/>
                <a:ext cx="60502" cy="67272"/>
              </a:xfrm>
              <a:custGeom>
                <a:avLst/>
                <a:gdLst>
                  <a:gd name="connsiteX0" fmla="*/ 0 w 60502"/>
                  <a:gd name="connsiteY0" fmla="*/ 0 h 67272"/>
                  <a:gd name="connsiteX1" fmla="*/ 60502 w 60502"/>
                  <a:gd name="connsiteY1" fmla="*/ 67272 h 67272"/>
                  <a:gd name="connsiteX2" fmla="*/ 20746 w 60502"/>
                  <a:gd name="connsiteY2" fmla="*/ 28453 h 67272"/>
                  <a:gd name="connsiteX3" fmla="*/ 0 w 60502"/>
                  <a:gd name="connsiteY3" fmla="*/ 0 h 6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2" h="67272">
                    <a:moveTo>
                      <a:pt x="0" y="0"/>
                    </a:moveTo>
                    <a:lnTo>
                      <a:pt x="60502" y="67272"/>
                    </a:lnTo>
                    <a:lnTo>
                      <a:pt x="20746" y="284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5" name="Freeform 694">
                <a:extLst>
                  <a:ext uri="{FF2B5EF4-FFF2-40B4-BE49-F238E27FC236}">
                    <a16:creationId xmlns:a16="http://schemas.microsoft.com/office/drawing/2014/main" id="{26DE5962-55AE-2743-82E0-3ED7083FB3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18" y="4174600"/>
                <a:ext cx="43179" cy="42161"/>
              </a:xfrm>
              <a:custGeom>
                <a:avLst/>
                <a:gdLst>
                  <a:gd name="connsiteX0" fmla="*/ 0 w 43179"/>
                  <a:gd name="connsiteY0" fmla="*/ 0 h 42161"/>
                  <a:gd name="connsiteX1" fmla="*/ 43179 w 43179"/>
                  <a:gd name="connsiteY1" fmla="*/ 42161 h 42161"/>
                  <a:gd name="connsiteX2" fmla="*/ 16978 w 43179"/>
                  <a:gd name="connsiteY2" fmla="*/ 18877 h 42161"/>
                  <a:gd name="connsiteX3" fmla="*/ 0 w 43179"/>
                  <a:gd name="connsiteY3" fmla="*/ 0 h 4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9" h="42161">
                    <a:moveTo>
                      <a:pt x="0" y="0"/>
                    </a:moveTo>
                    <a:lnTo>
                      <a:pt x="43179" y="42161"/>
                    </a:lnTo>
                    <a:lnTo>
                      <a:pt x="16978" y="18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6" name="Freeform 695">
                <a:extLst>
                  <a:ext uri="{FF2B5EF4-FFF2-40B4-BE49-F238E27FC236}">
                    <a16:creationId xmlns:a16="http://schemas.microsoft.com/office/drawing/2014/main" id="{D9A8A15D-2B10-7743-92CF-B546880450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4174616"/>
                <a:ext cx="43143" cy="42125"/>
              </a:xfrm>
              <a:custGeom>
                <a:avLst/>
                <a:gdLst>
                  <a:gd name="connsiteX0" fmla="*/ 43143 w 43143"/>
                  <a:gd name="connsiteY0" fmla="*/ 0 h 42125"/>
                  <a:gd name="connsiteX1" fmla="*/ 26179 w 43143"/>
                  <a:gd name="connsiteY1" fmla="*/ 18861 h 42125"/>
                  <a:gd name="connsiteX2" fmla="*/ 0 w 43143"/>
                  <a:gd name="connsiteY2" fmla="*/ 42125 h 42125"/>
                  <a:gd name="connsiteX3" fmla="*/ 43143 w 43143"/>
                  <a:gd name="connsiteY3" fmla="*/ 0 h 4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" h="42125">
                    <a:moveTo>
                      <a:pt x="43143" y="0"/>
                    </a:moveTo>
                    <a:lnTo>
                      <a:pt x="26179" y="18861"/>
                    </a:lnTo>
                    <a:lnTo>
                      <a:pt x="0" y="42125"/>
                    </a:lnTo>
                    <a:lnTo>
                      <a:pt x="431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7" name="Freeform 696">
                <a:extLst>
                  <a:ext uri="{FF2B5EF4-FFF2-40B4-BE49-F238E27FC236}">
                    <a16:creationId xmlns:a16="http://schemas.microsoft.com/office/drawing/2014/main" id="{1B8EFE84-D827-C542-A434-3703D33852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4208018"/>
                <a:ext cx="870735" cy="120982"/>
              </a:xfrm>
              <a:custGeom>
                <a:avLst/>
                <a:gdLst>
                  <a:gd name="connsiteX0" fmla="*/ 4151 w 870735"/>
                  <a:gd name="connsiteY0" fmla="*/ 0 h 120982"/>
                  <a:gd name="connsiteX1" fmla="*/ 128775 w 870735"/>
                  <a:gd name="connsiteY1" fmla="*/ 58140 h 120982"/>
                  <a:gd name="connsiteX2" fmla="*/ 435212 w 870735"/>
                  <a:gd name="connsiteY2" fmla="*/ 112220 h 120982"/>
                  <a:gd name="connsiteX3" fmla="*/ 741650 w 870735"/>
                  <a:gd name="connsiteY3" fmla="*/ 58140 h 120982"/>
                  <a:gd name="connsiteX4" fmla="*/ 866272 w 870735"/>
                  <a:gd name="connsiteY4" fmla="*/ 1 h 120982"/>
                  <a:gd name="connsiteX5" fmla="*/ 870735 w 870735"/>
                  <a:gd name="connsiteY5" fmla="*/ 7732 h 120982"/>
                  <a:gd name="connsiteX6" fmla="*/ 745145 w 870735"/>
                  <a:gd name="connsiteY6" fmla="*/ 66371 h 120982"/>
                  <a:gd name="connsiteX7" fmla="*/ 435948 w 870735"/>
                  <a:gd name="connsiteY7" fmla="*/ 120982 h 120982"/>
                  <a:gd name="connsiteX8" fmla="*/ 126752 w 870735"/>
                  <a:gd name="connsiteY8" fmla="*/ 66371 h 120982"/>
                  <a:gd name="connsiteX9" fmla="*/ 0 w 870735"/>
                  <a:gd name="connsiteY9" fmla="*/ 7190 h 120982"/>
                  <a:gd name="connsiteX10" fmla="*/ 4151 w 870735"/>
                  <a:gd name="connsiteY10" fmla="*/ 0 h 12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735" h="120982">
                    <a:moveTo>
                      <a:pt x="4151" y="0"/>
                    </a:moveTo>
                    <a:lnTo>
                      <a:pt x="128775" y="58140"/>
                    </a:lnTo>
                    <a:cubicBezTo>
                      <a:pt x="224327" y="93126"/>
                      <a:pt x="327540" y="112220"/>
                      <a:pt x="435212" y="112220"/>
                    </a:cubicBezTo>
                    <a:cubicBezTo>
                      <a:pt x="542885" y="112220"/>
                      <a:pt x="646098" y="93126"/>
                      <a:pt x="741650" y="58140"/>
                    </a:cubicBezTo>
                    <a:lnTo>
                      <a:pt x="866272" y="1"/>
                    </a:lnTo>
                    <a:lnTo>
                      <a:pt x="870735" y="7732"/>
                    </a:lnTo>
                    <a:lnTo>
                      <a:pt x="745145" y="66371"/>
                    </a:lnTo>
                    <a:cubicBezTo>
                      <a:pt x="648732" y="101701"/>
                      <a:pt x="544590" y="120982"/>
                      <a:pt x="435948" y="120982"/>
                    </a:cubicBezTo>
                    <a:cubicBezTo>
                      <a:pt x="327306" y="120982"/>
                      <a:pt x="223164" y="101701"/>
                      <a:pt x="126752" y="66371"/>
                    </a:cubicBezTo>
                    <a:lnTo>
                      <a:pt x="0" y="7190"/>
                    </a:lnTo>
                    <a:lnTo>
                      <a:pt x="415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8" name="Freeform 697">
                <a:extLst>
                  <a:ext uri="{FF2B5EF4-FFF2-40B4-BE49-F238E27FC236}">
                    <a16:creationId xmlns:a16="http://schemas.microsoft.com/office/drawing/2014/main" id="{FE3B1F9B-30EA-5B45-ACE8-3BD9E30C38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4216741"/>
                <a:ext cx="116172" cy="93753"/>
              </a:xfrm>
              <a:custGeom>
                <a:avLst/>
                <a:gdLst>
                  <a:gd name="connsiteX0" fmla="*/ 116172 w 116172"/>
                  <a:gd name="connsiteY0" fmla="*/ 0 h 93753"/>
                  <a:gd name="connsiteX1" fmla="*/ 69428 w 116172"/>
                  <a:gd name="connsiteY1" fmla="*/ 45641 h 93753"/>
                  <a:gd name="connsiteX2" fmla="*/ 0 w 116172"/>
                  <a:gd name="connsiteY2" fmla="*/ 93753 h 93753"/>
                  <a:gd name="connsiteX3" fmla="*/ 51742 w 116172"/>
                  <a:gd name="connsiteY3" fmla="*/ 57254 h 93753"/>
                  <a:gd name="connsiteX4" fmla="*/ 116172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116172" y="0"/>
                    </a:moveTo>
                    <a:lnTo>
                      <a:pt x="69428" y="45641"/>
                    </a:lnTo>
                    <a:lnTo>
                      <a:pt x="0" y="93753"/>
                    </a:lnTo>
                    <a:lnTo>
                      <a:pt x="51742" y="57254"/>
                    </a:lnTo>
                    <a:lnTo>
                      <a:pt x="11617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9" name="Freeform 698">
                <a:extLst>
                  <a:ext uri="{FF2B5EF4-FFF2-40B4-BE49-F238E27FC236}">
                    <a16:creationId xmlns:a16="http://schemas.microsoft.com/office/drawing/2014/main" id="{AE50A863-9674-6942-9DBC-517B0588E9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4216760"/>
                <a:ext cx="116055" cy="93666"/>
              </a:xfrm>
              <a:custGeom>
                <a:avLst/>
                <a:gdLst>
                  <a:gd name="connsiteX0" fmla="*/ 0 w 116055"/>
                  <a:gd name="connsiteY0" fmla="*/ 0 h 93666"/>
                  <a:gd name="connsiteX1" fmla="*/ 64408 w 116055"/>
                  <a:gd name="connsiteY1" fmla="*/ 57234 h 93666"/>
                  <a:gd name="connsiteX2" fmla="*/ 116055 w 116055"/>
                  <a:gd name="connsiteY2" fmla="*/ 93666 h 93666"/>
                  <a:gd name="connsiteX3" fmla="*/ 46724 w 116055"/>
                  <a:gd name="connsiteY3" fmla="*/ 45621 h 93666"/>
                  <a:gd name="connsiteX4" fmla="*/ 0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0" y="0"/>
                    </a:moveTo>
                    <a:lnTo>
                      <a:pt x="64408" y="57234"/>
                    </a:lnTo>
                    <a:lnTo>
                      <a:pt x="116055" y="93666"/>
                    </a:lnTo>
                    <a:lnTo>
                      <a:pt x="46724" y="45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0" name="Freeform 699">
                <a:extLst>
                  <a:ext uri="{FF2B5EF4-FFF2-40B4-BE49-F238E27FC236}">
                    <a16:creationId xmlns:a16="http://schemas.microsoft.com/office/drawing/2014/main" id="{C5E0E071-7682-F645-8E93-B54A8D161D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4310427"/>
                <a:ext cx="50783" cy="35191"/>
              </a:xfrm>
              <a:custGeom>
                <a:avLst/>
                <a:gdLst>
                  <a:gd name="connsiteX0" fmla="*/ 0 w 50783"/>
                  <a:gd name="connsiteY0" fmla="*/ 0 h 35191"/>
                  <a:gd name="connsiteX1" fmla="*/ 50783 w 50783"/>
                  <a:gd name="connsiteY1" fmla="*/ 35191 h 35191"/>
                  <a:gd name="connsiteX2" fmla="*/ 47648 w 50783"/>
                  <a:gd name="connsiteY2" fmla="*/ 33610 h 35191"/>
                  <a:gd name="connsiteX3" fmla="*/ 0 w 50783"/>
                  <a:gd name="connsiteY3" fmla="*/ 0 h 3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3" h="35191">
                    <a:moveTo>
                      <a:pt x="0" y="0"/>
                    </a:moveTo>
                    <a:lnTo>
                      <a:pt x="50783" y="35191"/>
                    </a:lnTo>
                    <a:lnTo>
                      <a:pt x="47648" y="336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1" name="Freeform 700">
                <a:extLst>
                  <a:ext uri="{FF2B5EF4-FFF2-40B4-BE49-F238E27FC236}">
                    <a16:creationId xmlns:a16="http://schemas.microsoft.com/office/drawing/2014/main" id="{945B0C29-6469-E042-A20F-A0C00ED45E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2" y="4310494"/>
                <a:ext cx="50682" cy="35121"/>
              </a:xfrm>
              <a:custGeom>
                <a:avLst/>
                <a:gdLst>
                  <a:gd name="connsiteX0" fmla="*/ 50682 w 50682"/>
                  <a:gd name="connsiteY0" fmla="*/ 0 h 35121"/>
                  <a:gd name="connsiteX1" fmla="*/ 3129 w 50682"/>
                  <a:gd name="connsiteY1" fmla="*/ 33543 h 35121"/>
                  <a:gd name="connsiteX2" fmla="*/ 0 w 50682"/>
                  <a:gd name="connsiteY2" fmla="*/ 35121 h 35121"/>
                  <a:gd name="connsiteX3" fmla="*/ 50682 w 50682"/>
                  <a:gd name="connsiteY3" fmla="*/ 0 h 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2" h="35121">
                    <a:moveTo>
                      <a:pt x="50682" y="0"/>
                    </a:moveTo>
                    <a:lnTo>
                      <a:pt x="3129" y="33543"/>
                    </a:lnTo>
                    <a:lnTo>
                      <a:pt x="0" y="35121"/>
                    </a:lnTo>
                    <a:lnTo>
                      <a:pt x="50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2" name="Freeform 701">
                <a:extLst>
                  <a:ext uri="{FF2B5EF4-FFF2-40B4-BE49-F238E27FC236}">
                    <a16:creationId xmlns:a16="http://schemas.microsoft.com/office/drawing/2014/main" id="{5076248F-11CF-F442-B2FF-2B2DF82BC0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8" y="4345615"/>
                <a:ext cx="14684" cy="9383"/>
              </a:xfrm>
              <a:custGeom>
                <a:avLst/>
                <a:gdLst>
                  <a:gd name="connsiteX0" fmla="*/ 14684 w 14684"/>
                  <a:gd name="connsiteY0" fmla="*/ 0 h 9383"/>
                  <a:gd name="connsiteX1" fmla="*/ 1143 w 14684"/>
                  <a:gd name="connsiteY1" fmla="*/ 9383 h 9383"/>
                  <a:gd name="connsiteX2" fmla="*/ 0 w 14684"/>
                  <a:gd name="connsiteY2" fmla="*/ 7403 h 9383"/>
                  <a:gd name="connsiteX3" fmla="*/ 14684 w 14684"/>
                  <a:gd name="connsiteY3" fmla="*/ 0 h 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4" h="9383">
                    <a:moveTo>
                      <a:pt x="14684" y="0"/>
                    </a:moveTo>
                    <a:lnTo>
                      <a:pt x="1143" y="9383"/>
                    </a:lnTo>
                    <a:lnTo>
                      <a:pt x="0" y="7403"/>
                    </a:lnTo>
                    <a:lnTo>
                      <a:pt x="1468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3" name="Freeform 702">
                <a:extLst>
                  <a:ext uri="{FF2B5EF4-FFF2-40B4-BE49-F238E27FC236}">
                    <a16:creationId xmlns:a16="http://schemas.microsoft.com/office/drawing/2014/main" id="{95E69065-0E10-F540-9114-6E41456FF6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5" y="4345618"/>
                <a:ext cx="14678" cy="9379"/>
              </a:xfrm>
              <a:custGeom>
                <a:avLst/>
                <a:gdLst>
                  <a:gd name="connsiteX0" fmla="*/ 0 w 14678"/>
                  <a:gd name="connsiteY0" fmla="*/ 0 h 9379"/>
                  <a:gd name="connsiteX1" fmla="*/ 14678 w 14678"/>
                  <a:gd name="connsiteY1" fmla="*/ 7400 h 9379"/>
                  <a:gd name="connsiteX2" fmla="*/ 13535 w 14678"/>
                  <a:gd name="connsiteY2" fmla="*/ 9379 h 9379"/>
                  <a:gd name="connsiteX3" fmla="*/ 0 w 14678"/>
                  <a:gd name="connsiteY3" fmla="*/ 0 h 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8" h="9379">
                    <a:moveTo>
                      <a:pt x="0" y="0"/>
                    </a:moveTo>
                    <a:lnTo>
                      <a:pt x="14678" y="7400"/>
                    </a:lnTo>
                    <a:lnTo>
                      <a:pt x="13535" y="9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4" name="Freeform 703">
                <a:extLst>
                  <a:ext uri="{FF2B5EF4-FFF2-40B4-BE49-F238E27FC236}">
                    <a16:creationId xmlns:a16="http://schemas.microsoft.com/office/drawing/2014/main" id="{09927C56-F3DF-0240-932A-6368675B41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4367626"/>
                <a:ext cx="1050959" cy="141375"/>
              </a:xfrm>
              <a:custGeom>
                <a:avLst/>
                <a:gdLst>
                  <a:gd name="connsiteX0" fmla="*/ 2270 w 1050959"/>
                  <a:gd name="connsiteY0" fmla="*/ 0 h 141375"/>
                  <a:gd name="connsiteX1" fmla="*/ 130239 w 1050959"/>
                  <a:gd name="connsiteY1" fmla="*/ 64513 h 141375"/>
                  <a:gd name="connsiteX2" fmla="*/ 525479 w 1050959"/>
                  <a:gd name="connsiteY2" fmla="*/ 139280 h 141375"/>
                  <a:gd name="connsiteX3" fmla="*/ 920720 w 1050959"/>
                  <a:gd name="connsiteY3" fmla="*/ 64513 h 141375"/>
                  <a:gd name="connsiteX4" fmla="*/ 1048689 w 1050959"/>
                  <a:gd name="connsiteY4" fmla="*/ 1 h 141375"/>
                  <a:gd name="connsiteX5" fmla="*/ 1050959 w 1050959"/>
                  <a:gd name="connsiteY5" fmla="*/ 3933 h 141375"/>
                  <a:gd name="connsiteX6" fmla="*/ 896821 w 1050959"/>
                  <a:gd name="connsiteY6" fmla="*/ 75841 h 141375"/>
                  <a:gd name="connsiteX7" fmla="*/ 525480 w 1050959"/>
                  <a:gd name="connsiteY7" fmla="*/ 141375 h 141375"/>
                  <a:gd name="connsiteX8" fmla="*/ 154140 w 1050959"/>
                  <a:gd name="connsiteY8" fmla="*/ 75841 h 141375"/>
                  <a:gd name="connsiteX9" fmla="*/ 0 w 1050959"/>
                  <a:gd name="connsiteY9" fmla="*/ 3932 h 141375"/>
                  <a:gd name="connsiteX10" fmla="*/ 2270 w 1050959"/>
                  <a:gd name="connsiteY10" fmla="*/ 0 h 1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0959" h="141375">
                    <a:moveTo>
                      <a:pt x="2270" y="0"/>
                    </a:moveTo>
                    <a:lnTo>
                      <a:pt x="130239" y="64513"/>
                    </a:lnTo>
                    <a:cubicBezTo>
                      <a:pt x="252619" y="112770"/>
                      <a:pt x="385954" y="139280"/>
                      <a:pt x="525479" y="139280"/>
                    </a:cubicBezTo>
                    <a:cubicBezTo>
                      <a:pt x="665005" y="139280"/>
                      <a:pt x="798339" y="112770"/>
                      <a:pt x="920720" y="64513"/>
                    </a:cubicBezTo>
                    <a:lnTo>
                      <a:pt x="1048689" y="1"/>
                    </a:lnTo>
                    <a:lnTo>
                      <a:pt x="1050959" y="3933"/>
                    </a:lnTo>
                    <a:lnTo>
                      <a:pt x="896821" y="75841"/>
                    </a:lnTo>
                    <a:cubicBezTo>
                      <a:pt x="781031" y="118238"/>
                      <a:pt x="655958" y="141375"/>
                      <a:pt x="525480" y="141375"/>
                    </a:cubicBezTo>
                    <a:cubicBezTo>
                      <a:pt x="395003" y="141375"/>
                      <a:pt x="269930" y="118238"/>
                      <a:pt x="154140" y="75841"/>
                    </a:cubicBezTo>
                    <a:lnTo>
                      <a:pt x="0" y="3932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5" name="Freeform 704">
                <a:extLst>
                  <a:ext uri="{FF2B5EF4-FFF2-40B4-BE49-F238E27FC236}">
                    <a16:creationId xmlns:a16="http://schemas.microsoft.com/office/drawing/2014/main" id="{20738652-127D-B440-9D6A-4F7FED8620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5421" y="4734042"/>
                <a:ext cx="1195168" cy="134958"/>
              </a:xfrm>
              <a:custGeom>
                <a:avLst/>
                <a:gdLst>
                  <a:gd name="connsiteX0" fmla="*/ 1195168 w 1195168"/>
                  <a:gd name="connsiteY0" fmla="*/ 0 h 134958"/>
                  <a:gd name="connsiteX1" fmla="*/ 1125592 w 1195168"/>
                  <a:gd name="connsiteY1" fmla="*/ 35075 h 134958"/>
                  <a:gd name="connsiteX2" fmla="*/ 597580 w 1195168"/>
                  <a:gd name="connsiteY2" fmla="*/ 134958 h 134958"/>
                  <a:gd name="connsiteX3" fmla="*/ 69569 w 1195168"/>
                  <a:gd name="connsiteY3" fmla="*/ 35075 h 134958"/>
                  <a:gd name="connsiteX4" fmla="*/ 0 w 1195168"/>
                  <a:gd name="connsiteY4" fmla="*/ 4 h 134958"/>
                  <a:gd name="connsiteX5" fmla="*/ 101404 w 1195168"/>
                  <a:gd name="connsiteY5" fmla="*/ 44070 h 134958"/>
                  <a:gd name="connsiteX6" fmla="*/ 597579 w 1195168"/>
                  <a:gd name="connsiteY6" fmla="*/ 132028 h 134958"/>
                  <a:gd name="connsiteX7" fmla="*/ 1093756 w 1195168"/>
                  <a:gd name="connsiteY7" fmla="*/ 44070 h 134958"/>
                  <a:gd name="connsiteX8" fmla="*/ 1195168 w 1195168"/>
                  <a:gd name="connsiteY8" fmla="*/ 0 h 1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5168" h="134958">
                    <a:moveTo>
                      <a:pt x="1195168" y="0"/>
                    </a:moveTo>
                    <a:lnTo>
                      <a:pt x="1125592" y="35075"/>
                    </a:lnTo>
                    <a:cubicBezTo>
                      <a:pt x="962101" y="99543"/>
                      <a:pt x="783977" y="134958"/>
                      <a:pt x="597580" y="134958"/>
                    </a:cubicBezTo>
                    <a:cubicBezTo>
                      <a:pt x="411184" y="134958"/>
                      <a:pt x="233060" y="99543"/>
                      <a:pt x="69569" y="35075"/>
                    </a:cubicBezTo>
                    <a:lnTo>
                      <a:pt x="0" y="4"/>
                    </a:lnTo>
                    <a:lnTo>
                      <a:pt x="101404" y="44070"/>
                    </a:lnTo>
                    <a:cubicBezTo>
                      <a:pt x="256053" y="100965"/>
                      <a:pt x="423188" y="132028"/>
                      <a:pt x="597579" y="132028"/>
                    </a:cubicBezTo>
                    <a:cubicBezTo>
                      <a:pt x="771971" y="132028"/>
                      <a:pt x="939107" y="100965"/>
                      <a:pt x="1093756" y="44070"/>
                    </a:cubicBezTo>
                    <a:lnTo>
                      <a:pt x="11951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6" name="TextBox 705">
                <a:extLst>
                  <a:ext uri="{FF2B5EF4-FFF2-40B4-BE49-F238E27FC236}">
                    <a16:creationId xmlns:a16="http://schemas.microsoft.com/office/drawing/2014/main" id="{B1F78E71-4620-B241-9C4E-11CEC1864483}"/>
                  </a:ext>
                </a:extLst>
              </p:cNvPr>
              <p:cNvSpPr txBox="1"/>
              <p:nvPr/>
            </p:nvSpPr>
            <p:spPr>
              <a:xfrm rot="3600000">
                <a:off x="5337567" y="3031250"/>
                <a:ext cx="352425" cy="174407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707" name="TextBox 706">
                <a:extLst>
                  <a:ext uri="{FF2B5EF4-FFF2-40B4-BE49-F238E27FC236}">
                    <a16:creationId xmlns:a16="http://schemas.microsoft.com/office/drawing/2014/main" id="{44439C38-6AF7-D44E-B301-4DBA7150F5E6}"/>
                  </a:ext>
                </a:extLst>
              </p:cNvPr>
              <p:cNvSpPr txBox="1"/>
              <p:nvPr/>
            </p:nvSpPr>
            <p:spPr>
              <a:xfrm rot="18000000">
                <a:off x="4221052" y="3026691"/>
                <a:ext cx="352425" cy="174407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708" name="TextBox 707">
                <a:extLst>
                  <a:ext uri="{FF2B5EF4-FFF2-40B4-BE49-F238E27FC236}">
                    <a16:creationId xmlns:a16="http://schemas.microsoft.com/office/drawing/2014/main" id="{D06BEAD3-2D69-204B-9291-D90109F8C4D2}"/>
                  </a:ext>
                </a:extLst>
              </p:cNvPr>
              <p:cNvSpPr txBox="1"/>
              <p:nvPr/>
            </p:nvSpPr>
            <p:spPr>
              <a:xfrm rot="7200000">
                <a:off x="5335214" y="3663258"/>
                <a:ext cx="352425" cy="174407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709" name="TextBox 708">
                <a:extLst>
                  <a:ext uri="{FF2B5EF4-FFF2-40B4-BE49-F238E27FC236}">
                    <a16:creationId xmlns:a16="http://schemas.microsoft.com/office/drawing/2014/main" id="{C6C80443-C662-1E44-A469-05901B87B4E4}"/>
                  </a:ext>
                </a:extLst>
              </p:cNvPr>
              <p:cNvSpPr txBox="1"/>
              <p:nvPr/>
            </p:nvSpPr>
            <p:spPr>
              <a:xfrm rot="14400000">
                <a:off x="4224093" y="3665891"/>
                <a:ext cx="352425" cy="174407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710" name="TextBox 709">
                <a:extLst>
                  <a:ext uri="{FF2B5EF4-FFF2-40B4-BE49-F238E27FC236}">
                    <a16:creationId xmlns:a16="http://schemas.microsoft.com/office/drawing/2014/main" id="{4C4EE633-0BD3-6948-88F3-A1299504D056}"/>
                  </a:ext>
                </a:extLst>
              </p:cNvPr>
              <p:cNvSpPr txBox="1"/>
              <p:nvPr/>
            </p:nvSpPr>
            <p:spPr>
              <a:xfrm rot="10800000">
                <a:off x="4735011" y="3962296"/>
                <a:ext cx="435980" cy="215444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B298428A-FC5B-5048-87D4-2611E5C423A1}"/>
                  </a:ext>
                </a:extLst>
              </p:cNvPr>
              <p:cNvSpPr txBox="1"/>
              <p:nvPr/>
            </p:nvSpPr>
            <p:spPr>
              <a:xfrm rot="10800000">
                <a:off x="4735011" y="4141702"/>
                <a:ext cx="435980" cy="215444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277B84BC-9B30-F94C-B034-97EF92DC088B}"/>
                  </a:ext>
                </a:extLst>
              </p:cNvPr>
              <p:cNvSpPr txBox="1"/>
              <p:nvPr/>
            </p:nvSpPr>
            <p:spPr>
              <a:xfrm rot="10800000">
                <a:off x="4735011" y="4317250"/>
                <a:ext cx="435980" cy="215444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713" name="TextBox 712">
                <a:extLst>
                  <a:ext uri="{FF2B5EF4-FFF2-40B4-BE49-F238E27FC236}">
                    <a16:creationId xmlns:a16="http://schemas.microsoft.com/office/drawing/2014/main" id="{1589C1DD-F4B9-C34B-8176-21B45389AFCF}"/>
                  </a:ext>
                </a:extLst>
              </p:cNvPr>
              <p:cNvSpPr txBox="1"/>
              <p:nvPr/>
            </p:nvSpPr>
            <p:spPr>
              <a:xfrm rot="10800000">
                <a:off x="4690116" y="4498586"/>
                <a:ext cx="525770" cy="215444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714" name="TextBox 713">
                <a:extLst>
                  <a:ext uri="{FF2B5EF4-FFF2-40B4-BE49-F238E27FC236}">
                    <a16:creationId xmlns:a16="http://schemas.microsoft.com/office/drawing/2014/main" id="{81EB840C-36E7-0A4F-981F-BA873E54C9DE}"/>
                  </a:ext>
                </a:extLst>
              </p:cNvPr>
              <p:cNvSpPr txBox="1"/>
              <p:nvPr/>
            </p:nvSpPr>
            <p:spPr>
              <a:xfrm rot="3600000">
                <a:off x="5498648" y="2930833"/>
                <a:ext cx="316375" cy="215444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715" name="TextBox 714">
                <a:extLst>
                  <a:ext uri="{FF2B5EF4-FFF2-40B4-BE49-F238E27FC236}">
                    <a16:creationId xmlns:a16="http://schemas.microsoft.com/office/drawing/2014/main" id="{0C0F9E9A-750C-5246-A576-36FCF51653F5}"/>
                  </a:ext>
                </a:extLst>
              </p:cNvPr>
              <p:cNvSpPr txBox="1"/>
              <p:nvPr/>
            </p:nvSpPr>
            <p:spPr>
              <a:xfrm rot="7200000">
                <a:off x="5500285" y="3735790"/>
                <a:ext cx="316375" cy="215444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716" name="TextBox 715">
                <a:extLst>
                  <a:ext uri="{FF2B5EF4-FFF2-40B4-BE49-F238E27FC236}">
                    <a16:creationId xmlns:a16="http://schemas.microsoft.com/office/drawing/2014/main" id="{8EC5E19B-E74B-F94C-9ADB-5AB7B4AED254}"/>
                  </a:ext>
                </a:extLst>
              </p:cNvPr>
              <p:cNvSpPr txBox="1"/>
              <p:nvPr/>
            </p:nvSpPr>
            <p:spPr>
              <a:xfrm rot="14400000">
                <a:off x="4095001" y="3724525"/>
                <a:ext cx="316375" cy="215444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717" name="TextBox 716">
                <a:extLst>
                  <a:ext uri="{FF2B5EF4-FFF2-40B4-BE49-F238E27FC236}">
                    <a16:creationId xmlns:a16="http://schemas.microsoft.com/office/drawing/2014/main" id="{37657D55-C82C-7E4F-8E36-339249CDA50F}"/>
                  </a:ext>
                </a:extLst>
              </p:cNvPr>
              <p:cNvSpPr txBox="1"/>
              <p:nvPr/>
            </p:nvSpPr>
            <p:spPr>
              <a:xfrm rot="18000000">
                <a:off x="4107111" y="2923266"/>
                <a:ext cx="316375" cy="215444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718" name="TextBox 717">
                <a:extLst>
                  <a:ext uri="{FF2B5EF4-FFF2-40B4-BE49-F238E27FC236}">
                    <a16:creationId xmlns:a16="http://schemas.microsoft.com/office/drawing/2014/main" id="{206F0467-3F98-8D41-A150-4F426FD74DEB}"/>
                  </a:ext>
                </a:extLst>
              </p:cNvPr>
              <p:cNvSpPr txBox="1"/>
              <p:nvPr/>
            </p:nvSpPr>
            <p:spPr>
              <a:xfrm rot="3702486">
                <a:off x="3969740" y="2448000"/>
                <a:ext cx="1947600" cy="1992861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𝜋+1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719" name="TextBox 718">
                <a:extLst>
                  <a:ext uri="{FF2B5EF4-FFF2-40B4-BE49-F238E27FC236}">
                    <a16:creationId xmlns:a16="http://schemas.microsoft.com/office/drawing/2014/main" id="{88B296B6-5158-AB4F-B9BF-F9CEDACF6136}"/>
                  </a:ext>
                </a:extLst>
              </p:cNvPr>
              <p:cNvSpPr txBox="1"/>
              <p:nvPr/>
            </p:nvSpPr>
            <p:spPr>
              <a:xfrm rot="7317775">
                <a:off x="3964112" y="2433600"/>
                <a:ext cx="1947600" cy="1994400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𝜋+2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720" name="TextBox 719">
                <a:extLst>
                  <a:ext uri="{FF2B5EF4-FFF2-40B4-BE49-F238E27FC236}">
                    <a16:creationId xmlns:a16="http://schemas.microsoft.com/office/drawing/2014/main" id="{2511F8CE-5C01-7D48-9F03-B27D0EFA730C}"/>
                  </a:ext>
                </a:extLst>
              </p:cNvPr>
              <p:cNvSpPr txBox="1"/>
              <p:nvPr/>
            </p:nvSpPr>
            <p:spPr>
              <a:xfrm rot="14423961">
                <a:off x="3980056" y="2408400"/>
                <a:ext cx="1947600" cy="1992861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𝜋-2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721" name="TextBox 720">
                <a:extLst>
                  <a:ext uri="{FF2B5EF4-FFF2-40B4-BE49-F238E27FC236}">
                    <a16:creationId xmlns:a16="http://schemas.microsoft.com/office/drawing/2014/main" id="{A6141B6E-6291-7D49-AAE3-45F856BB2BC9}"/>
                  </a:ext>
                </a:extLst>
              </p:cNvPr>
              <p:cNvSpPr txBox="1"/>
              <p:nvPr/>
            </p:nvSpPr>
            <p:spPr>
              <a:xfrm rot="18032232">
                <a:off x="4002343" y="2440800"/>
                <a:ext cx="1947600" cy="1994400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𝜋-1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722" name="TextBox 721">
                <a:extLst>
                  <a:ext uri="{FF2B5EF4-FFF2-40B4-BE49-F238E27FC236}">
                    <a16:creationId xmlns:a16="http://schemas.microsoft.com/office/drawing/2014/main" id="{35CA823B-3191-CE46-AA19-A2ECF9459352}"/>
                  </a:ext>
                </a:extLst>
              </p:cNvPr>
              <p:cNvSpPr txBox="1"/>
              <p:nvPr/>
            </p:nvSpPr>
            <p:spPr>
              <a:xfrm rot="18126155">
                <a:off x="3681018" y="2778172"/>
                <a:ext cx="749757" cy="246535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𝜋-1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723" name="TextBox 722">
                <a:extLst>
                  <a:ext uri="{FF2B5EF4-FFF2-40B4-BE49-F238E27FC236}">
                    <a16:creationId xmlns:a16="http://schemas.microsoft.com/office/drawing/2014/main" id="{0DE14B61-21CF-E849-9898-882D8E2191AC}"/>
                  </a:ext>
                </a:extLst>
              </p:cNvPr>
              <p:cNvSpPr txBox="1"/>
              <p:nvPr/>
            </p:nvSpPr>
            <p:spPr>
              <a:xfrm rot="3682346">
                <a:off x="5474373" y="2789944"/>
                <a:ext cx="749757" cy="246535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𝜋+1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724" name="TextBox 723">
                <a:extLst>
                  <a:ext uri="{FF2B5EF4-FFF2-40B4-BE49-F238E27FC236}">
                    <a16:creationId xmlns:a16="http://schemas.microsoft.com/office/drawing/2014/main" id="{D6E38E68-80E2-7246-8CD9-C2500C4B4C4E}"/>
                  </a:ext>
                </a:extLst>
              </p:cNvPr>
              <p:cNvSpPr txBox="1"/>
              <p:nvPr/>
            </p:nvSpPr>
            <p:spPr>
              <a:xfrm rot="7389778">
                <a:off x="5456071" y="3872978"/>
                <a:ext cx="749757" cy="246535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𝜋+2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725" name="TextBox 724">
                <a:extLst>
                  <a:ext uri="{FF2B5EF4-FFF2-40B4-BE49-F238E27FC236}">
                    <a16:creationId xmlns:a16="http://schemas.microsoft.com/office/drawing/2014/main" id="{D415ACDB-496A-EE42-9650-8D84649C9B38}"/>
                  </a:ext>
                </a:extLst>
              </p:cNvPr>
              <p:cNvSpPr txBox="1"/>
              <p:nvPr/>
            </p:nvSpPr>
            <p:spPr>
              <a:xfrm rot="14420474">
                <a:off x="3671266" y="3814590"/>
                <a:ext cx="749757" cy="246535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𝜋-2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726" name="TextBox 725">
                <a:extLst>
                  <a:ext uri="{FF2B5EF4-FFF2-40B4-BE49-F238E27FC236}">
                    <a16:creationId xmlns:a16="http://schemas.microsoft.com/office/drawing/2014/main" id="{FBBC6131-40C7-3D44-A475-73116C025CF3}"/>
                  </a:ext>
                </a:extLst>
              </p:cNvPr>
              <p:cNvSpPr txBox="1"/>
              <p:nvPr/>
            </p:nvSpPr>
            <p:spPr>
              <a:xfrm rot="10800000">
                <a:off x="4641265" y="4685708"/>
                <a:ext cx="623472" cy="215444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727" name="TextBox 726">
                <a:extLst>
                  <a:ext uri="{FF2B5EF4-FFF2-40B4-BE49-F238E27FC236}">
                    <a16:creationId xmlns:a16="http://schemas.microsoft.com/office/drawing/2014/main" id="{7E5461CB-1923-F34D-8115-E9CF77C1412D}"/>
                  </a:ext>
                </a:extLst>
              </p:cNvPr>
              <p:cNvSpPr txBox="1"/>
              <p:nvPr/>
            </p:nvSpPr>
            <p:spPr>
              <a:xfrm rot="3600000">
                <a:off x="5960328" y="2645508"/>
                <a:ext cx="316375" cy="215444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728" name="TextBox 727">
                <a:extLst>
                  <a:ext uri="{FF2B5EF4-FFF2-40B4-BE49-F238E27FC236}">
                    <a16:creationId xmlns:a16="http://schemas.microsoft.com/office/drawing/2014/main" id="{977267A0-6268-E64D-A68B-8D6018D65E9A}"/>
                  </a:ext>
                </a:extLst>
              </p:cNvPr>
              <p:cNvSpPr txBox="1"/>
              <p:nvPr/>
            </p:nvSpPr>
            <p:spPr>
              <a:xfrm rot="7422524">
                <a:off x="5935296" y="4042689"/>
                <a:ext cx="316375" cy="215444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729" name="TextBox 728">
                <a:extLst>
                  <a:ext uri="{FF2B5EF4-FFF2-40B4-BE49-F238E27FC236}">
                    <a16:creationId xmlns:a16="http://schemas.microsoft.com/office/drawing/2014/main" id="{94ACF75D-9BD5-CD4E-8F78-DCEEE8252E6A}"/>
                  </a:ext>
                </a:extLst>
              </p:cNvPr>
              <p:cNvSpPr txBox="1"/>
              <p:nvPr/>
            </p:nvSpPr>
            <p:spPr>
              <a:xfrm rot="14400000">
                <a:off x="3627048" y="3991548"/>
                <a:ext cx="316375" cy="215444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730" name="TextBox 729">
                <a:extLst>
                  <a:ext uri="{FF2B5EF4-FFF2-40B4-BE49-F238E27FC236}">
                    <a16:creationId xmlns:a16="http://schemas.microsoft.com/office/drawing/2014/main" id="{53169F1D-217C-A44D-883D-F6273039CC1C}"/>
                  </a:ext>
                </a:extLst>
              </p:cNvPr>
              <p:cNvSpPr txBox="1"/>
              <p:nvPr/>
            </p:nvSpPr>
            <p:spPr>
              <a:xfrm rot="17982183">
                <a:off x="3636058" y="2639566"/>
                <a:ext cx="316375" cy="215444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grpSp>
            <p:nvGrpSpPr>
              <p:cNvPr id="731" name="Group 730">
                <a:extLst>
                  <a:ext uri="{FF2B5EF4-FFF2-40B4-BE49-F238E27FC236}">
                    <a16:creationId xmlns:a16="http://schemas.microsoft.com/office/drawing/2014/main" id="{0746BCD5-FB46-5B40-81E7-3B51CEA52641}"/>
                  </a:ext>
                </a:extLst>
              </p:cNvPr>
              <p:cNvGrpSpPr/>
              <p:nvPr/>
            </p:nvGrpSpPr>
            <p:grpSpPr>
              <a:xfrm>
                <a:off x="4249165" y="1872079"/>
                <a:ext cx="1407671" cy="965450"/>
                <a:chOff x="4249165" y="1991930"/>
                <a:chExt cx="1407671" cy="965450"/>
              </a:xfrm>
              <a:effectLst/>
            </p:grpSpPr>
            <p:sp>
              <p:nvSpPr>
                <p:cNvPr id="738" name="Freeform 737">
                  <a:extLst>
                    <a:ext uri="{FF2B5EF4-FFF2-40B4-BE49-F238E27FC236}">
                      <a16:creationId xmlns:a16="http://schemas.microsoft.com/office/drawing/2014/main" id="{35E396FA-2E23-AE4D-97D8-1BEB51AEA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49165" y="1991930"/>
                  <a:ext cx="1407671" cy="340716"/>
                </a:xfrm>
                <a:custGeom>
                  <a:avLst/>
                  <a:gdLst>
                    <a:gd name="connsiteX0" fmla="*/ 703835 w 1407671"/>
                    <a:gd name="connsiteY0" fmla="*/ 0 h 340716"/>
                    <a:gd name="connsiteX1" fmla="*/ 1200012 w 1407671"/>
                    <a:gd name="connsiteY1" fmla="*/ 87958 h 340716"/>
                    <a:gd name="connsiteX2" fmla="*/ 1301418 w 1407671"/>
                    <a:gd name="connsiteY2" fmla="*/ 132025 h 340716"/>
                    <a:gd name="connsiteX3" fmla="*/ 1407671 w 1407671"/>
                    <a:gd name="connsiteY3" fmla="*/ 185591 h 340716"/>
                    <a:gd name="connsiteX4" fmla="*/ 1318110 w 1407671"/>
                    <a:gd name="connsiteY4" fmla="*/ 340715 h 340716"/>
                    <a:gd name="connsiteX5" fmla="*/ 1166016 w 1407671"/>
                    <a:gd name="connsiteY5" fmla="*/ 264039 h 340716"/>
                    <a:gd name="connsiteX6" fmla="*/ 703836 w 1407671"/>
                    <a:gd name="connsiteY6" fmla="*/ 176609 h 340716"/>
                    <a:gd name="connsiteX7" fmla="*/ 241657 w 1407671"/>
                    <a:gd name="connsiteY7" fmla="*/ 264039 h 340716"/>
                    <a:gd name="connsiteX8" fmla="*/ 89561 w 1407671"/>
                    <a:gd name="connsiteY8" fmla="*/ 340716 h 340716"/>
                    <a:gd name="connsiteX9" fmla="*/ 0 w 1407671"/>
                    <a:gd name="connsiteY9" fmla="*/ 185592 h 340716"/>
                    <a:gd name="connsiteX10" fmla="*/ 106262 w 1407671"/>
                    <a:gd name="connsiteY10" fmla="*/ 132022 h 340716"/>
                    <a:gd name="connsiteX11" fmla="*/ 207660 w 1407671"/>
                    <a:gd name="connsiteY11" fmla="*/ 87958 h 340716"/>
                    <a:gd name="connsiteX12" fmla="*/ 703835 w 1407671"/>
                    <a:gd name="connsiteY12" fmla="*/ 0 h 340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7671" h="340716">
                      <a:moveTo>
                        <a:pt x="703835" y="0"/>
                      </a:moveTo>
                      <a:cubicBezTo>
                        <a:pt x="878227" y="0"/>
                        <a:pt x="1045363" y="31063"/>
                        <a:pt x="1200012" y="87958"/>
                      </a:cubicBezTo>
                      <a:lnTo>
                        <a:pt x="1301418" y="132025"/>
                      </a:lnTo>
                      <a:lnTo>
                        <a:pt x="1407671" y="185591"/>
                      </a:lnTo>
                      <a:lnTo>
                        <a:pt x="1318110" y="340715"/>
                      </a:lnTo>
                      <a:lnTo>
                        <a:pt x="1166016" y="264039"/>
                      </a:lnTo>
                      <a:cubicBezTo>
                        <a:pt x="1022908" y="207609"/>
                        <a:pt x="866993" y="176609"/>
                        <a:pt x="703836" y="176609"/>
                      </a:cubicBezTo>
                      <a:cubicBezTo>
                        <a:pt x="540680" y="176609"/>
                        <a:pt x="384764" y="207609"/>
                        <a:pt x="241657" y="264039"/>
                      </a:cubicBezTo>
                      <a:lnTo>
                        <a:pt x="89561" y="340716"/>
                      </a:lnTo>
                      <a:lnTo>
                        <a:pt x="0" y="185592"/>
                      </a:lnTo>
                      <a:lnTo>
                        <a:pt x="106262" y="132022"/>
                      </a:lnTo>
                      <a:lnTo>
                        <a:pt x="207660" y="87958"/>
                      </a:lnTo>
                      <a:cubicBezTo>
                        <a:pt x="362309" y="31063"/>
                        <a:pt x="529444" y="0"/>
                        <a:pt x="703835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9" name="Freeform 738">
                  <a:extLst>
                    <a:ext uri="{FF2B5EF4-FFF2-40B4-BE49-F238E27FC236}">
                      <a16:creationId xmlns:a16="http://schemas.microsoft.com/office/drawing/2014/main" id="{6CD03AF0-7FF1-494B-A485-CE5217F664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8955" y="2169001"/>
                  <a:ext cx="1228090" cy="321375"/>
                </a:xfrm>
                <a:custGeom>
                  <a:avLst/>
                  <a:gdLst>
                    <a:gd name="connsiteX0" fmla="*/ 614045 w 1228090"/>
                    <a:gd name="connsiteY0" fmla="*/ 0 h 321375"/>
                    <a:gd name="connsiteX1" fmla="*/ 1076056 w 1228090"/>
                    <a:gd name="connsiteY1" fmla="*/ 87398 h 321375"/>
                    <a:gd name="connsiteX2" fmla="*/ 1228090 w 1228090"/>
                    <a:gd name="connsiteY2" fmla="*/ 164043 h 321375"/>
                    <a:gd name="connsiteX3" fmla="*/ 1137255 w 1228090"/>
                    <a:gd name="connsiteY3" fmla="*/ 321375 h 321375"/>
                    <a:gd name="connsiteX4" fmla="*/ 1137255 w 1228090"/>
                    <a:gd name="connsiteY4" fmla="*/ 321375 h 321375"/>
                    <a:gd name="connsiteX5" fmla="*/ 1139525 w 1228090"/>
                    <a:gd name="connsiteY5" fmla="*/ 317443 h 321375"/>
                    <a:gd name="connsiteX6" fmla="*/ 985387 w 1228090"/>
                    <a:gd name="connsiteY6" fmla="*/ 245534 h 321375"/>
                    <a:gd name="connsiteX7" fmla="*/ 614046 w 1228090"/>
                    <a:gd name="connsiteY7" fmla="*/ 180000 h 321375"/>
                    <a:gd name="connsiteX8" fmla="*/ 242706 w 1228090"/>
                    <a:gd name="connsiteY8" fmla="*/ 245534 h 321375"/>
                    <a:gd name="connsiteX9" fmla="*/ 88567 w 1228090"/>
                    <a:gd name="connsiteY9" fmla="*/ 317444 h 321375"/>
                    <a:gd name="connsiteX10" fmla="*/ 0 w 1228090"/>
                    <a:gd name="connsiteY10" fmla="*/ 164043 h 321375"/>
                    <a:gd name="connsiteX11" fmla="*/ 152035 w 1228090"/>
                    <a:gd name="connsiteY11" fmla="*/ 87398 h 321375"/>
                    <a:gd name="connsiteX12" fmla="*/ 614045 w 1228090"/>
                    <a:gd name="connsiteY12" fmla="*/ 0 h 321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28090" h="321375">
                      <a:moveTo>
                        <a:pt x="614045" y="0"/>
                      </a:moveTo>
                      <a:cubicBezTo>
                        <a:pt x="777142" y="0"/>
                        <a:pt x="933001" y="30988"/>
                        <a:pt x="1076056" y="87398"/>
                      </a:cubicBezTo>
                      <a:lnTo>
                        <a:pt x="1228090" y="164043"/>
                      </a:lnTo>
                      <a:lnTo>
                        <a:pt x="1137255" y="321375"/>
                      </a:lnTo>
                      <a:lnTo>
                        <a:pt x="1137255" y="321375"/>
                      </a:lnTo>
                      <a:lnTo>
                        <a:pt x="1139525" y="317443"/>
                      </a:lnTo>
                      <a:lnTo>
                        <a:pt x="985387" y="245534"/>
                      </a:lnTo>
                      <a:cubicBezTo>
                        <a:pt x="869597" y="203138"/>
                        <a:pt x="744524" y="180000"/>
                        <a:pt x="614046" y="180000"/>
                      </a:cubicBezTo>
                      <a:cubicBezTo>
                        <a:pt x="483569" y="180000"/>
                        <a:pt x="358496" y="203138"/>
                        <a:pt x="242706" y="245534"/>
                      </a:cubicBezTo>
                      <a:lnTo>
                        <a:pt x="88567" y="317444"/>
                      </a:lnTo>
                      <a:lnTo>
                        <a:pt x="0" y="164043"/>
                      </a:lnTo>
                      <a:lnTo>
                        <a:pt x="152035" y="87398"/>
                      </a:lnTo>
                      <a:cubicBezTo>
                        <a:pt x="295090" y="30988"/>
                        <a:pt x="450949" y="0"/>
                        <a:pt x="614045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0" name="Freeform 739">
                  <a:extLst>
                    <a:ext uri="{FF2B5EF4-FFF2-40B4-BE49-F238E27FC236}">
                      <a16:creationId xmlns:a16="http://schemas.microsoft.com/office/drawing/2014/main" id="{63DDCF25-ED6D-DB48-A296-F96D3F9B27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27521" y="2351095"/>
                  <a:ext cx="1048689" cy="291698"/>
                </a:xfrm>
                <a:custGeom>
                  <a:avLst/>
                  <a:gdLst>
                    <a:gd name="connsiteX0" fmla="*/ 525479 w 1048689"/>
                    <a:gd name="connsiteY0" fmla="*/ 0 h 291698"/>
                    <a:gd name="connsiteX1" fmla="*/ 920720 w 1048689"/>
                    <a:gd name="connsiteY1" fmla="*/ 74767 h 291698"/>
                    <a:gd name="connsiteX2" fmla="*/ 1048689 w 1048689"/>
                    <a:gd name="connsiteY2" fmla="*/ 139280 h 291698"/>
                    <a:gd name="connsiteX3" fmla="*/ 961003 w 1048689"/>
                    <a:gd name="connsiteY3" fmla="*/ 291156 h 291698"/>
                    <a:gd name="connsiteX4" fmla="*/ 835413 w 1048689"/>
                    <a:gd name="connsiteY4" fmla="*/ 232517 h 291698"/>
                    <a:gd name="connsiteX5" fmla="*/ 526216 w 1048689"/>
                    <a:gd name="connsiteY5" fmla="*/ 177905 h 291698"/>
                    <a:gd name="connsiteX6" fmla="*/ 217020 w 1048689"/>
                    <a:gd name="connsiteY6" fmla="*/ 232517 h 291698"/>
                    <a:gd name="connsiteX7" fmla="*/ 90269 w 1048689"/>
                    <a:gd name="connsiteY7" fmla="*/ 291698 h 291698"/>
                    <a:gd name="connsiteX8" fmla="*/ 0 w 1048689"/>
                    <a:gd name="connsiteY8" fmla="*/ 135349 h 291698"/>
                    <a:gd name="connsiteX9" fmla="*/ 1 w 1048689"/>
                    <a:gd name="connsiteY9" fmla="*/ 135349 h 291698"/>
                    <a:gd name="connsiteX10" fmla="*/ 2270 w 1048689"/>
                    <a:gd name="connsiteY10" fmla="*/ 139280 h 291698"/>
                    <a:gd name="connsiteX11" fmla="*/ 130239 w 1048689"/>
                    <a:gd name="connsiteY11" fmla="*/ 74767 h 291698"/>
                    <a:gd name="connsiteX12" fmla="*/ 525479 w 1048689"/>
                    <a:gd name="connsiteY12" fmla="*/ 0 h 291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48689" h="291698">
                      <a:moveTo>
                        <a:pt x="525479" y="0"/>
                      </a:moveTo>
                      <a:cubicBezTo>
                        <a:pt x="665005" y="0"/>
                        <a:pt x="798339" y="26510"/>
                        <a:pt x="920720" y="74767"/>
                      </a:cubicBezTo>
                      <a:lnTo>
                        <a:pt x="1048689" y="139280"/>
                      </a:lnTo>
                      <a:lnTo>
                        <a:pt x="961003" y="291156"/>
                      </a:lnTo>
                      <a:lnTo>
                        <a:pt x="835413" y="232517"/>
                      </a:lnTo>
                      <a:cubicBezTo>
                        <a:pt x="739000" y="197187"/>
                        <a:pt x="634858" y="177905"/>
                        <a:pt x="526216" y="177905"/>
                      </a:cubicBezTo>
                      <a:cubicBezTo>
                        <a:pt x="417574" y="177905"/>
                        <a:pt x="313432" y="197187"/>
                        <a:pt x="217020" y="232517"/>
                      </a:cubicBezTo>
                      <a:lnTo>
                        <a:pt x="90269" y="291698"/>
                      </a:lnTo>
                      <a:lnTo>
                        <a:pt x="0" y="135349"/>
                      </a:lnTo>
                      <a:lnTo>
                        <a:pt x="1" y="135349"/>
                      </a:lnTo>
                      <a:lnTo>
                        <a:pt x="2270" y="139280"/>
                      </a:lnTo>
                      <a:lnTo>
                        <a:pt x="130239" y="74767"/>
                      </a:lnTo>
                      <a:cubicBezTo>
                        <a:pt x="252619" y="26510"/>
                        <a:pt x="385954" y="0"/>
                        <a:pt x="52547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1" name="Freeform 740">
                  <a:extLst>
                    <a:ext uri="{FF2B5EF4-FFF2-40B4-BE49-F238E27FC236}">
                      <a16:creationId xmlns:a16="http://schemas.microsoft.com/office/drawing/2014/main" id="{97B3A918-64D2-0746-8475-915765E99D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17789" y="2537762"/>
                  <a:ext cx="870735" cy="258356"/>
                </a:xfrm>
                <a:custGeom>
                  <a:avLst/>
                  <a:gdLst>
                    <a:gd name="connsiteX0" fmla="*/ 435212 w 870735"/>
                    <a:gd name="connsiteY0" fmla="*/ 0 h 258356"/>
                    <a:gd name="connsiteX1" fmla="*/ 741650 w 870735"/>
                    <a:gd name="connsiteY1" fmla="*/ 54080 h 258356"/>
                    <a:gd name="connsiteX2" fmla="*/ 866272 w 870735"/>
                    <a:gd name="connsiteY2" fmla="*/ 112219 h 258356"/>
                    <a:gd name="connsiteX3" fmla="*/ 870735 w 870735"/>
                    <a:gd name="connsiteY3" fmla="*/ 104489 h 258356"/>
                    <a:gd name="connsiteX4" fmla="*/ 870735 w 870735"/>
                    <a:gd name="connsiteY4" fmla="*/ 104489 h 258356"/>
                    <a:gd name="connsiteX5" fmla="*/ 782213 w 870735"/>
                    <a:gd name="connsiteY5" fmla="*/ 257814 h 258356"/>
                    <a:gd name="connsiteX6" fmla="*/ 684295 w 870735"/>
                    <a:gd name="connsiteY6" fmla="*/ 212086 h 258356"/>
                    <a:gd name="connsiteX7" fmla="*/ 435948 w 870735"/>
                    <a:gd name="connsiteY7" fmla="*/ 168213 h 258356"/>
                    <a:gd name="connsiteX8" fmla="*/ 187601 w 870735"/>
                    <a:gd name="connsiteY8" fmla="*/ 212086 h 258356"/>
                    <a:gd name="connsiteX9" fmla="*/ 88523 w 870735"/>
                    <a:gd name="connsiteY9" fmla="*/ 258356 h 258356"/>
                    <a:gd name="connsiteX10" fmla="*/ 0 w 870735"/>
                    <a:gd name="connsiteY10" fmla="*/ 105031 h 258356"/>
                    <a:gd name="connsiteX11" fmla="*/ 1 w 870735"/>
                    <a:gd name="connsiteY11" fmla="*/ 105031 h 258356"/>
                    <a:gd name="connsiteX12" fmla="*/ 4151 w 870735"/>
                    <a:gd name="connsiteY12" fmla="*/ 112220 h 258356"/>
                    <a:gd name="connsiteX13" fmla="*/ 128775 w 870735"/>
                    <a:gd name="connsiteY13" fmla="*/ 54080 h 258356"/>
                    <a:gd name="connsiteX14" fmla="*/ 435212 w 870735"/>
                    <a:gd name="connsiteY14" fmla="*/ 0 h 258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70735" h="258356">
                      <a:moveTo>
                        <a:pt x="435212" y="0"/>
                      </a:moveTo>
                      <a:cubicBezTo>
                        <a:pt x="542885" y="0"/>
                        <a:pt x="646098" y="19094"/>
                        <a:pt x="741650" y="54080"/>
                      </a:cubicBezTo>
                      <a:lnTo>
                        <a:pt x="866272" y="112219"/>
                      </a:lnTo>
                      <a:lnTo>
                        <a:pt x="870735" y="104489"/>
                      </a:lnTo>
                      <a:lnTo>
                        <a:pt x="870735" y="104489"/>
                      </a:lnTo>
                      <a:lnTo>
                        <a:pt x="782213" y="257814"/>
                      </a:lnTo>
                      <a:lnTo>
                        <a:pt x="684295" y="212086"/>
                      </a:lnTo>
                      <a:cubicBezTo>
                        <a:pt x="606857" y="183703"/>
                        <a:pt x="523210" y="168213"/>
                        <a:pt x="435948" y="168213"/>
                      </a:cubicBezTo>
                      <a:cubicBezTo>
                        <a:pt x="348687" y="168213"/>
                        <a:pt x="265040" y="183703"/>
                        <a:pt x="187601" y="212086"/>
                      </a:cubicBezTo>
                      <a:lnTo>
                        <a:pt x="88523" y="258356"/>
                      </a:lnTo>
                      <a:lnTo>
                        <a:pt x="0" y="105031"/>
                      </a:lnTo>
                      <a:lnTo>
                        <a:pt x="1" y="105031"/>
                      </a:lnTo>
                      <a:lnTo>
                        <a:pt x="4151" y="112220"/>
                      </a:lnTo>
                      <a:lnTo>
                        <a:pt x="128775" y="54080"/>
                      </a:lnTo>
                      <a:cubicBezTo>
                        <a:pt x="224327" y="19094"/>
                        <a:pt x="327540" y="0"/>
                        <a:pt x="435212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2" name="Freeform 741">
                  <a:extLst>
                    <a:ext uri="{FF2B5EF4-FFF2-40B4-BE49-F238E27FC236}">
                      <a16:creationId xmlns:a16="http://schemas.microsoft.com/office/drawing/2014/main" id="{9360E447-0C12-4C4F-9408-F25590EE84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7593" y="2709001"/>
                  <a:ext cx="690815" cy="248379"/>
                </a:xfrm>
                <a:custGeom>
                  <a:avLst/>
                  <a:gdLst>
                    <a:gd name="connsiteX0" fmla="*/ 345408 w 690815"/>
                    <a:gd name="connsiteY0" fmla="*/ 0 h 248379"/>
                    <a:gd name="connsiteX1" fmla="*/ 592969 w 690815"/>
                    <a:gd name="connsiteY1" fmla="*/ 43690 h 248379"/>
                    <a:gd name="connsiteX2" fmla="*/ 690815 w 690815"/>
                    <a:gd name="connsiteY2" fmla="*/ 89337 h 248379"/>
                    <a:gd name="connsiteX3" fmla="*/ 598993 w 690815"/>
                    <a:gd name="connsiteY3" fmla="*/ 248378 h 248379"/>
                    <a:gd name="connsiteX4" fmla="*/ 529851 w 690815"/>
                    <a:gd name="connsiteY4" fmla="*/ 216121 h 248379"/>
                    <a:gd name="connsiteX5" fmla="*/ 345408 w 690815"/>
                    <a:gd name="connsiteY5" fmla="*/ 183571 h 248379"/>
                    <a:gd name="connsiteX6" fmla="*/ 160966 w 690815"/>
                    <a:gd name="connsiteY6" fmla="*/ 216121 h 248379"/>
                    <a:gd name="connsiteX7" fmla="*/ 91822 w 690815"/>
                    <a:gd name="connsiteY7" fmla="*/ 248379 h 248379"/>
                    <a:gd name="connsiteX8" fmla="*/ 0 w 690815"/>
                    <a:gd name="connsiteY8" fmla="*/ 89338 h 248379"/>
                    <a:gd name="connsiteX9" fmla="*/ 97848 w 690815"/>
                    <a:gd name="connsiteY9" fmla="*/ 43690 h 248379"/>
                    <a:gd name="connsiteX10" fmla="*/ 345408 w 690815"/>
                    <a:gd name="connsiteY10" fmla="*/ 0 h 248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90815" h="248379">
                      <a:moveTo>
                        <a:pt x="345408" y="0"/>
                      </a:moveTo>
                      <a:cubicBezTo>
                        <a:pt x="432393" y="0"/>
                        <a:pt x="515775" y="15425"/>
                        <a:pt x="592969" y="43690"/>
                      </a:cubicBezTo>
                      <a:lnTo>
                        <a:pt x="690815" y="89337"/>
                      </a:lnTo>
                      <a:lnTo>
                        <a:pt x="598993" y="248378"/>
                      </a:lnTo>
                      <a:lnTo>
                        <a:pt x="529851" y="216121"/>
                      </a:lnTo>
                      <a:cubicBezTo>
                        <a:pt x="472339" y="195064"/>
                        <a:pt x="410216" y="183571"/>
                        <a:pt x="345408" y="183571"/>
                      </a:cubicBezTo>
                      <a:cubicBezTo>
                        <a:pt x="280601" y="183571"/>
                        <a:pt x="218478" y="195064"/>
                        <a:pt x="160966" y="216121"/>
                      </a:cubicBezTo>
                      <a:lnTo>
                        <a:pt x="91822" y="248379"/>
                      </a:lnTo>
                      <a:lnTo>
                        <a:pt x="0" y="89338"/>
                      </a:lnTo>
                      <a:lnTo>
                        <a:pt x="97848" y="43690"/>
                      </a:lnTo>
                      <a:cubicBezTo>
                        <a:pt x="175041" y="15425"/>
                        <a:pt x="258424" y="0"/>
                        <a:pt x="345408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2" name="Group 731">
                <a:extLst>
                  <a:ext uri="{FF2B5EF4-FFF2-40B4-BE49-F238E27FC236}">
                    <a16:creationId xmlns:a16="http://schemas.microsoft.com/office/drawing/2014/main" id="{98FCD6CA-7C60-3A42-869A-7DF3AA8C7F08}"/>
                  </a:ext>
                </a:extLst>
              </p:cNvPr>
              <p:cNvGrpSpPr/>
              <p:nvPr/>
            </p:nvGrpSpPr>
            <p:grpSpPr>
              <a:xfrm>
                <a:off x="4022841" y="1981284"/>
                <a:ext cx="1948547" cy="2359171"/>
                <a:chOff x="4022841" y="2037724"/>
                <a:chExt cx="1948547" cy="2359171"/>
              </a:xfrm>
            </p:grpSpPr>
            <p:sp>
              <p:nvSpPr>
                <p:cNvPr id="733" name="TextBox 732">
                  <a:extLst>
                    <a:ext uri="{FF2B5EF4-FFF2-40B4-BE49-F238E27FC236}">
                      <a16:creationId xmlns:a16="http://schemas.microsoft.com/office/drawing/2014/main" id="{442E5D3D-7E04-4B47-84F7-DC0C30591673}"/>
                    </a:ext>
                  </a:extLst>
                </p:cNvPr>
                <p:cNvSpPr txBox="1"/>
                <p:nvPr/>
              </p:nvSpPr>
              <p:spPr>
                <a:xfrm>
                  <a:off x="4578122" y="2209634"/>
                  <a:ext cx="749757" cy="246535"/>
                </a:xfrm>
                <a:prstGeom prst="rect">
                  <a:avLst/>
                </a:prstGeom>
                <a:noFill/>
                <a:sp3d z="457200"/>
              </p:spPr>
              <p:txBody>
                <a:bodyPr wrap="square" rtlCol="0">
                  <a:prstTxWarp prst="textArchUp">
                    <a:avLst>
                      <a:gd name="adj" fmla="val 11885519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800" b="1" dirty="0"/>
                    <a:t>r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r>
                    <a:rPr lang="en-IT" sz="800" b="1" baseline="-25000" dirty="0"/>
                    <a:t> </a:t>
                  </a:r>
                  <a:r>
                    <a:rPr lang="en-IT" sz="600" b="1" dirty="0"/>
                    <a:t>≜</a:t>
                  </a:r>
                  <a:r>
                    <a:rPr lang="en-IT" sz="800" b="1" baseline="-25000" dirty="0"/>
                    <a:t> </a:t>
                  </a:r>
                  <a:r>
                    <a:rPr lang="en-IT" sz="800" b="1" dirty="0"/>
                    <a:t>𝛼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r>
                    <a:rPr lang="en-IT" sz="800" b="1" baseline="-25000" dirty="0"/>
                    <a:t> </a:t>
                  </a:r>
                  <a:r>
                    <a:rPr lang="en-IT" sz="800" b="1" dirty="0"/>
                    <a:t>-</a:t>
                  </a:r>
                  <a:r>
                    <a:rPr lang="en-IT" sz="800" b="1" baseline="-25000" dirty="0"/>
                    <a:t> </a:t>
                  </a:r>
                  <a:r>
                    <a:rPr lang="en-IT" sz="800" b="1" dirty="0"/>
                    <a:t>c</a:t>
                  </a:r>
                  <a:r>
                    <a:rPr lang="en-IT" sz="800" b="1" baseline="-25000" dirty="0"/>
                    <a:t>𝜋 </a:t>
                  </a:r>
                  <a:r>
                    <a:rPr lang="en-IT" sz="800" b="1" dirty="0"/>
                    <a:t>𝑥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endParaRPr lang="en-IT" sz="800" b="1" baseline="-25000" dirty="0"/>
                </a:p>
              </p:txBody>
            </p:sp>
            <p:sp>
              <p:nvSpPr>
                <p:cNvPr id="734" name="TextBox 733">
                  <a:extLst>
                    <a:ext uri="{FF2B5EF4-FFF2-40B4-BE49-F238E27FC236}">
                      <a16:creationId xmlns:a16="http://schemas.microsoft.com/office/drawing/2014/main" id="{ACF0AA90-03B0-B64D-B29E-1D24C5F3342F}"/>
                    </a:ext>
                  </a:extLst>
                </p:cNvPr>
                <p:cNvSpPr txBox="1"/>
                <p:nvPr/>
              </p:nvSpPr>
              <p:spPr>
                <a:xfrm>
                  <a:off x="4022841" y="2404034"/>
                  <a:ext cx="1948547" cy="1992861"/>
                </a:xfrm>
                <a:prstGeom prst="rect">
                  <a:avLst/>
                </a:prstGeom>
                <a:noFill/>
                <a:sp3d z="457200"/>
              </p:spPr>
              <p:txBody>
                <a:bodyPr wrap="square" rtlCol="0">
                  <a:prstTxWarp prst="textArchUp">
                    <a:avLst>
                      <a:gd name="adj" fmla="val 10868777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IT" sz="800" b="1" dirty="0"/>
                    <a:t>X</a:t>
                  </a:r>
                  <a:r>
                    <a:rPr lang="en-IT" sz="800" b="1" baseline="-25000" dirty="0"/>
                    <a:t> 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endParaRPr lang="en-IT" sz="800" b="1" dirty="0"/>
                </a:p>
              </p:txBody>
            </p:sp>
            <p:sp>
              <p:nvSpPr>
                <p:cNvPr id="735" name="TextBox 734">
                  <a:extLst>
                    <a:ext uri="{FF2B5EF4-FFF2-40B4-BE49-F238E27FC236}">
                      <a16:creationId xmlns:a16="http://schemas.microsoft.com/office/drawing/2014/main" id="{B28CB061-35AD-A04B-88B8-30EA6078C80F}"/>
                    </a:ext>
                  </a:extLst>
                </p:cNvPr>
                <p:cNvSpPr txBox="1"/>
                <p:nvPr/>
              </p:nvSpPr>
              <p:spPr>
                <a:xfrm>
                  <a:off x="4166209" y="2575590"/>
                  <a:ext cx="1596023" cy="1631693"/>
                </a:xfrm>
                <a:prstGeom prst="rect">
                  <a:avLst/>
                </a:prstGeom>
                <a:noFill/>
                <a:sp3d z="457200"/>
              </p:spPr>
              <p:txBody>
                <a:bodyPr wrap="none" rtlCol="0">
                  <a:prstTxWarp prst="textArchUp">
                    <a:avLst>
                      <a:gd name="adj" fmla="val 10776782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00" b="1" i="1" dirty="0"/>
                    <a:t>r</a:t>
                  </a:r>
                  <a:r>
                    <a:rPr lang="en-IT" sz="500" b="1" i="1" dirty="0"/>
                    <a:t>andom </a:t>
                  </a:r>
                  <a:r>
                    <a:rPr lang="en-IT" sz="800" b="1" dirty="0"/>
                    <a:t>𝛼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endParaRPr lang="en-IT" sz="800" b="1" dirty="0"/>
                </a:p>
              </p:txBody>
            </p:sp>
            <p:sp>
              <p:nvSpPr>
                <p:cNvPr id="736" name="TextBox 735">
                  <a:extLst>
                    <a:ext uri="{FF2B5EF4-FFF2-40B4-BE49-F238E27FC236}">
                      <a16:creationId xmlns:a16="http://schemas.microsoft.com/office/drawing/2014/main" id="{80A77491-69A5-7F42-BA20-7AE865EB2FF9}"/>
                    </a:ext>
                  </a:extLst>
                </p:cNvPr>
                <p:cNvSpPr txBox="1"/>
                <p:nvPr/>
              </p:nvSpPr>
              <p:spPr>
                <a:xfrm>
                  <a:off x="4341413" y="2755227"/>
                  <a:ext cx="1261678" cy="673194"/>
                </a:xfrm>
                <a:prstGeom prst="rect">
                  <a:avLst/>
                </a:prstGeom>
                <a:noFill/>
                <a:sp3d z="457200"/>
              </p:spPr>
              <p:txBody>
                <a:bodyPr wrap="square" rtlCol="0">
                  <a:prstTxWarp prst="textArchUp">
                    <a:avLst>
                      <a:gd name="adj" fmla="val 10747970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IT" sz="800" b="1" dirty="0"/>
                    <a:t>𝑥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,m-1</a:t>
                  </a:r>
                  <a:endParaRPr lang="en-IT" sz="800" b="1" baseline="-25000" dirty="0"/>
                </a:p>
              </p:txBody>
            </p:sp>
            <p:sp>
              <p:nvSpPr>
                <p:cNvPr id="737" name="TextBox 736">
                  <a:extLst>
                    <a:ext uri="{FF2B5EF4-FFF2-40B4-BE49-F238E27FC236}">
                      <a16:creationId xmlns:a16="http://schemas.microsoft.com/office/drawing/2014/main" id="{D8CB5A4E-9C2C-8D4E-AB61-1B63F681FFD3}"/>
                    </a:ext>
                  </a:extLst>
                </p:cNvPr>
                <p:cNvSpPr txBox="1"/>
                <p:nvPr/>
              </p:nvSpPr>
              <p:spPr>
                <a:xfrm>
                  <a:off x="4457955" y="2037724"/>
                  <a:ext cx="990090" cy="425155"/>
                </a:xfrm>
                <a:prstGeom prst="rect">
                  <a:avLst/>
                </a:prstGeom>
                <a:noFill/>
                <a:sp3d z="457200"/>
              </p:spPr>
              <p:txBody>
                <a:bodyPr wrap="none" rtlCol="0">
                  <a:prstTxWarp prst="textArchUp">
                    <a:avLst>
                      <a:gd name="adj" fmla="val 1086113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IT" sz="800" b="1" dirty="0"/>
                    <a:t>X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r>
                    <a:rPr lang="en-IT" sz="800" b="1" baseline="30000" dirty="0"/>
                    <a:t>*</a:t>
                  </a:r>
                  <a:r>
                    <a:rPr lang="en-IT" sz="600" b="1" dirty="0"/>
                    <a:t>≜</a:t>
                  </a:r>
                  <a:r>
                    <a:rPr lang="en-IT" sz="800" b="1" dirty="0"/>
                    <a:t> 𝑥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r>
                    <a:rPr lang="en-IT" sz="800" b="1" dirty="0"/>
                    <a:t> H</a:t>
                  </a:r>
                  <a:r>
                    <a:rPr lang="en-IT" sz="800" b="1" baseline="-25000" dirty="0"/>
                    <a:t>p</a:t>
                  </a:r>
                  <a:r>
                    <a:rPr lang="en-IT" sz="800" b="1" dirty="0"/>
                    <a:t>(X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r>
                    <a:rPr lang="en-IT" sz="800" b="1" dirty="0"/>
                    <a:t>)</a:t>
                  </a:r>
                  <a:endParaRPr lang="en-IT" sz="600" b="1" dirty="0"/>
                </a:p>
              </p:txBody>
            </p:sp>
          </p:grpSp>
        </p:grp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DCB33E47-DCF8-2F48-A732-00990CD2A99F}"/>
                </a:ext>
              </a:extLst>
            </p:cNvPr>
            <p:cNvCxnSpPr>
              <a:cxnSpLocks/>
            </p:cNvCxnSpPr>
            <p:nvPr/>
          </p:nvCxnSpPr>
          <p:spPr>
            <a:xfrm>
              <a:off x="4965612" y="4248361"/>
              <a:ext cx="0" cy="254277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1E075FA9-7209-D54D-B0B8-0656E2B860D5}"/>
                </a:ext>
              </a:extLst>
            </p:cNvPr>
            <p:cNvGrpSpPr/>
            <p:nvPr/>
          </p:nvGrpSpPr>
          <p:grpSpPr>
            <a:xfrm>
              <a:off x="3456000" y="1933200"/>
              <a:ext cx="3238909" cy="3046393"/>
              <a:chOff x="3333546" y="2034214"/>
              <a:chExt cx="3238909" cy="3046393"/>
            </a:xfrm>
            <a:noFill/>
            <a:scene3d>
              <a:camera prst="isometricTopUp"/>
              <a:lightRig rig="flat" dir="t"/>
            </a:scene3d>
          </p:grpSpPr>
          <p:sp>
            <p:nvSpPr>
              <p:cNvPr id="568" name="Freeform 567">
                <a:extLst>
                  <a:ext uri="{FF2B5EF4-FFF2-40B4-BE49-F238E27FC236}">
                    <a16:creationId xmlns:a16="http://schemas.microsoft.com/office/drawing/2014/main" id="{23890975-BDAF-ED48-8EF1-11AED099B8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33546" y="2034214"/>
                <a:ext cx="888939" cy="1383986"/>
              </a:xfrm>
              <a:custGeom>
                <a:avLst/>
                <a:gdLst>
                  <a:gd name="connsiteX0" fmla="*/ 797547 w 888939"/>
                  <a:gd name="connsiteY0" fmla="*/ 0 h 1383986"/>
                  <a:gd name="connsiteX1" fmla="*/ 888939 w 888939"/>
                  <a:gd name="connsiteY1" fmla="*/ 158297 h 1383986"/>
                  <a:gd name="connsiteX2" fmla="*/ 887370 w 888939"/>
                  <a:gd name="connsiteY2" fmla="*/ 159180 h 1383986"/>
                  <a:gd name="connsiteX3" fmla="*/ 886641 w 888939"/>
                  <a:gd name="connsiteY3" fmla="*/ 157916 h 1383986"/>
                  <a:gd name="connsiteX4" fmla="*/ 857977 w 888939"/>
                  <a:gd name="connsiteY4" fmla="*/ 172367 h 1383986"/>
                  <a:gd name="connsiteX5" fmla="*/ 186890 w 888939"/>
                  <a:gd name="connsiteY5" fmla="*/ 1247555 h 1383986"/>
                  <a:gd name="connsiteX6" fmla="*/ 180001 w 888939"/>
                  <a:gd name="connsiteY6" fmla="*/ 1383986 h 1383986"/>
                  <a:gd name="connsiteX7" fmla="*/ 0 w 888939"/>
                  <a:gd name="connsiteY7" fmla="*/ 1383986 h 1383986"/>
                  <a:gd name="connsiteX8" fmla="*/ 7818 w 888939"/>
                  <a:gd name="connsiteY8" fmla="*/ 1229151 h 1383986"/>
                  <a:gd name="connsiteX9" fmla="*/ 762791 w 888939"/>
                  <a:gd name="connsiteY9" fmla="*/ 19564 h 1383986"/>
                  <a:gd name="connsiteX10" fmla="*/ 797547 w 888939"/>
                  <a:gd name="connsiteY10" fmla="*/ 0 h 1383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939" h="1383986">
                    <a:moveTo>
                      <a:pt x="797547" y="0"/>
                    </a:moveTo>
                    <a:lnTo>
                      <a:pt x="888939" y="158297"/>
                    </a:lnTo>
                    <a:lnTo>
                      <a:pt x="887370" y="159180"/>
                    </a:lnTo>
                    <a:lnTo>
                      <a:pt x="886641" y="157916"/>
                    </a:lnTo>
                    <a:lnTo>
                      <a:pt x="857977" y="172367"/>
                    </a:lnTo>
                    <a:cubicBezTo>
                      <a:pt x="489809" y="402194"/>
                      <a:pt x="232979" y="793725"/>
                      <a:pt x="186890" y="1247555"/>
                    </a:cubicBezTo>
                    <a:lnTo>
                      <a:pt x="180001" y="1383986"/>
                    </a:lnTo>
                    <a:lnTo>
                      <a:pt x="0" y="1383986"/>
                    </a:lnTo>
                    <a:lnTo>
                      <a:pt x="7818" y="1229151"/>
                    </a:lnTo>
                    <a:cubicBezTo>
                      <a:pt x="59668" y="718592"/>
                      <a:pt x="348602" y="278120"/>
                      <a:pt x="762791" y="19564"/>
                    </a:cubicBezTo>
                    <a:lnTo>
                      <a:pt x="797547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sp3d z="609600" extrusionH="609600" contourW="6350" prstMaterial="clear">
                <a:extrusionClr>
                  <a:schemeClr val="accent2">
                    <a:lumMod val="20000"/>
                    <a:lumOff val="8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9" name="Freeform 568">
                <a:extLst>
                  <a:ext uri="{FF2B5EF4-FFF2-40B4-BE49-F238E27FC236}">
                    <a16:creationId xmlns:a16="http://schemas.microsoft.com/office/drawing/2014/main" id="{934B8C5F-4773-A44F-81E3-A408755EAE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33546" y="3439801"/>
                <a:ext cx="887371" cy="1383103"/>
              </a:xfrm>
              <a:custGeom>
                <a:avLst/>
                <a:gdLst>
                  <a:gd name="connsiteX0" fmla="*/ 0 w 887371"/>
                  <a:gd name="connsiteY0" fmla="*/ 0 h 1383103"/>
                  <a:gd name="connsiteX1" fmla="*/ 180001 w 887371"/>
                  <a:gd name="connsiteY1" fmla="*/ 0 h 1383103"/>
                  <a:gd name="connsiteX2" fmla="*/ 186890 w 887371"/>
                  <a:gd name="connsiteY2" fmla="*/ 136432 h 1383103"/>
                  <a:gd name="connsiteX3" fmla="*/ 857977 w 887371"/>
                  <a:gd name="connsiteY3" fmla="*/ 1211620 h 1383103"/>
                  <a:gd name="connsiteX4" fmla="*/ 886641 w 887371"/>
                  <a:gd name="connsiteY4" fmla="*/ 1226070 h 1383103"/>
                  <a:gd name="connsiteX5" fmla="*/ 887370 w 887371"/>
                  <a:gd name="connsiteY5" fmla="*/ 1224807 h 1383103"/>
                  <a:gd name="connsiteX6" fmla="*/ 887371 w 887371"/>
                  <a:gd name="connsiteY6" fmla="*/ 1224807 h 1383103"/>
                  <a:gd name="connsiteX7" fmla="*/ 795978 w 887371"/>
                  <a:gd name="connsiteY7" fmla="*/ 1383103 h 1383103"/>
                  <a:gd name="connsiteX8" fmla="*/ 762791 w 887371"/>
                  <a:gd name="connsiteY8" fmla="*/ 1364422 h 1383103"/>
                  <a:gd name="connsiteX9" fmla="*/ 7818 w 887371"/>
                  <a:gd name="connsiteY9" fmla="*/ 154836 h 1383103"/>
                  <a:gd name="connsiteX10" fmla="*/ 0 w 887371"/>
                  <a:gd name="connsiteY10" fmla="*/ 0 h 138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7371" h="1383103">
                    <a:moveTo>
                      <a:pt x="0" y="0"/>
                    </a:moveTo>
                    <a:lnTo>
                      <a:pt x="180001" y="0"/>
                    </a:lnTo>
                    <a:lnTo>
                      <a:pt x="186890" y="136432"/>
                    </a:lnTo>
                    <a:cubicBezTo>
                      <a:pt x="232979" y="590263"/>
                      <a:pt x="489809" y="981793"/>
                      <a:pt x="857977" y="1211620"/>
                    </a:cubicBezTo>
                    <a:lnTo>
                      <a:pt x="886641" y="1226070"/>
                    </a:lnTo>
                    <a:lnTo>
                      <a:pt x="887370" y="1224807"/>
                    </a:lnTo>
                    <a:lnTo>
                      <a:pt x="887371" y="1224807"/>
                    </a:lnTo>
                    <a:lnTo>
                      <a:pt x="795978" y="1383103"/>
                    </a:lnTo>
                    <a:lnTo>
                      <a:pt x="762791" y="1364422"/>
                    </a:lnTo>
                    <a:cubicBezTo>
                      <a:pt x="348602" y="1105866"/>
                      <a:pt x="59668" y="665395"/>
                      <a:pt x="7818" y="15483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sp3d z="609600" extrusionH="609600" contourW="6350" prstMaterial="clear">
                <a:extrusionClr>
                  <a:schemeClr val="accent2">
                    <a:lumMod val="20000"/>
                    <a:lumOff val="8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Freeform 569">
                <a:extLst>
                  <a:ext uri="{FF2B5EF4-FFF2-40B4-BE49-F238E27FC236}">
                    <a16:creationId xmlns:a16="http://schemas.microsoft.com/office/drawing/2014/main" id="{CF0B8CDC-A39A-5741-8A94-E492022725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7424" y="3439800"/>
                <a:ext cx="885031" cy="1382220"/>
              </a:xfrm>
              <a:custGeom>
                <a:avLst/>
                <a:gdLst>
                  <a:gd name="connsiteX0" fmla="*/ 705032 w 885031"/>
                  <a:gd name="connsiteY0" fmla="*/ 0 h 1382220"/>
                  <a:gd name="connsiteX1" fmla="*/ 885031 w 885031"/>
                  <a:gd name="connsiteY1" fmla="*/ 0 h 1382220"/>
                  <a:gd name="connsiteX2" fmla="*/ 877212 w 885031"/>
                  <a:gd name="connsiteY2" fmla="*/ 154836 h 1382220"/>
                  <a:gd name="connsiteX3" fmla="*/ 122239 w 885031"/>
                  <a:gd name="connsiteY3" fmla="*/ 1364422 h 1382220"/>
                  <a:gd name="connsiteX4" fmla="*/ 90621 w 885031"/>
                  <a:gd name="connsiteY4" fmla="*/ 1382220 h 1382220"/>
                  <a:gd name="connsiteX5" fmla="*/ 0 w 885031"/>
                  <a:gd name="connsiteY5" fmla="*/ 1225260 h 1382220"/>
                  <a:gd name="connsiteX6" fmla="*/ 27056 w 885031"/>
                  <a:gd name="connsiteY6" fmla="*/ 1211620 h 1382220"/>
                  <a:gd name="connsiteX7" fmla="*/ 698143 w 885031"/>
                  <a:gd name="connsiteY7" fmla="*/ 136432 h 1382220"/>
                  <a:gd name="connsiteX8" fmla="*/ 705032 w 885031"/>
                  <a:gd name="connsiteY8" fmla="*/ 0 h 1382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5031" h="1382220">
                    <a:moveTo>
                      <a:pt x="705032" y="0"/>
                    </a:moveTo>
                    <a:lnTo>
                      <a:pt x="885031" y="0"/>
                    </a:lnTo>
                    <a:lnTo>
                      <a:pt x="877212" y="154836"/>
                    </a:lnTo>
                    <a:cubicBezTo>
                      <a:pt x="825362" y="665395"/>
                      <a:pt x="536429" y="1105866"/>
                      <a:pt x="122239" y="1364422"/>
                    </a:cubicBezTo>
                    <a:lnTo>
                      <a:pt x="90621" y="1382220"/>
                    </a:lnTo>
                    <a:lnTo>
                      <a:pt x="0" y="1225260"/>
                    </a:lnTo>
                    <a:lnTo>
                      <a:pt x="27056" y="1211620"/>
                    </a:lnTo>
                    <a:cubicBezTo>
                      <a:pt x="395224" y="981793"/>
                      <a:pt x="652054" y="590263"/>
                      <a:pt x="698143" y="136432"/>
                    </a:cubicBezTo>
                    <a:lnTo>
                      <a:pt x="705032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sp3d z="609600" extrusionH="609600" contourW="6350" prstMaterial="clear">
                <a:extrusionClr>
                  <a:schemeClr val="accent2">
                    <a:lumMod val="20000"/>
                    <a:lumOff val="8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1" name="Freeform 570">
                <a:extLst>
                  <a:ext uri="{FF2B5EF4-FFF2-40B4-BE49-F238E27FC236}">
                    <a16:creationId xmlns:a16="http://schemas.microsoft.com/office/drawing/2014/main" id="{2F4A22A8-DCCD-0445-9F43-EDC1C15A5E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57759" y="4679618"/>
                <a:ext cx="1592050" cy="369382"/>
              </a:xfrm>
              <a:custGeom>
                <a:avLst/>
                <a:gdLst>
                  <a:gd name="connsiteX0" fmla="*/ 1500657 w 1592050"/>
                  <a:gd name="connsiteY0" fmla="*/ 0 h 369382"/>
                  <a:gd name="connsiteX1" fmla="*/ 1592050 w 1592050"/>
                  <a:gd name="connsiteY1" fmla="*/ 158296 h 369382"/>
                  <a:gd name="connsiteX2" fmla="*/ 1524000 w 1592050"/>
                  <a:gd name="connsiteY2" fmla="*/ 196602 h 369382"/>
                  <a:gd name="connsiteX3" fmla="*/ 795240 w 1592050"/>
                  <a:gd name="connsiteY3" fmla="*/ 369382 h 369382"/>
                  <a:gd name="connsiteX4" fmla="*/ 66480 w 1592050"/>
                  <a:gd name="connsiteY4" fmla="*/ 196602 h 369382"/>
                  <a:gd name="connsiteX5" fmla="*/ 0 w 1592050"/>
                  <a:gd name="connsiteY5" fmla="*/ 159179 h 369382"/>
                  <a:gd name="connsiteX6" fmla="*/ 91392 w 1592050"/>
                  <a:gd name="connsiteY6" fmla="*/ 883 h 369382"/>
                  <a:gd name="connsiteX7" fmla="*/ 148772 w 1592050"/>
                  <a:gd name="connsiteY7" fmla="*/ 33182 h 369382"/>
                  <a:gd name="connsiteX8" fmla="*/ 197661 w 1592050"/>
                  <a:gd name="connsiteY8" fmla="*/ 54428 h 369382"/>
                  <a:gd name="connsiteX9" fmla="*/ 267230 w 1592050"/>
                  <a:gd name="connsiteY9" fmla="*/ 89499 h 369382"/>
                  <a:gd name="connsiteX10" fmla="*/ 795241 w 1592050"/>
                  <a:gd name="connsiteY10" fmla="*/ 189382 h 369382"/>
                  <a:gd name="connsiteX11" fmla="*/ 1323253 w 1592050"/>
                  <a:gd name="connsiteY11" fmla="*/ 89499 h 369382"/>
                  <a:gd name="connsiteX12" fmla="*/ 1392829 w 1592050"/>
                  <a:gd name="connsiteY12" fmla="*/ 54424 h 369382"/>
                  <a:gd name="connsiteX13" fmla="*/ 1441710 w 1592050"/>
                  <a:gd name="connsiteY13" fmla="*/ 33182 h 369382"/>
                  <a:gd name="connsiteX14" fmla="*/ 1500657 w 1592050"/>
                  <a:gd name="connsiteY14" fmla="*/ 0 h 36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92050" h="369382">
                    <a:moveTo>
                      <a:pt x="1500657" y="0"/>
                    </a:moveTo>
                    <a:lnTo>
                      <a:pt x="1592050" y="158296"/>
                    </a:lnTo>
                    <a:lnTo>
                      <a:pt x="1524000" y="196602"/>
                    </a:lnTo>
                    <a:cubicBezTo>
                      <a:pt x="1304939" y="307129"/>
                      <a:pt x="1057360" y="369382"/>
                      <a:pt x="795240" y="369382"/>
                    </a:cubicBezTo>
                    <a:cubicBezTo>
                      <a:pt x="533121" y="369382"/>
                      <a:pt x="285541" y="307129"/>
                      <a:pt x="66480" y="196602"/>
                    </a:cubicBezTo>
                    <a:lnTo>
                      <a:pt x="0" y="159179"/>
                    </a:lnTo>
                    <a:lnTo>
                      <a:pt x="91392" y="883"/>
                    </a:lnTo>
                    <a:lnTo>
                      <a:pt x="148772" y="33182"/>
                    </a:lnTo>
                    <a:lnTo>
                      <a:pt x="197661" y="54428"/>
                    </a:lnTo>
                    <a:lnTo>
                      <a:pt x="267230" y="89499"/>
                    </a:lnTo>
                    <a:cubicBezTo>
                      <a:pt x="430721" y="153967"/>
                      <a:pt x="608845" y="189382"/>
                      <a:pt x="795241" y="189382"/>
                    </a:cubicBezTo>
                    <a:cubicBezTo>
                      <a:pt x="981638" y="189382"/>
                      <a:pt x="1159762" y="153967"/>
                      <a:pt x="1323253" y="89499"/>
                    </a:cubicBezTo>
                    <a:lnTo>
                      <a:pt x="1392829" y="54424"/>
                    </a:lnTo>
                    <a:lnTo>
                      <a:pt x="1441710" y="33182"/>
                    </a:lnTo>
                    <a:lnTo>
                      <a:pt x="1500657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sp3d z="609600" extrusionH="609600" contourW="6350" prstMaterial="clear">
                <a:extrusionClr>
                  <a:schemeClr val="accent2">
                    <a:lumMod val="20000"/>
                    <a:lumOff val="8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3E8621D6-9418-8747-A0B0-A6B05E3FFB07}"/>
                  </a:ext>
                </a:extLst>
              </p:cNvPr>
              <p:cNvSpPr txBox="1"/>
              <p:nvPr/>
            </p:nvSpPr>
            <p:spPr>
              <a:xfrm rot="7168116">
                <a:off x="5353100" y="3681930"/>
                <a:ext cx="1261678" cy="673194"/>
              </a:xfrm>
              <a:prstGeom prst="rect">
                <a:avLst/>
              </a:prstGeom>
              <a:noFill/>
              <a:ln>
                <a:noFill/>
              </a:ln>
              <a:sp3d z="609600" extrusionH="609600">
                <a:contourClr>
                  <a:schemeClr val="accent2">
                    <a:lumMod val="20000"/>
                    <a:lumOff val="80000"/>
                  </a:schemeClr>
                </a:contourClr>
              </a:sp3d>
            </p:spPr>
            <p:txBody>
              <a:bodyPr wrap="square" rtlCol="0">
                <a:prstTxWarp prst="textArchUp">
                  <a:avLst>
                    <a:gd name="adj" fmla="val 10747970"/>
                  </a:avLst>
                </a:prstTxWarp>
                <a:spAutoFit/>
              </a:bodyPr>
              <a:lstStyle/>
              <a:p>
                <a:pPr algn="ctr"/>
                <a:r>
                  <a:rPr lang="en-IT" sz="800" b="1" dirty="0"/>
                  <a:t>c</a:t>
                </a:r>
                <a:r>
                  <a:rPr lang="en-IT" sz="800" b="1" baseline="-25000" dirty="0"/>
                  <a:t>𝜋+2 </a:t>
                </a:r>
                <a:r>
                  <a:rPr lang="en-IT" sz="600" b="1" dirty="0"/>
                  <a:t>≜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H(tx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,</a:t>
                </a:r>
                <a:r>
                  <a:rPr lang="en-IT" sz="800" b="1" baseline="-25000" dirty="0"/>
                  <a:t> </a:t>
                </a:r>
                <a:r>
                  <a:rPr lang="en-IT" sz="800" b="1" dirty="0">
                    <a:solidFill>
                      <a:schemeClr val="bg2">
                        <a:lumMod val="50000"/>
                      </a:schemeClr>
                    </a:solidFill>
                  </a:rPr>
                  <a:t>…</a:t>
                </a:r>
                <a:r>
                  <a:rPr lang="en-IT" sz="800" b="1" dirty="0"/>
                  <a:t>)</a:t>
                </a:r>
              </a:p>
            </p:txBody>
          </p:sp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D32CC886-22EC-214F-80C5-727F740A492B}"/>
                  </a:ext>
                </a:extLst>
              </p:cNvPr>
              <p:cNvSpPr txBox="1"/>
              <p:nvPr/>
            </p:nvSpPr>
            <p:spPr>
              <a:xfrm rot="18074368">
                <a:off x="3306907" y="2487748"/>
                <a:ext cx="1261678" cy="673194"/>
              </a:xfrm>
              <a:prstGeom prst="rect">
                <a:avLst/>
              </a:prstGeom>
              <a:noFill/>
              <a:ln>
                <a:noFill/>
              </a:ln>
              <a:sp3d z="609600" extrusionH="609600">
                <a:contourClr>
                  <a:schemeClr val="accent2">
                    <a:lumMod val="20000"/>
                    <a:lumOff val="80000"/>
                  </a:schemeClr>
                </a:contourClr>
              </a:sp3d>
            </p:spPr>
            <p:txBody>
              <a:bodyPr wrap="square" rtlCol="0">
                <a:prstTxWarp prst="textArchUp">
                  <a:avLst>
                    <a:gd name="adj" fmla="val 10747970"/>
                  </a:avLst>
                </a:prstTxWarp>
                <a:spAutoFit/>
              </a:bodyPr>
              <a:lstStyle/>
              <a:p>
                <a:pPr algn="ctr"/>
                <a:r>
                  <a:rPr lang="en-IT" sz="800" b="1" dirty="0"/>
                  <a:t>c</a:t>
                </a:r>
                <a:r>
                  <a:rPr lang="en-IT" sz="800" b="1" baseline="-25000" dirty="0"/>
                  <a:t>𝜋-1 </a:t>
                </a:r>
                <a:r>
                  <a:rPr lang="en-IT" sz="600" b="1" dirty="0"/>
                  <a:t>≜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H(tx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,</a:t>
                </a:r>
                <a:r>
                  <a:rPr lang="en-IT" sz="800" b="1" baseline="-25000" dirty="0"/>
                  <a:t> </a:t>
                </a:r>
                <a:r>
                  <a:rPr lang="en-IT" sz="800" b="1" dirty="0">
                    <a:solidFill>
                      <a:schemeClr val="bg2">
                        <a:lumMod val="50000"/>
                      </a:schemeClr>
                    </a:solidFill>
                  </a:rPr>
                  <a:t>…</a:t>
                </a:r>
                <a:r>
                  <a:rPr lang="en-IT" sz="800" b="1" dirty="0"/>
                  <a:t>)</a:t>
                </a:r>
              </a:p>
            </p:txBody>
          </p:sp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59AD3E9B-CD7E-F146-A08A-D5FE19CB6A65}"/>
                  </a:ext>
                </a:extLst>
              </p:cNvPr>
              <p:cNvSpPr txBox="1"/>
              <p:nvPr/>
            </p:nvSpPr>
            <p:spPr>
              <a:xfrm rot="14400000">
                <a:off x="3294873" y="3681738"/>
                <a:ext cx="1261678" cy="673194"/>
              </a:xfrm>
              <a:prstGeom prst="rect">
                <a:avLst/>
              </a:prstGeom>
              <a:noFill/>
              <a:ln>
                <a:noFill/>
              </a:ln>
              <a:sp3d z="609600" extrusionH="609600">
                <a:contourClr>
                  <a:schemeClr val="accent2">
                    <a:lumMod val="20000"/>
                    <a:lumOff val="80000"/>
                  </a:schemeClr>
                </a:contourClr>
              </a:sp3d>
            </p:spPr>
            <p:txBody>
              <a:bodyPr wrap="square" rtlCol="0">
                <a:prstTxWarp prst="textArchUp">
                  <a:avLst>
                    <a:gd name="adj" fmla="val 10747970"/>
                  </a:avLst>
                </a:prstTxWarp>
                <a:spAutoFit/>
              </a:bodyPr>
              <a:lstStyle/>
              <a:p>
                <a:pPr algn="ctr"/>
                <a:r>
                  <a:rPr lang="en-IT" sz="800" b="1" dirty="0"/>
                  <a:t>c</a:t>
                </a:r>
                <a:r>
                  <a:rPr lang="en-IT" sz="800" b="1" baseline="-25000" dirty="0"/>
                  <a:t>𝜋-2 </a:t>
                </a:r>
                <a:r>
                  <a:rPr lang="en-IT" sz="600" b="1" dirty="0"/>
                  <a:t>≜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H(tx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,</a:t>
                </a:r>
                <a:r>
                  <a:rPr lang="en-IT" sz="800" b="1" baseline="-25000" dirty="0"/>
                  <a:t> </a:t>
                </a:r>
                <a:r>
                  <a:rPr lang="en-IT" sz="800" b="1" dirty="0">
                    <a:solidFill>
                      <a:schemeClr val="bg2">
                        <a:lumMod val="50000"/>
                      </a:schemeClr>
                    </a:solidFill>
                  </a:rPr>
                  <a:t>…</a:t>
                </a:r>
                <a:r>
                  <a:rPr lang="en-IT" sz="800" b="1" dirty="0"/>
                  <a:t>)</a:t>
                </a:r>
              </a:p>
            </p:txBody>
          </p:sp>
          <p:sp>
            <p:nvSpPr>
              <p:cNvPr id="575" name="TextBox 574">
                <a:extLst>
                  <a:ext uri="{FF2B5EF4-FFF2-40B4-BE49-F238E27FC236}">
                    <a16:creationId xmlns:a16="http://schemas.microsoft.com/office/drawing/2014/main" id="{76724C3D-D341-2F42-948A-ED6450E99289}"/>
                  </a:ext>
                </a:extLst>
              </p:cNvPr>
              <p:cNvSpPr txBox="1"/>
              <p:nvPr/>
            </p:nvSpPr>
            <p:spPr>
              <a:xfrm rot="10800000">
                <a:off x="4641265" y="4865163"/>
                <a:ext cx="623472" cy="215444"/>
              </a:xfrm>
              <a:prstGeom prst="rect">
                <a:avLst/>
              </a:prstGeom>
              <a:grpFill/>
              <a:ln>
                <a:noFill/>
              </a:ln>
              <a:sp3d z="609600" extrusionH="609600">
                <a:contourClr>
                  <a:schemeClr val="accent2">
                    <a:lumMod val="20000"/>
                    <a:lumOff val="80000"/>
                  </a:schemeClr>
                </a:contourClr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42730651-B7CF-4943-910B-590FBEA298EA}"/>
                </a:ext>
              </a:extLst>
            </p:cNvPr>
            <p:cNvGrpSpPr/>
            <p:nvPr/>
          </p:nvGrpSpPr>
          <p:grpSpPr>
            <a:xfrm>
              <a:off x="3517200" y="1872000"/>
              <a:ext cx="2873049" cy="3029073"/>
              <a:chOff x="3516476" y="1872079"/>
              <a:chExt cx="2873049" cy="3029073"/>
            </a:xfrm>
            <a:effectLst>
              <a:outerShdw blurRad="50800" dist="76200" algn="ctr" rotWithShape="0">
                <a:prstClr val="black">
                  <a:alpha val="10000"/>
                </a:prstClr>
              </a:outerShdw>
            </a:effectLst>
            <a:scene3d>
              <a:camera prst="isometricTopUp"/>
              <a:lightRig rig="balanced" dir="t"/>
            </a:scene3d>
          </p:grpSpPr>
          <p:sp>
            <p:nvSpPr>
              <p:cNvPr id="376" name="Freeform 375">
                <a:extLst>
                  <a:ext uri="{FF2B5EF4-FFF2-40B4-BE49-F238E27FC236}">
                    <a16:creationId xmlns:a16="http://schemas.microsoft.com/office/drawing/2014/main" id="{533A1603-E586-EC43-B633-2246896600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503003"/>
                <a:ext cx="14686" cy="9384"/>
              </a:xfrm>
              <a:custGeom>
                <a:avLst/>
                <a:gdLst>
                  <a:gd name="connsiteX0" fmla="*/ 1144 w 14686"/>
                  <a:gd name="connsiteY0" fmla="*/ 0 h 9384"/>
                  <a:gd name="connsiteX1" fmla="*/ 14686 w 14686"/>
                  <a:gd name="connsiteY1" fmla="*/ 9384 h 9384"/>
                  <a:gd name="connsiteX2" fmla="*/ 0 w 14686"/>
                  <a:gd name="connsiteY2" fmla="*/ 1981 h 9384"/>
                  <a:gd name="connsiteX3" fmla="*/ 1144 w 14686"/>
                  <a:gd name="connsiteY3" fmla="*/ 0 h 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6" h="9384">
                    <a:moveTo>
                      <a:pt x="1144" y="0"/>
                    </a:moveTo>
                    <a:lnTo>
                      <a:pt x="14686" y="9384"/>
                    </a:lnTo>
                    <a:lnTo>
                      <a:pt x="0" y="1981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Freeform 376">
                <a:extLst>
                  <a:ext uri="{FF2B5EF4-FFF2-40B4-BE49-F238E27FC236}">
                    <a16:creationId xmlns:a16="http://schemas.microsoft.com/office/drawing/2014/main" id="{91FAD99C-B00D-CA4E-A3FD-44484776AA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4" y="2503004"/>
                <a:ext cx="14679" cy="9380"/>
              </a:xfrm>
              <a:custGeom>
                <a:avLst/>
                <a:gdLst>
                  <a:gd name="connsiteX0" fmla="*/ 13536 w 14679"/>
                  <a:gd name="connsiteY0" fmla="*/ 0 h 9380"/>
                  <a:gd name="connsiteX1" fmla="*/ 14679 w 14679"/>
                  <a:gd name="connsiteY1" fmla="*/ 1980 h 9380"/>
                  <a:gd name="connsiteX2" fmla="*/ 0 w 14679"/>
                  <a:gd name="connsiteY2" fmla="*/ 9380 h 9380"/>
                  <a:gd name="connsiteX3" fmla="*/ 13536 w 14679"/>
                  <a:gd name="connsiteY3" fmla="*/ 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9" h="9380">
                    <a:moveTo>
                      <a:pt x="13536" y="0"/>
                    </a:moveTo>
                    <a:lnTo>
                      <a:pt x="14679" y="1980"/>
                    </a:lnTo>
                    <a:lnTo>
                      <a:pt x="0" y="9380"/>
                    </a:lnTo>
                    <a:lnTo>
                      <a:pt x="1353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Freeform 377">
                <a:extLst>
                  <a:ext uri="{FF2B5EF4-FFF2-40B4-BE49-F238E27FC236}">
                    <a16:creationId xmlns:a16="http://schemas.microsoft.com/office/drawing/2014/main" id="{0673AE86-1869-C048-A4FC-1A5AFCBC0D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2512384"/>
                <a:ext cx="50782" cy="35190"/>
              </a:xfrm>
              <a:custGeom>
                <a:avLst/>
                <a:gdLst>
                  <a:gd name="connsiteX0" fmla="*/ 50782 w 50782"/>
                  <a:gd name="connsiteY0" fmla="*/ 0 h 35190"/>
                  <a:gd name="connsiteX1" fmla="*/ 0 w 50782"/>
                  <a:gd name="connsiteY1" fmla="*/ 35190 h 35190"/>
                  <a:gd name="connsiteX2" fmla="*/ 47648 w 50782"/>
                  <a:gd name="connsiteY2" fmla="*/ 1580 h 35190"/>
                  <a:gd name="connsiteX3" fmla="*/ 50782 w 50782"/>
                  <a:gd name="connsiteY3" fmla="*/ 0 h 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2" h="35190">
                    <a:moveTo>
                      <a:pt x="50782" y="0"/>
                    </a:moveTo>
                    <a:lnTo>
                      <a:pt x="0" y="35190"/>
                    </a:lnTo>
                    <a:lnTo>
                      <a:pt x="47648" y="1580"/>
                    </a:lnTo>
                    <a:lnTo>
                      <a:pt x="507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Freeform 378">
                <a:extLst>
                  <a:ext uri="{FF2B5EF4-FFF2-40B4-BE49-F238E27FC236}">
                    <a16:creationId xmlns:a16="http://schemas.microsoft.com/office/drawing/2014/main" id="{94C82214-0561-1944-86BD-BF91FBF842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3" y="2512387"/>
                <a:ext cx="50681" cy="35120"/>
              </a:xfrm>
              <a:custGeom>
                <a:avLst/>
                <a:gdLst>
                  <a:gd name="connsiteX0" fmla="*/ 0 w 50681"/>
                  <a:gd name="connsiteY0" fmla="*/ 0 h 35120"/>
                  <a:gd name="connsiteX1" fmla="*/ 3128 w 50681"/>
                  <a:gd name="connsiteY1" fmla="*/ 1577 h 35120"/>
                  <a:gd name="connsiteX2" fmla="*/ 50681 w 50681"/>
                  <a:gd name="connsiteY2" fmla="*/ 35120 h 35120"/>
                  <a:gd name="connsiteX3" fmla="*/ 0 w 50681"/>
                  <a:gd name="connsiteY3" fmla="*/ 0 h 3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1" h="35120">
                    <a:moveTo>
                      <a:pt x="0" y="0"/>
                    </a:moveTo>
                    <a:lnTo>
                      <a:pt x="3128" y="1577"/>
                    </a:lnTo>
                    <a:lnTo>
                      <a:pt x="50681" y="35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Freeform 379">
                <a:extLst>
                  <a:ext uri="{FF2B5EF4-FFF2-40B4-BE49-F238E27FC236}">
                    <a16:creationId xmlns:a16="http://schemas.microsoft.com/office/drawing/2014/main" id="{C61D091C-6DB7-0B41-A945-CCAD5A3A22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2547508"/>
                <a:ext cx="116172" cy="93753"/>
              </a:xfrm>
              <a:custGeom>
                <a:avLst/>
                <a:gdLst>
                  <a:gd name="connsiteX0" fmla="*/ 0 w 116172"/>
                  <a:gd name="connsiteY0" fmla="*/ 0 h 93753"/>
                  <a:gd name="connsiteX1" fmla="*/ 69428 w 116172"/>
                  <a:gd name="connsiteY1" fmla="*/ 48112 h 93753"/>
                  <a:gd name="connsiteX2" fmla="*/ 116172 w 116172"/>
                  <a:gd name="connsiteY2" fmla="*/ 93753 h 93753"/>
                  <a:gd name="connsiteX3" fmla="*/ 51742 w 116172"/>
                  <a:gd name="connsiteY3" fmla="*/ 36499 h 93753"/>
                  <a:gd name="connsiteX4" fmla="*/ 0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0" y="0"/>
                    </a:moveTo>
                    <a:lnTo>
                      <a:pt x="69428" y="48112"/>
                    </a:lnTo>
                    <a:lnTo>
                      <a:pt x="116172" y="93753"/>
                    </a:lnTo>
                    <a:lnTo>
                      <a:pt x="51742" y="36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Freeform 380">
                <a:extLst>
                  <a:ext uri="{FF2B5EF4-FFF2-40B4-BE49-F238E27FC236}">
                    <a16:creationId xmlns:a16="http://schemas.microsoft.com/office/drawing/2014/main" id="{5316186B-11F1-714D-8F59-589CB63F61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2547574"/>
                <a:ext cx="116055" cy="93666"/>
              </a:xfrm>
              <a:custGeom>
                <a:avLst/>
                <a:gdLst>
                  <a:gd name="connsiteX0" fmla="*/ 116055 w 116055"/>
                  <a:gd name="connsiteY0" fmla="*/ 0 h 93666"/>
                  <a:gd name="connsiteX1" fmla="*/ 64408 w 116055"/>
                  <a:gd name="connsiteY1" fmla="*/ 36432 h 93666"/>
                  <a:gd name="connsiteX2" fmla="*/ 0 w 116055"/>
                  <a:gd name="connsiteY2" fmla="*/ 93666 h 93666"/>
                  <a:gd name="connsiteX3" fmla="*/ 46724 w 116055"/>
                  <a:gd name="connsiteY3" fmla="*/ 48045 h 93666"/>
                  <a:gd name="connsiteX4" fmla="*/ 116055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116055" y="0"/>
                    </a:moveTo>
                    <a:lnTo>
                      <a:pt x="64408" y="36432"/>
                    </a:lnTo>
                    <a:lnTo>
                      <a:pt x="0" y="93666"/>
                    </a:lnTo>
                    <a:lnTo>
                      <a:pt x="46724" y="48045"/>
                    </a:lnTo>
                    <a:lnTo>
                      <a:pt x="11605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Freeform 381">
                <a:extLst>
                  <a:ext uri="{FF2B5EF4-FFF2-40B4-BE49-F238E27FC236}">
                    <a16:creationId xmlns:a16="http://schemas.microsoft.com/office/drawing/2014/main" id="{FE5AB8C6-4BFC-0740-A212-751DD582D3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20" y="2641240"/>
                <a:ext cx="43177" cy="42160"/>
              </a:xfrm>
              <a:custGeom>
                <a:avLst/>
                <a:gdLst>
                  <a:gd name="connsiteX0" fmla="*/ 43177 w 43177"/>
                  <a:gd name="connsiteY0" fmla="*/ 0 h 42160"/>
                  <a:gd name="connsiteX1" fmla="*/ 0 w 43177"/>
                  <a:gd name="connsiteY1" fmla="*/ 42160 h 42160"/>
                  <a:gd name="connsiteX2" fmla="*/ 16976 w 43177"/>
                  <a:gd name="connsiteY2" fmla="*/ 23284 h 42160"/>
                  <a:gd name="connsiteX3" fmla="*/ 43177 w 43177"/>
                  <a:gd name="connsiteY3" fmla="*/ 0 h 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7" h="42160">
                    <a:moveTo>
                      <a:pt x="43177" y="0"/>
                    </a:moveTo>
                    <a:lnTo>
                      <a:pt x="0" y="42160"/>
                    </a:lnTo>
                    <a:lnTo>
                      <a:pt x="16976" y="23284"/>
                    </a:lnTo>
                    <a:lnTo>
                      <a:pt x="431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Freeform 382">
                <a:extLst>
                  <a:ext uri="{FF2B5EF4-FFF2-40B4-BE49-F238E27FC236}">
                    <a16:creationId xmlns:a16="http://schemas.microsoft.com/office/drawing/2014/main" id="{DC22DC98-BB3D-244A-B771-309DE07DAF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2641260"/>
                <a:ext cx="43141" cy="42124"/>
              </a:xfrm>
              <a:custGeom>
                <a:avLst/>
                <a:gdLst>
                  <a:gd name="connsiteX0" fmla="*/ 0 w 43141"/>
                  <a:gd name="connsiteY0" fmla="*/ 0 h 42124"/>
                  <a:gd name="connsiteX1" fmla="*/ 26179 w 43141"/>
                  <a:gd name="connsiteY1" fmla="*/ 23264 h 42124"/>
                  <a:gd name="connsiteX2" fmla="*/ 43141 w 43141"/>
                  <a:gd name="connsiteY2" fmla="*/ 42124 h 42124"/>
                  <a:gd name="connsiteX3" fmla="*/ 0 w 43141"/>
                  <a:gd name="connsiteY3" fmla="*/ 0 h 4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1" h="42124">
                    <a:moveTo>
                      <a:pt x="0" y="0"/>
                    </a:moveTo>
                    <a:lnTo>
                      <a:pt x="26179" y="23264"/>
                    </a:lnTo>
                    <a:lnTo>
                      <a:pt x="43141" y="42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Freeform 383">
                <a:extLst>
                  <a:ext uri="{FF2B5EF4-FFF2-40B4-BE49-F238E27FC236}">
                    <a16:creationId xmlns:a16="http://schemas.microsoft.com/office/drawing/2014/main" id="{7096F363-E64D-CE4A-A088-019750841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7" y="2683385"/>
                <a:ext cx="60532" cy="67305"/>
              </a:xfrm>
              <a:custGeom>
                <a:avLst/>
                <a:gdLst>
                  <a:gd name="connsiteX0" fmla="*/ 0 w 60532"/>
                  <a:gd name="connsiteY0" fmla="*/ 0 h 67305"/>
                  <a:gd name="connsiteX1" fmla="*/ 39774 w 60532"/>
                  <a:gd name="connsiteY1" fmla="*/ 38836 h 67305"/>
                  <a:gd name="connsiteX2" fmla="*/ 60532 w 60532"/>
                  <a:gd name="connsiteY2" fmla="*/ 67305 h 67305"/>
                  <a:gd name="connsiteX3" fmla="*/ 0 w 60532"/>
                  <a:gd name="connsiteY3" fmla="*/ 0 h 6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32" h="67305">
                    <a:moveTo>
                      <a:pt x="0" y="0"/>
                    </a:moveTo>
                    <a:lnTo>
                      <a:pt x="39774" y="38836"/>
                    </a:lnTo>
                    <a:lnTo>
                      <a:pt x="60532" y="67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Freeform 384">
                <a:extLst>
                  <a:ext uri="{FF2B5EF4-FFF2-40B4-BE49-F238E27FC236}">
                    <a16:creationId xmlns:a16="http://schemas.microsoft.com/office/drawing/2014/main" id="{E91DF171-7987-8947-87DC-9A229DDAE0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3" y="2683401"/>
                <a:ext cx="60507" cy="67277"/>
              </a:xfrm>
              <a:custGeom>
                <a:avLst/>
                <a:gdLst>
                  <a:gd name="connsiteX0" fmla="*/ 60507 w 60507"/>
                  <a:gd name="connsiteY0" fmla="*/ 0 h 67277"/>
                  <a:gd name="connsiteX1" fmla="*/ 0 w 60507"/>
                  <a:gd name="connsiteY1" fmla="*/ 67277 h 67277"/>
                  <a:gd name="connsiteX2" fmla="*/ 20749 w 60507"/>
                  <a:gd name="connsiteY2" fmla="*/ 38820 h 67277"/>
                  <a:gd name="connsiteX3" fmla="*/ 60507 w 60507"/>
                  <a:gd name="connsiteY3" fmla="*/ 0 h 6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7" h="67277">
                    <a:moveTo>
                      <a:pt x="60507" y="0"/>
                    </a:moveTo>
                    <a:lnTo>
                      <a:pt x="0" y="67277"/>
                    </a:lnTo>
                    <a:lnTo>
                      <a:pt x="20749" y="38820"/>
                    </a:lnTo>
                    <a:lnTo>
                      <a:pt x="6050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Freeform 385">
                <a:extLst>
                  <a:ext uri="{FF2B5EF4-FFF2-40B4-BE49-F238E27FC236}">
                    <a16:creationId xmlns:a16="http://schemas.microsoft.com/office/drawing/2014/main" id="{97ABC33E-1251-064E-AE15-4D2F0B638D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92" y="2750678"/>
                <a:ext cx="36421" cy="49953"/>
              </a:xfrm>
              <a:custGeom>
                <a:avLst/>
                <a:gdLst>
                  <a:gd name="connsiteX0" fmla="*/ 36421 w 36421"/>
                  <a:gd name="connsiteY0" fmla="*/ 0 h 49953"/>
                  <a:gd name="connsiteX1" fmla="*/ 0 w 36421"/>
                  <a:gd name="connsiteY1" fmla="*/ 49953 h 49953"/>
                  <a:gd name="connsiteX2" fmla="*/ 32852 w 36421"/>
                  <a:gd name="connsiteY2" fmla="*/ 3969 h 49953"/>
                  <a:gd name="connsiteX3" fmla="*/ 36421 w 36421"/>
                  <a:gd name="connsiteY3" fmla="*/ 0 h 4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1" h="49953">
                    <a:moveTo>
                      <a:pt x="36421" y="0"/>
                    </a:moveTo>
                    <a:lnTo>
                      <a:pt x="0" y="49953"/>
                    </a:lnTo>
                    <a:lnTo>
                      <a:pt x="32852" y="3969"/>
                    </a:lnTo>
                    <a:lnTo>
                      <a:pt x="364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Freeform 386">
                <a:extLst>
                  <a:ext uri="{FF2B5EF4-FFF2-40B4-BE49-F238E27FC236}">
                    <a16:creationId xmlns:a16="http://schemas.microsoft.com/office/drawing/2014/main" id="{DEDAB233-18CB-D94B-9BC6-499F7C3E7A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9" y="2750690"/>
                <a:ext cx="36313" cy="49805"/>
              </a:xfrm>
              <a:custGeom>
                <a:avLst/>
                <a:gdLst>
                  <a:gd name="connsiteX0" fmla="*/ 0 w 36313"/>
                  <a:gd name="connsiteY0" fmla="*/ 0 h 49805"/>
                  <a:gd name="connsiteX1" fmla="*/ 3558 w 36313"/>
                  <a:gd name="connsiteY1" fmla="*/ 3957 h 49805"/>
                  <a:gd name="connsiteX2" fmla="*/ 36313 w 36313"/>
                  <a:gd name="connsiteY2" fmla="*/ 49805 h 49805"/>
                  <a:gd name="connsiteX3" fmla="*/ 0 w 36313"/>
                  <a:gd name="connsiteY3" fmla="*/ 0 h 49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13" h="49805">
                    <a:moveTo>
                      <a:pt x="0" y="0"/>
                    </a:moveTo>
                    <a:lnTo>
                      <a:pt x="3558" y="3957"/>
                    </a:lnTo>
                    <a:lnTo>
                      <a:pt x="36313" y="49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Freeform 387">
                <a:extLst>
                  <a:ext uri="{FF2B5EF4-FFF2-40B4-BE49-F238E27FC236}">
                    <a16:creationId xmlns:a16="http://schemas.microsoft.com/office/drawing/2014/main" id="{F677D5D3-C11F-334A-B157-D0B3F96194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12" y="2800495"/>
                <a:ext cx="78899" cy="126815"/>
              </a:xfrm>
              <a:custGeom>
                <a:avLst/>
                <a:gdLst>
                  <a:gd name="connsiteX0" fmla="*/ 0 w 78899"/>
                  <a:gd name="connsiteY0" fmla="*/ 0 h 126815"/>
                  <a:gd name="connsiteX1" fmla="*/ 49935 w 78899"/>
                  <a:gd name="connsiteY1" fmla="*/ 68487 h 126815"/>
                  <a:gd name="connsiteX2" fmla="*/ 78899 w 78899"/>
                  <a:gd name="connsiteY2" fmla="*/ 126815 h 126815"/>
                  <a:gd name="connsiteX3" fmla="*/ 37868 w 78899"/>
                  <a:gd name="connsiteY3" fmla="*/ 53005 h 126815"/>
                  <a:gd name="connsiteX4" fmla="*/ 0 w 78899"/>
                  <a:gd name="connsiteY4" fmla="*/ 0 h 12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99" h="126815">
                    <a:moveTo>
                      <a:pt x="0" y="0"/>
                    </a:moveTo>
                    <a:lnTo>
                      <a:pt x="49935" y="68487"/>
                    </a:lnTo>
                    <a:lnTo>
                      <a:pt x="78899" y="126815"/>
                    </a:lnTo>
                    <a:lnTo>
                      <a:pt x="37868" y="53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Freeform 388">
                <a:extLst>
                  <a:ext uri="{FF2B5EF4-FFF2-40B4-BE49-F238E27FC236}">
                    <a16:creationId xmlns:a16="http://schemas.microsoft.com/office/drawing/2014/main" id="{188E32E5-914C-EB46-8BA6-F8277FDEEA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09" y="2800630"/>
                <a:ext cx="78783" cy="126646"/>
              </a:xfrm>
              <a:custGeom>
                <a:avLst/>
                <a:gdLst>
                  <a:gd name="connsiteX0" fmla="*/ 78783 w 78783"/>
                  <a:gd name="connsiteY0" fmla="*/ 0 h 126646"/>
                  <a:gd name="connsiteX1" fmla="*/ 41012 w 78783"/>
                  <a:gd name="connsiteY1" fmla="*/ 52869 h 126646"/>
                  <a:gd name="connsiteX2" fmla="*/ 0 w 78783"/>
                  <a:gd name="connsiteY2" fmla="*/ 126646 h 126646"/>
                  <a:gd name="connsiteX3" fmla="*/ 28947 w 78783"/>
                  <a:gd name="connsiteY3" fmla="*/ 68351 h 126646"/>
                  <a:gd name="connsiteX4" fmla="*/ 78783 w 78783"/>
                  <a:gd name="connsiteY4" fmla="*/ 0 h 1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83" h="126646">
                    <a:moveTo>
                      <a:pt x="78783" y="0"/>
                    </a:moveTo>
                    <a:lnTo>
                      <a:pt x="41012" y="52869"/>
                    </a:lnTo>
                    <a:lnTo>
                      <a:pt x="0" y="126646"/>
                    </a:lnTo>
                    <a:lnTo>
                      <a:pt x="28947" y="68351"/>
                    </a:lnTo>
                    <a:lnTo>
                      <a:pt x="7878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Freeform 389">
                <a:extLst>
                  <a:ext uri="{FF2B5EF4-FFF2-40B4-BE49-F238E27FC236}">
                    <a16:creationId xmlns:a16="http://schemas.microsoft.com/office/drawing/2014/main" id="{E92A52D6-E3B4-944C-8A0C-FB4DC88B58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3" y="2927277"/>
                <a:ext cx="28206" cy="56801"/>
              </a:xfrm>
              <a:custGeom>
                <a:avLst/>
                <a:gdLst>
                  <a:gd name="connsiteX0" fmla="*/ 28206 w 28206"/>
                  <a:gd name="connsiteY0" fmla="*/ 0 h 56801"/>
                  <a:gd name="connsiteX1" fmla="*/ 0 w 28206"/>
                  <a:gd name="connsiteY1" fmla="*/ 56801 h 56801"/>
                  <a:gd name="connsiteX2" fmla="*/ 9896 w 28206"/>
                  <a:gd name="connsiteY2" fmla="*/ 32937 h 56801"/>
                  <a:gd name="connsiteX3" fmla="*/ 28206 w 28206"/>
                  <a:gd name="connsiteY3" fmla="*/ 0 h 5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6" h="56801">
                    <a:moveTo>
                      <a:pt x="28206" y="0"/>
                    </a:moveTo>
                    <a:lnTo>
                      <a:pt x="0" y="56801"/>
                    </a:lnTo>
                    <a:lnTo>
                      <a:pt x="9896" y="32937"/>
                    </a:lnTo>
                    <a:lnTo>
                      <a:pt x="2820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Freeform 390">
                <a:extLst>
                  <a:ext uri="{FF2B5EF4-FFF2-40B4-BE49-F238E27FC236}">
                    <a16:creationId xmlns:a16="http://schemas.microsoft.com/office/drawing/2014/main" id="{429EF688-5CAB-C94A-A45D-37DF6FBE3A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11" y="2927310"/>
                <a:ext cx="28176" cy="56741"/>
              </a:xfrm>
              <a:custGeom>
                <a:avLst/>
                <a:gdLst>
                  <a:gd name="connsiteX0" fmla="*/ 0 w 28176"/>
                  <a:gd name="connsiteY0" fmla="*/ 0 h 56741"/>
                  <a:gd name="connsiteX1" fmla="*/ 18291 w 28176"/>
                  <a:gd name="connsiteY1" fmla="*/ 32904 h 56741"/>
                  <a:gd name="connsiteX2" fmla="*/ 28176 w 28176"/>
                  <a:gd name="connsiteY2" fmla="*/ 56741 h 56741"/>
                  <a:gd name="connsiteX3" fmla="*/ 0 w 28176"/>
                  <a:gd name="connsiteY3" fmla="*/ 0 h 5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6" h="56741">
                    <a:moveTo>
                      <a:pt x="0" y="0"/>
                    </a:moveTo>
                    <a:lnTo>
                      <a:pt x="18291" y="32904"/>
                    </a:lnTo>
                    <a:lnTo>
                      <a:pt x="28176" y="567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Freeform 391">
                <a:extLst>
                  <a:ext uri="{FF2B5EF4-FFF2-40B4-BE49-F238E27FC236}">
                    <a16:creationId xmlns:a16="http://schemas.microsoft.com/office/drawing/2014/main" id="{010AB239-F942-E840-B460-229BC19450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7" y="2984050"/>
                <a:ext cx="82369" cy="277840"/>
              </a:xfrm>
              <a:custGeom>
                <a:avLst/>
                <a:gdLst>
                  <a:gd name="connsiteX0" fmla="*/ 0 w 82369"/>
                  <a:gd name="connsiteY0" fmla="*/ 0 h 277840"/>
                  <a:gd name="connsiteX1" fmla="*/ 24302 w 82369"/>
                  <a:gd name="connsiteY1" fmla="*/ 48941 h 277840"/>
                  <a:gd name="connsiteX2" fmla="*/ 77273 w 82369"/>
                  <a:gd name="connsiteY2" fmla="*/ 227292 h 277840"/>
                  <a:gd name="connsiteX3" fmla="*/ 82369 w 82369"/>
                  <a:gd name="connsiteY3" fmla="*/ 277840 h 277840"/>
                  <a:gd name="connsiteX4" fmla="*/ 71367 w 82369"/>
                  <a:gd name="connsiteY4" fmla="*/ 209680 h 277840"/>
                  <a:gd name="connsiteX5" fmla="*/ 37263 w 82369"/>
                  <a:gd name="connsiteY5" fmla="*/ 89863 h 277840"/>
                  <a:gd name="connsiteX6" fmla="*/ 0 w 82369"/>
                  <a:gd name="connsiteY6" fmla="*/ 0 h 27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9" h="277840">
                    <a:moveTo>
                      <a:pt x="0" y="0"/>
                    </a:moveTo>
                    <a:lnTo>
                      <a:pt x="24302" y="48941"/>
                    </a:lnTo>
                    <a:cubicBezTo>
                      <a:pt x="46866" y="106163"/>
                      <a:pt x="64685" y="165775"/>
                      <a:pt x="77273" y="227292"/>
                    </a:cubicBezTo>
                    <a:lnTo>
                      <a:pt x="82369" y="277840"/>
                    </a:lnTo>
                    <a:lnTo>
                      <a:pt x="71367" y="209680"/>
                    </a:lnTo>
                    <a:cubicBezTo>
                      <a:pt x="62270" y="168819"/>
                      <a:pt x="50854" y="128832"/>
                      <a:pt x="37263" y="898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Freeform 392">
                <a:extLst>
                  <a:ext uri="{FF2B5EF4-FFF2-40B4-BE49-F238E27FC236}">
                    <a16:creationId xmlns:a16="http://schemas.microsoft.com/office/drawing/2014/main" id="{0ACB5D9A-9AC5-FD41-A55E-099B971D2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1" y="2984078"/>
                <a:ext cx="82352" cy="277771"/>
              </a:xfrm>
              <a:custGeom>
                <a:avLst/>
                <a:gdLst>
                  <a:gd name="connsiteX0" fmla="*/ 82352 w 82352"/>
                  <a:gd name="connsiteY0" fmla="*/ 0 h 277771"/>
                  <a:gd name="connsiteX1" fmla="*/ 45099 w 82352"/>
                  <a:gd name="connsiteY1" fmla="*/ 89836 h 277771"/>
                  <a:gd name="connsiteX2" fmla="*/ 10996 w 82352"/>
                  <a:gd name="connsiteY2" fmla="*/ 209653 h 277771"/>
                  <a:gd name="connsiteX3" fmla="*/ 0 w 82352"/>
                  <a:gd name="connsiteY3" fmla="*/ 277771 h 277771"/>
                  <a:gd name="connsiteX4" fmla="*/ 5092 w 82352"/>
                  <a:gd name="connsiteY4" fmla="*/ 227265 h 277771"/>
                  <a:gd name="connsiteX5" fmla="*/ 58063 w 82352"/>
                  <a:gd name="connsiteY5" fmla="*/ 48914 h 277771"/>
                  <a:gd name="connsiteX6" fmla="*/ 82352 w 82352"/>
                  <a:gd name="connsiteY6" fmla="*/ 0 h 27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52" h="277771">
                    <a:moveTo>
                      <a:pt x="82352" y="0"/>
                    </a:moveTo>
                    <a:lnTo>
                      <a:pt x="45099" y="89836"/>
                    </a:lnTo>
                    <a:cubicBezTo>
                      <a:pt x="31509" y="128805"/>
                      <a:pt x="20092" y="168792"/>
                      <a:pt x="10996" y="209653"/>
                    </a:cubicBezTo>
                    <a:lnTo>
                      <a:pt x="0" y="277771"/>
                    </a:lnTo>
                    <a:lnTo>
                      <a:pt x="5092" y="227265"/>
                    </a:lnTo>
                    <a:cubicBezTo>
                      <a:pt x="17680" y="165748"/>
                      <a:pt x="35499" y="106136"/>
                      <a:pt x="58063" y="48914"/>
                    </a:cubicBezTo>
                    <a:lnTo>
                      <a:pt x="8235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Freeform 393">
                <a:extLst>
                  <a:ext uri="{FF2B5EF4-FFF2-40B4-BE49-F238E27FC236}">
                    <a16:creationId xmlns:a16="http://schemas.microsoft.com/office/drawing/2014/main" id="{50A84591-B3E6-C84B-B8AF-AD56256C0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261849"/>
                <a:ext cx="12654" cy="125529"/>
              </a:xfrm>
              <a:custGeom>
                <a:avLst/>
                <a:gdLst>
                  <a:gd name="connsiteX0" fmla="*/ 12654 w 12654"/>
                  <a:gd name="connsiteY0" fmla="*/ 0 h 125529"/>
                  <a:gd name="connsiteX1" fmla="*/ 0 w 12654"/>
                  <a:gd name="connsiteY1" fmla="*/ 125529 h 125529"/>
                  <a:gd name="connsiteX2" fmla="*/ 3463 w 12654"/>
                  <a:gd name="connsiteY2" fmla="*/ 56943 h 125529"/>
                  <a:gd name="connsiteX3" fmla="*/ 12654 w 12654"/>
                  <a:gd name="connsiteY3" fmla="*/ 0 h 12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4" h="125529">
                    <a:moveTo>
                      <a:pt x="12654" y="0"/>
                    </a:moveTo>
                    <a:lnTo>
                      <a:pt x="0" y="125529"/>
                    </a:lnTo>
                    <a:lnTo>
                      <a:pt x="3463" y="56943"/>
                    </a:lnTo>
                    <a:lnTo>
                      <a:pt x="1265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Freeform 394">
                <a:extLst>
                  <a:ext uri="{FF2B5EF4-FFF2-40B4-BE49-F238E27FC236}">
                    <a16:creationId xmlns:a16="http://schemas.microsoft.com/office/drawing/2014/main" id="{C564B1D7-F92D-C74B-A64E-ED3C676E81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261891"/>
                <a:ext cx="12645" cy="125441"/>
              </a:xfrm>
              <a:custGeom>
                <a:avLst/>
                <a:gdLst>
                  <a:gd name="connsiteX0" fmla="*/ 0 w 12645"/>
                  <a:gd name="connsiteY0" fmla="*/ 0 h 125441"/>
                  <a:gd name="connsiteX1" fmla="*/ 9184 w 12645"/>
                  <a:gd name="connsiteY1" fmla="*/ 56901 h 125441"/>
                  <a:gd name="connsiteX2" fmla="*/ 12645 w 12645"/>
                  <a:gd name="connsiteY2" fmla="*/ 125441 h 125441"/>
                  <a:gd name="connsiteX3" fmla="*/ 0 w 12645"/>
                  <a:gd name="connsiteY3" fmla="*/ 0 h 12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1">
                    <a:moveTo>
                      <a:pt x="0" y="0"/>
                    </a:moveTo>
                    <a:lnTo>
                      <a:pt x="9184" y="56901"/>
                    </a:lnTo>
                    <a:lnTo>
                      <a:pt x="12645" y="125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Freeform 395">
                <a:extLst>
                  <a:ext uri="{FF2B5EF4-FFF2-40B4-BE49-F238E27FC236}">
                    <a16:creationId xmlns:a16="http://schemas.microsoft.com/office/drawing/2014/main" id="{CA399436-D102-1C4E-94FD-BBDF944959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470623"/>
                <a:ext cx="12655" cy="125532"/>
              </a:xfrm>
              <a:custGeom>
                <a:avLst/>
                <a:gdLst>
                  <a:gd name="connsiteX0" fmla="*/ 0 w 12655"/>
                  <a:gd name="connsiteY0" fmla="*/ 0 h 125532"/>
                  <a:gd name="connsiteX1" fmla="*/ 12655 w 12655"/>
                  <a:gd name="connsiteY1" fmla="*/ 125532 h 125532"/>
                  <a:gd name="connsiteX2" fmla="*/ 3463 w 12655"/>
                  <a:gd name="connsiteY2" fmla="*/ 68587 h 125532"/>
                  <a:gd name="connsiteX3" fmla="*/ 0 w 12655"/>
                  <a:gd name="connsiteY3" fmla="*/ 0 h 12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" h="125532">
                    <a:moveTo>
                      <a:pt x="0" y="0"/>
                    </a:moveTo>
                    <a:lnTo>
                      <a:pt x="12655" y="125532"/>
                    </a:lnTo>
                    <a:lnTo>
                      <a:pt x="3463" y="68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Freeform 396">
                <a:extLst>
                  <a:ext uri="{FF2B5EF4-FFF2-40B4-BE49-F238E27FC236}">
                    <a16:creationId xmlns:a16="http://schemas.microsoft.com/office/drawing/2014/main" id="{2F12E69F-22BE-5A4C-9009-43D748610E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470669"/>
                <a:ext cx="12645" cy="125444"/>
              </a:xfrm>
              <a:custGeom>
                <a:avLst/>
                <a:gdLst>
                  <a:gd name="connsiteX0" fmla="*/ 12645 w 12645"/>
                  <a:gd name="connsiteY0" fmla="*/ 0 h 125444"/>
                  <a:gd name="connsiteX1" fmla="*/ 9184 w 12645"/>
                  <a:gd name="connsiteY1" fmla="*/ 68541 h 125444"/>
                  <a:gd name="connsiteX2" fmla="*/ 0 w 12645"/>
                  <a:gd name="connsiteY2" fmla="*/ 125444 h 125444"/>
                  <a:gd name="connsiteX3" fmla="*/ 12645 w 12645"/>
                  <a:gd name="connsiteY3" fmla="*/ 0 h 12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4">
                    <a:moveTo>
                      <a:pt x="12645" y="0"/>
                    </a:moveTo>
                    <a:lnTo>
                      <a:pt x="9184" y="68541"/>
                    </a:lnTo>
                    <a:lnTo>
                      <a:pt x="0" y="125444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Freeform 397">
                <a:extLst>
                  <a:ext uri="{FF2B5EF4-FFF2-40B4-BE49-F238E27FC236}">
                    <a16:creationId xmlns:a16="http://schemas.microsoft.com/office/drawing/2014/main" id="{3531C6A0-3E02-1D4A-B90E-1AD3A947C0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8" y="3596113"/>
                <a:ext cx="82368" cy="277834"/>
              </a:xfrm>
              <a:custGeom>
                <a:avLst/>
                <a:gdLst>
                  <a:gd name="connsiteX0" fmla="*/ 82368 w 82368"/>
                  <a:gd name="connsiteY0" fmla="*/ 0 h 277834"/>
                  <a:gd name="connsiteX1" fmla="*/ 77272 w 82368"/>
                  <a:gd name="connsiteY1" fmla="*/ 50545 h 277834"/>
                  <a:gd name="connsiteX2" fmla="*/ 24301 w 82368"/>
                  <a:gd name="connsiteY2" fmla="*/ 228896 h 277834"/>
                  <a:gd name="connsiteX3" fmla="*/ 0 w 82368"/>
                  <a:gd name="connsiteY3" fmla="*/ 277834 h 277834"/>
                  <a:gd name="connsiteX4" fmla="*/ 37262 w 82368"/>
                  <a:gd name="connsiteY4" fmla="*/ 187975 h 277834"/>
                  <a:gd name="connsiteX5" fmla="*/ 71366 w 82368"/>
                  <a:gd name="connsiteY5" fmla="*/ 68158 h 277834"/>
                  <a:gd name="connsiteX6" fmla="*/ 82368 w 82368"/>
                  <a:gd name="connsiteY6" fmla="*/ 0 h 277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8" h="277834">
                    <a:moveTo>
                      <a:pt x="82368" y="0"/>
                    </a:moveTo>
                    <a:lnTo>
                      <a:pt x="77272" y="50545"/>
                    </a:lnTo>
                    <a:cubicBezTo>
                      <a:pt x="64684" y="112062"/>
                      <a:pt x="46865" y="171674"/>
                      <a:pt x="24301" y="228896"/>
                    </a:cubicBezTo>
                    <a:lnTo>
                      <a:pt x="0" y="277834"/>
                    </a:lnTo>
                    <a:lnTo>
                      <a:pt x="37262" y="187975"/>
                    </a:lnTo>
                    <a:cubicBezTo>
                      <a:pt x="50853" y="149007"/>
                      <a:pt x="62269" y="109019"/>
                      <a:pt x="71366" y="68158"/>
                    </a:cubicBezTo>
                    <a:lnTo>
                      <a:pt x="823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Freeform 398">
                <a:extLst>
                  <a:ext uri="{FF2B5EF4-FFF2-40B4-BE49-F238E27FC236}">
                    <a16:creationId xmlns:a16="http://schemas.microsoft.com/office/drawing/2014/main" id="{E8491CD2-C4C2-944F-B859-EBABDF7AEB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2" y="3596156"/>
                <a:ext cx="82349" cy="277765"/>
              </a:xfrm>
              <a:custGeom>
                <a:avLst/>
                <a:gdLst>
                  <a:gd name="connsiteX0" fmla="*/ 0 w 82349"/>
                  <a:gd name="connsiteY0" fmla="*/ 0 h 277765"/>
                  <a:gd name="connsiteX1" fmla="*/ 10995 w 82349"/>
                  <a:gd name="connsiteY1" fmla="*/ 68116 h 277765"/>
                  <a:gd name="connsiteX2" fmla="*/ 45098 w 82349"/>
                  <a:gd name="connsiteY2" fmla="*/ 187933 h 277765"/>
                  <a:gd name="connsiteX3" fmla="*/ 82349 w 82349"/>
                  <a:gd name="connsiteY3" fmla="*/ 277765 h 277765"/>
                  <a:gd name="connsiteX4" fmla="*/ 58062 w 82349"/>
                  <a:gd name="connsiteY4" fmla="*/ 228854 h 277765"/>
                  <a:gd name="connsiteX5" fmla="*/ 5091 w 82349"/>
                  <a:gd name="connsiteY5" fmla="*/ 50503 h 277765"/>
                  <a:gd name="connsiteX6" fmla="*/ 0 w 82349"/>
                  <a:gd name="connsiteY6" fmla="*/ 0 h 2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49" h="277765">
                    <a:moveTo>
                      <a:pt x="0" y="0"/>
                    </a:moveTo>
                    <a:lnTo>
                      <a:pt x="10995" y="68116"/>
                    </a:lnTo>
                    <a:cubicBezTo>
                      <a:pt x="20091" y="108977"/>
                      <a:pt x="31508" y="148965"/>
                      <a:pt x="45098" y="187933"/>
                    </a:cubicBezTo>
                    <a:lnTo>
                      <a:pt x="82349" y="277765"/>
                    </a:lnTo>
                    <a:lnTo>
                      <a:pt x="58062" y="228854"/>
                    </a:lnTo>
                    <a:cubicBezTo>
                      <a:pt x="35498" y="171632"/>
                      <a:pt x="17679" y="112020"/>
                      <a:pt x="5091" y="505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Freeform 399">
                <a:extLst>
                  <a:ext uri="{FF2B5EF4-FFF2-40B4-BE49-F238E27FC236}">
                    <a16:creationId xmlns:a16="http://schemas.microsoft.com/office/drawing/2014/main" id="{B6E507FC-FF7F-0D47-BA6D-2FE78DCE62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1" y="3873921"/>
                <a:ext cx="28209" cy="56809"/>
              </a:xfrm>
              <a:custGeom>
                <a:avLst/>
                <a:gdLst>
                  <a:gd name="connsiteX0" fmla="*/ 0 w 28209"/>
                  <a:gd name="connsiteY0" fmla="*/ 0 h 56809"/>
                  <a:gd name="connsiteX1" fmla="*/ 28209 w 28209"/>
                  <a:gd name="connsiteY1" fmla="*/ 56809 h 56809"/>
                  <a:gd name="connsiteX2" fmla="*/ 9898 w 28209"/>
                  <a:gd name="connsiteY2" fmla="*/ 23868 h 56809"/>
                  <a:gd name="connsiteX3" fmla="*/ 0 w 28209"/>
                  <a:gd name="connsiteY3" fmla="*/ 0 h 5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9" h="56809">
                    <a:moveTo>
                      <a:pt x="0" y="0"/>
                    </a:moveTo>
                    <a:lnTo>
                      <a:pt x="28209" y="56809"/>
                    </a:lnTo>
                    <a:lnTo>
                      <a:pt x="9898" y="2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Freeform 400">
                <a:extLst>
                  <a:ext uri="{FF2B5EF4-FFF2-40B4-BE49-F238E27FC236}">
                    <a16:creationId xmlns:a16="http://schemas.microsoft.com/office/drawing/2014/main" id="{772A2A00-2A7F-764F-826C-201F0D7672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09" y="3873947"/>
                <a:ext cx="28179" cy="56748"/>
              </a:xfrm>
              <a:custGeom>
                <a:avLst/>
                <a:gdLst>
                  <a:gd name="connsiteX0" fmla="*/ 28179 w 28179"/>
                  <a:gd name="connsiteY0" fmla="*/ 0 h 56748"/>
                  <a:gd name="connsiteX1" fmla="*/ 18293 w 28179"/>
                  <a:gd name="connsiteY1" fmla="*/ 23841 h 56748"/>
                  <a:gd name="connsiteX2" fmla="*/ 0 w 28179"/>
                  <a:gd name="connsiteY2" fmla="*/ 56748 h 56748"/>
                  <a:gd name="connsiteX3" fmla="*/ 28179 w 28179"/>
                  <a:gd name="connsiteY3" fmla="*/ 0 h 5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9" h="56748">
                    <a:moveTo>
                      <a:pt x="28179" y="0"/>
                    </a:moveTo>
                    <a:lnTo>
                      <a:pt x="18293" y="23841"/>
                    </a:lnTo>
                    <a:lnTo>
                      <a:pt x="0" y="56748"/>
                    </a:lnTo>
                    <a:lnTo>
                      <a:pt x="28179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Freeform 401">
                <a:extLst>
                  <a:ext uri="{FF2B5EF4-FFF2-40B4-BE49-F238E27FC236}">
                    <a16:creationId xmlns:a16="http://schemas.microsoft.com/office/drawing/2014/main" id="{7C14389D-27E3-1941-99A6-26B5DDBF17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29" y="3930696"/>
                <a:ext cx="78880" cy="126789"/>
              </a:xfrm>
              <a:custGeom>
                <a:avLst/>
                <a:gdLst>
                  <a:gd name="connsiteX0" fmla="*/ 78880 w 78880"/>
                  <a:gd name="connsiteY0" fmla="*/ 0 h 126789"/>
                  <a:gd name="connsiteX1" fmla="*/ 49918 w 78880"/>
                  <a:gd name="connsiteY1" fmla="*/ 58325 h 126789"/>
                  <a:gd name="connsiteX2" fmla="*/ 0 w 78880"/>
                  <a:gd name="connsiteY2" fmla="*/ 126789 h 126789"/>
                  <a:gd name="connsiteX3" fmla="*/ 37851 w 78880"/>
                  <a:gd name="connsiteY3" fmla="*/ 73807 h 126789"/>
                  <a:gd name="connsiteX4" fmla="*/ 78880 w 78880"/>
                  <a:gd name="connsiteY4" fmla="*/ 0 h 12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80" h="126789">
                    <a:moveTo>
                      <a:pt x="78880" y="0"/>
                    </a:moveTo>
                    <a:lnTo>
                      <a:pt x="49918" y="58325"/>
                    </a:lnTo>
                    <a:lnTo>
                      <a:pt x="0" y="126789"/>
                    </a:lnTo>
                    <a:lnTo>
                      <a:pt x="37851" y="73807"/>
                    </a:lnTo>
                    <a:lnTo>
                      <a:pt x="788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Freeform 402">
                <a:extLst>
                  <a:ext uri="{FF2B5EF4-FFF2-40B4-BE49-F238E27FC236}">
                    <a16:creationId xmlns:a16="http://schemas.microsoft.com/office/drawing/2014/main" id="{D968143A-81AC-6848-9468-6B6E658C98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10" y="3930730"/>
                <a:ext cx="78765" cy="126619"/>
              </a:xfrm>
              <a:custGeom>
                <a:avLst/>
                <a:gdLst>
                  <a:gd name="connsiteX0" fmla="*/ 0 w 78765"/>
                  <a:gd name="connsiteY0" fmla="*/ 0 h 126619"/>
                  <a:gd name="connsiteX1" fmla="*/ 41011 w 78765"/>
                  <a:gd name="connsiteY1" fmla="*/ 73773 h 126619"/>
                  <a:gd name="connsiteX2" fmla="*/ 78765 w 78765"/>
                  <a:gd name="connsiteY2" fmla="*/ 126619 h 126619"/>
                  <a:gd name="connsiteX3" fmla="*/ 28946 w 78765"/>
                  <a:gd name="connsiteY3" fmla="*/ 58291 h 126619"/>
                  <a:gd name="connsiteX4" fmla="*/ 0 w 78765"/>
                  <a:gd name="connsiteY4" fmla="*/ 0 h 12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5" h="126619">
                    <a:moveTo>
                      <a:pt x="0" y="0"/>
                    </a:moveTo>
                    <a:lnTo>
                      <a:pt x="41011" y="73773"/>
                    </a:lnTo>
                    <a:lnTo>
                      <a:pt x="78765" y="126619"/>
                    </a:lnTo>
                    <a:lnTo>
                      <a:pt x="28946" y="58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Freeform 403">
                <a:extLst>
                  <a:ext uri="{FF2B5EF4-FFF2-40B4-BE49-F238E27FC236}">
                    <a16:creationId xmlns:a16="http://schemas.microsoft.com/office/drawing/2014/main" id="{E7139565-CED2-7844-A1C6-9C35F841F3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75" y="4057349"/>
                <a:ext cx="36441" cy="49979"/>
              </a:xfrm>
              <a:custGeom>
                <a:avLst/>
                <a:gdLst>
                  <a:gd name="connsiteX0" fmla="*/ 0 w 36441"/>
                  <a:gd name="connsiteY0" fmla="*/ 0 h 49979"/>
                  <a:gd name="connsiteX1" fmla="*/ 36441 w 36441"/>
                  <a:gd name="connsiteY1" fmla="*/ 49979 h 49979"/>
                  <a:gd name="connsiteX2" fmla="*/ 32869 w 36441"/>
                  <a:gd name="connsiteY2" fmla="*/ 46007 h 49979"/>
                  <a:gd name="connsiteX3" fmla="*/ 0 w 36441"/>
                  <a:gd name="connsiteY3" fmla="*/ 0 h 4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41" h="49979">
                    <a:moveTo>
                      <a:pt x="0" y="0"/>
                    </a:moveTo>
                    <a:lnTo>
                      <a:pt x="36441" y="49979"/>
                    </a:lnTo>
                    <a:lnTo>
                      <a:pt x="32869" y="46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Freeform 404">
                <a:extLst>
                  <a:ext uri="{FF2B5EF4-FFF2-40B4-BE49-F238E27FC236}">
                    <a16:creationId xmlns:a16="http://schemas.microsoft.com/office/drawing/2014/main" id="{F3E0B029-E146-5B46-B5AD-E4A8B36358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6" y="4057485"/>
                <a:ext cx="36333" cy="49831"/>
              </a:xfrm>
              <a:custGeom>
                <a:avLst/>
                <a:gdLst>
                  <a:gd name="connsiteX0" fmla="*/ 36333 w 36333"/>
                  <a:gd name="connsiteY0" fmla="*/ 0 h 49831"/>
                  <a:gd name="connsiteX1" fmla="*/ 3561 w 36333"/>
                  <a:gd name="connsiteY1" fmla="*/ 45871 h 49831"/>
                  <a:gd name="connsiteX2" fmla="*/ 0 w 36333"/>
                  <a:gd name="connsiteY2" fmla="*/ 49831 h 49831"/>
                  <a:gd name="connsiteX3" fmla="*/ 36333 w 36333"/>
                  <a:gd name="connsiteY3" fmla="*/ 0 h 4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3" h="49831">
                    <a:moveTo>
                      <a:pt x="36333" y="0"/>
                    </a:moveTo>
                    <a:lnTo>
                      <a:pt x="3561" y="45871"/>
                    </a:lnTo>
                    <a:lnTo>
                      <a:pt x="0" y="49831"/>
                    </a:lnTo>
                    <a:lnTo>
                      <a:pt x="3633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Freeform 405">
                <a:extLst>
                  <a:ext uri="{FF2B5EF4-FFF2-40B4-BE49-F238E27FC236}">
                    <a16:creationId xmlns:a16="http://schemas.microsoft.com/office/drawing/2014/main" id="{EA120D17-E22C-C441-A195-BE1064C270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9" y="4107315"/>
                <a:ext cx="60527" cy="67300"/>
              </a:xfrm>
              <a:custGeom>
                <a:avLst/>
                <a:gdLst>
                  <a:gd name="connsiteX0" fmla="*/ 60527 w 60527"/>
                  <a:gd name="connsiteY0" fmla="*/ 0 h 67300"/>
                  <a:gd name="connsiteX1" fmla="*/ 39772 w 60527"/>
                  <a:gd name="connsiteY1" fmla="*/ 28465 h 67300"/>
                  <a:gd name="connsiteX2" fmla="*/ 0 w 60527"/>
                  <a:gd name="connsiteY2" fmla="*/ 67300 h 67300"/>
                  <a:gd name="connsiteX3" fmla="*/ 60527 w 60527"/>
                  <a:gd name="connsiteY3" fmla="*/ 0 h 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27" h="67300">
                    <a:moveTo>
                      <a:pt x="60527" y="0"/>
                    </a:moveTo>
                    <a:lnTo>
                      <a:pt x="39772" y="28465"/>
                    </a:lnTo>
                    <a:lnTo>
                      <a:pt x="0" y="67300"/>
                    </a:lnTo>
                    <a:lnTo>
                      <a:pt x="60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7" name="Freeform 406">
                <a:extLst>
                  <a:ext uri="{FF2B5EF4-FFF2-40B4-BE49-F238E27FC236}">
                    <a16:creationId xmlns:a16="http://schemas.microsoft.com/office/drawing/2014/main" id="{1F10E11B-7F0E-1441-ACAD-53D91BFCBC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6" y="4107327"/>
                <a:ext cx="60502" cy="67272"/>
              </a:xfrm>
              <a:custGeom>
                <a:avLst/>
                <a:gdLst>
                  <a:gd name="connsiteX0" fmla="*/ 0 w 60502"/>
                  <a:gd name="connsiteY0" fmla="*/ 0 h 67272"/>
                  <a:gd name="connsiteX1" fmla="*/ 60502 w 60502"/>
                  <a:gd name="connsiteY1" fmla="*/ 67272 h 67272"/>
                  <a:gd name="connsiteX2" fmla="*/ 20746 w 60502"/>
                  <a:gd name="connsiteY2" fmla="*/ 28453 h 67272"/>
                  <a:gd name="connsiteX3" fmla="*/ 0 w 60502"/>
                  <a:gd name="connsiteY3" fmla="*/ 0 h 6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2" h="67272">
                    <a:moveTo>
                      <a:pt x="0" y="0"/>
                    </a:moveTo>
                    <a:lnTo>
                      <a:pt x="60502" y="67272"/>
                    </a:lnTo>
                    <a:lnTo>
                      <a:pt x="20746" y="284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8" name="Freeform 407">
                <a:extLst>
                  <a:ext uri="{FF2B5EF4-FFF2-40B4-BE49-F238E27FC236}">
                    <a16:creationId xmlns:a16="http://schemas.microsoft.com/office/drawing/2014/main" id="{27C3FA0A-3D4A-7041-8BE0-B8973211C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18" y="4174600"/>
                <a:ext cx="43179" cy="42161"/>
              </a:xfrm>
              <a:custGeom>
                <a:avLst/>
                <a:gdLst>
                  <a:gd name="connsiteX0" fmla="*/ 0 w 43179"/>
                  <a:gd name="connsiteY0" fmla="*/ 0 h 42161"/>
                  <a:gd name="connsiteX1" fmla="*/ 43179 w 43179"/>
                  <a:gd name="connsiteY1" fmla="*/ 42161 h 42161"/>
                  <a:gd name="connsiteX2" fmla="*/ 16978 w 43179"/>
                  <a:gd name="connsiteY2" fmla="*/ 18877 h 42161"/>
                  <a:gd name="connsiteX3" fmla="*/ 0 w 43179"/>
                  <a:gd name="connsiteY3" fmla="*/ 0 h 4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9" h="42161">
                    <a:moveTo>
                      <a:pt x="0" y="0"/>
                    </a:moveTo>
                    <a:lnTo>
                      <a:pt x="43179" y="42161"/>
                    </a:lnTo>
                    <a:lnTo>
                      <a:pt x="16978" y="18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Freeform 408">
                <a:extLst>
                  <a:ext uri="{FF2B5EF4-FFF2-40B4-BE49-F238E27FC236}">
                    <a16:creationId xmlns:a16="http://schemas.microsoft.com/office/drawing/2014/main" id="{3560A05A-4EA0-BF43-ACAB-3AC6BBB66A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4174616"/>
                <a:ext cx="43143" cy="42125"/>
              </a:xfrm>
              <a:custGeom>
                <a:avLst/>
                <a:gdLst>
                  <a:gd name="connsiteX0" fmla="*/ 43143 w 43143"/>
                  <a:gd name="connsiteY0" fmla="*/ 0 h 42125"/>
                  <a:gd name="connsiteX1" fmla="*/ 26179 w 43143"/>
                  <a:gd name="connsiteY1" fmla="*/ 18861 h 42125"/>
                  <a:gd name="connsiteX2" fmla="*/ 0 w 43143"/>
                  <a:gd name="connsiteY2" fmla="*/ 42125 h 42125"/>
                  <a:gd name="connsiteX3" fmla="*/ 43143 w 43143"/>
                  <a:gd name="connsiteY3" fmla="*/ 0 h 4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" h="42125">
                    <a:moveTo>
                      <a:pt x="43143" y="0"/>
                    </a:moveTo>
                    <a:lnTo>
                      <a:pt x="26179" y="18861"/>
                    </a:lnTo>
                    <a:lnTo>
                      <a:pt x="0" y="42125"/>
                    </a:lnTo>
                    <a:lnTo>
                      <a:pt x="431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Freeform 409">
                <a:extLst>
                  <a:ext uri="{FF2B5EF4-FFF2-40B4-BE49-F238E27FC236}">
                    <a16:creationId xmlns:a16="http://schemas.microsoft.com/office/drawing/2014/main" id="{CB90C6A1-83B5-5F48-B7CC-73A3D566CD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4208018"/>
                <a:ext cx="870735" cy="120982"/>
              </a:xfrm>
              <a:custGeom>
                <a:avLst/>
                <a:gdLst>
                  <a:gd name="connsiteX0" fmla="*/ 4151 w 870735"/>
                  <a:gd name="connsiteY0" fmla="*/ 0 h 120982"/>
                  <a:gd name="connsiteX1" fmla="*/ 128775 w 870735"/>
                  <a:gd name="connsiteY1" fmla="*/ 58140 h 120982"/>
                  <a:gd name="connsiteX2" fmla="*/ 435212 w 870735"/>
                  <a:gd name="connsiteY2" fmla="*/ 112220 h 120982"/>
                  <a:gd name="connsiteX3" fmla="*/ 741650 w 870735"/>
                  <a:gd name="connsiteY3" fmla="*/ 58140 h 120982"/>
                  <a:gd name="connsiteX4" fmla="*/ 866272 w 870735"/>
                  <a:gd name="connsiteY4" fmla="*/ 1 h 120982"/>
                  <a:gd name="connsiteX5" fmla="*/ 870735 w 870735"/>
                  <a:gd name="connsiteY5" fmla="*/ 7732 h 120982"/>
                  <a:gd name="connsiteX6" fmla="*/ 745145 w 870735"/>
                  <a:gd name="connsiteY6" fmla="*/ 66371 h 120982"/>
                  <a:gd name="connsiteX7" fmla="*/ 435948 w 870735"/>
                  <a:gd name="connsiteY7" fmla="*/ 120982 h 120982"/>
                  <a:gd name="connsiteX8" fmla="*/ 126752 w 870735"/>
                  <a:gd name="connsiteY8" fmla="*/ 66371 h 120982"/>
                  <a:gd name="connsiteX9" fmla="*/ 0 w 870735"/>
                  <a:gd name="connsiteY9" fmla="*/ 7190 h 120982"/>
                  <a:gd name="connsiteX10" fmla="*/ 4151 w 870735"/>
                  <a:gd name="connsiteY10" fmla="*/ 0 h 12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735" h="120982">
                    <a:moveTo>
                      <a:pt x="4151" y="0"/>
                    </a:moveTo>
                    <a:lnTo>
                      <a:pt x="128775" y="58140"/>
                    </a:lnTo>
                    <a:cubicBezTo>
                      <a:pt x="224327" y="93126"/>
                      <a:pt x="327540" y="112220"/>
                      <a:pt x="435212" y="112220"/>
                    </a:cubicBezTo>
                    <a:cubicBezTo>
                      <a:pt x="542885" y="112220"/>
                      <a:pt x="646098" y="93126"/>
                      <a:pt x="741650" y="58140"/>
                    </a:cubicBezTo>
                    <a:lnTo>
                      <a:pt x="866272" y="1"/>
                    </a:lnTo>
                    <a:lnTo>
                      <a:pt x="870735" y="7732"/>
                    </a:lnTo>
                    <a:lnTo>
                      <a:pt x="745145" y="66371"/>
                    </a:lnTo>
                    <a:cubicBezTo>
                      <a:pt x="648732" y="101701"/>
                      <a:pt x="544590" y="120982"/>
                      <a:pt x="435948" y="120982"/>
                    </a:cubicBezTo>
                    <a:cubicBezTo>
                      <a:pt x="327306" y="120982"/>
                      <a:pt x="223164" y="101701"/>
                      <a:pt x="126752" y="66371"/>
                    </a:cubicBezTo>
                    <a:lnTo>
                      <a:pt x="0" y="7190"/>
                    </a:lnTo>
                    <a:lnTo>
                      <a:pt x="415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4FC6671E-7917-EA4B-BE1B-E40A1CA4E8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4216741"/>
                <a:ext cx="116172" cy="93753"/>
              </a:xfrm>
              <a:custGeom>
                <a:avLst/>
                <a:gdLst>
                  <a:gd name="connsiteX0" fmla="*/ 116172 w 116172"/>
                  <a:gd name="connsiteY0" fmla="*/ 0 h 93753"/>
                  <a:gd name="connsiteX1" fmla="*/ 69428 w 116172"/>
                  <a:gd name="connsiteY1" fmla="*/ 45641 h 93753"/>
                  <a:gd name="connsiteX2" fmla="*/ 0 w 116172"/>
                  <a:gd name="connsiteY2" fmla="*/ 93753 h 93753"/>
                  <a:gd name="connsiteX3" fmla="*/ 51742 w 116172"/>
                  <a:gd name="connsiteY3" fmla="*/ 57254 h 93753"/>
                  <a:gd name="connsiteX4" fmla="*/ 116172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116172" y="0"/>
                    </a:moveTo>
                    <a:lnTo>
                      <a:pt x="69428" y="45641"/>
                    </a:lnTo>
                    <a:lnTo>
                      <a:pt x="0" y="93753"/>
                    </a:lnTo>
                    <a:lnTo>
                      <a:pt x="51742" y="57254"/>
                    </a:lnTo>
                    <a:lnTo>
                      <a:pt x="11617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F6E63A18-2E38-9C4D-B77D-BC51A45FAD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4216760"/>
                <a:ext cx="116055" cy="93666"/>
              </a:xfrm>
              <a:custGeom>
                <a:avLst/>
                <a:gdLst>
                  <a:gd name="connsiteX0" fmla="*/ 0 w 116055"/>
                  <a:gd name="connsiteY0" fmla="*/ 0 h 93666"/>
                  <a:gd name="connsiteX1" fmla="*/ 64408 w 116055"/>
                  <a:gd name="connsiteY1" fmla="*/ 57234 h 93666"/>
                  <a:gd name="connsiteX2" fmla="*/ 116055 w 116055"/>
                  <a:gd name="connsiteY2" fmla="*/ 93666 h 93666"/>
                  <a:gd name="connsiteX3" fmla="*/ 46724 w 116055"/>
                  <a:gd name="connsiteY3" fmla="*/ 45621 h 93666"/>
                  <a:gd name="connsiteX4" fmla="*/ 0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0" y="0"/>
                    </a:moveTo>
                    <a:lnTo>
                      <a:pt x="64408" y="57234"/>
                    </a:lnTo>
                    <a:lnTo>
                      <a:pt x="116055" y="93666"/>
                    </a:lnTo>
                    <a:lnTo>
                      <a:pt x="46724" y="45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91476905-AC1A-6E4E-9714-A3018282B4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4310427"/>
                <a:ext cx="50783" cy="35191"/>
              </a:xfrm>
              <a:custGeom>
                <a:avLst/>
                <a:gdLst>
                  <a:gd name="connsiteX0" fmla="*/ 0 w 50783"/>
                  <a:gd name="connsiteY0" fmla="*/ 0 h 35191"/>
                  <a:gd name="connsiteX1" fmla="*/ 50783 w 50783"/>
                  <a:gd name="connsiteY1" fmla="*/ 35191 h 35191"/>
                  <a:gd name="connsiteX2" fmla="*/ 47648 w 50783"/>
                  <a:gd name="connsiteY2" fmla="*/ 33610 h 35191"/>
                  <a:gd name="connsiteX3" fmla="*/ 0 w 50783"/>
                  <a:gd name="connsiteY3" fmla="*/ 0 h 3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3" h="35191">
                    <a:moveTo>
                      <a:pt x="0" y="0"/>
                    </a:moveTo>
                    <a:lnTo>
                      <a:pt x="50783" y="35191"/>
                    </a:lnTo>
                    <a:lnTo>
                      <a:pt x="47648" y="336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7B59416B-3B5B-8D49-AFA0-23F5FD437B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2" y="4310494"/>
                <a:ext cx="50682" cy="35121"/>
              </a:xfrm>
              <a:custGeom>
                <a:avLst/>
                <a:gdLst>
                  <a:gd name="connsiteX0" fmla="*/ 50682 w 50682"/>
                  <a:gd name="connsiteY0" fmla="*/ 0 h 35121"/>
                  <a:gd name="connsiteX1" fmla="*/ 3129 w 50682"/>
                  <a:gd name="connsiteY1" fmla="*/ 33543 h 35121"/>
                  <a:gd name="connsiteX2" fmla="*/ 0 w 50682"/>
                  <a:gd name="connsiteY2" fmla="*/ 35121 h 35121"/>
                  <a:gd name="connsiteX3" fmla="*/ 50682 w 50682"/>
                  <a:gd name="connsiteY3" fmla="*/ 0 h 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2" h="35121">
                    <a:moveTo>
                      <a:pt x="50682" y="0"/>
                    </a:moveTo>
                    <a:lnTo>
                      <a:pt x="3129" y="33543"/>
                    </a:lnTo>
                    <a:lnTo>
                      <a:pt x="0" y="35121"/>
                    </a:lnTo>
                    <a:lnTo>
                      <a:pt x="50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Freeform 414">
                <a:extLst>
                  <a:ext uri="{FF2B5EF4-FFF2-40B4-BE49-F238E27FC236}">
                    <a16:creationId xmlns:a16="http://schemas.microsoft.com/office/drawing/2014/main" id="{E84490B3-3231-0745-B371-CE78D907D7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8" y="4345615"/>
                <a:ext cx="14684" cy="9383"/>
              </a:xfrm>
              <a:custGeom>
                <a:avLst/>
                <a:gdLst>
                  <a:gd name="connsiteX0" fmla="*/ 14684 w 14684"/>
                  <a:gd name="connsiteY0" fmla="*/ 0 h 9383"/>
                  <a:gd name="connsiteX1" fmla="*/ 1143 w 14684"/>
                  <a:gd name="connsiteY1" fmla="*/ 9383 h 9383"/>
                  <a:gd name="connsiteX2" fmla="*/ 0 w 14684"/>
                  <a:gd name="connsiteY2" fmla="*/ 7403 h 9383"/>
                  <a:gd name="connsiteX3" fmla="*/ 14684 w 14684"/>
                  <a:gd name="connsiteY3" fmla="*/ 0 h 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4" h="9383">
                    <a:moveTo>
                      <a:pt x="14684" y="0"/>
                    </a:moveTo>
                    <a:lnTo>
                      <a:pt x="1143" y="9383"/>
                    </a:lnTo>
                    <a:lnTo>
                      <a:pt x="0" y="7403"/>
                    </a:lnTo>
                    <a:lnTo>
                      <a:pt x="1468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Freeform 415">
                <a:extLst>
                  <a:ext uri="{FF2B5EF4-FFF2-40B4-BE49-F238E27FC236}">
                    <a16:creationId xmlns:a16="http://schemas.microsoft.com/office/drawing/2014/main" id="{29E3FB3A-0041-AE41-B41A-F50DDBBDD0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5" y="4345618"/>
                <a:ext cx="14678" cy="9379"/>
              </a:xfrm>
              <a:custGeom>
                <a:avLst/>
                <a:gdLst>
                  <a:gd name="connsiteX0" fmla="*/ 0 w 14678"/>
                  <a:gd name="connsiteY0" fmla="*/ 0 h 9379"/>
                  <a:gd name="connsiteX1" fmla="*/ 14678 w 14678"/>
                  <a:gd name="connsiteY1" fmla="*/ 7400 h 9379"/>
                  <a:gd name="connsiteX2" fmla="*/ 13535 w 14678"/>
                  <a:gd name="connsiteY2" fmla="*/ 9379 h 9379"/>
                  <a:gd name="connsiteX3" fmla="*/ 0 w 14678"/>
                  <a:gd name="connsiteY3" fmla="*/ 0 h 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8" h="9379">
                    <a:moveTo>
                      <a:pt x="0" y="0"/>
                    </a:moveTo>
                    <a:lnTo>
                      <a:pt x="14678" y="7400"/>
                    </a:lnTo>
                    <a:lnTo>
                      <a:pt x="13535" y="9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Freeform 416">
                <a:extLst>
                  <a:ext uri="{FF2B5EF4-FFF2-40B4-BE49-F238E27FC236}">
                    <a16:creationId xmlns:a16="http://schemas.microsoft.com/office/drawing/2014/main" id="{8159ACD7-B616-BD48-8C7E-380C3B5931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4367626"/>
                <a:ext cx="1050959" cy="141375"/>
              </a:xfrm>
              <a:custGeom>
                <a:avLst/>
                <a:gdLst>
                  <a:gd name="connsiteX0" fmla="*/ 2270 w 1050959"/>
                  <a:gd name="connsiteY0" fmla="*/ 0 h 141375"/>
                  <a:gd name="connsiteX1" fmla="*/ 130239 w 1050959"/>
                  <a:gd name="connsiteY1" fmla="*/ 64513 h 141375"/>
                  <a:gd name="connsiteX2" fmla="*/ 525479 w 1050959"/>
                  <a:gd name="connsiteY2" fmla="*/ 139280 h 141375"/>
                  <a:gd name="connsiteX3" fmla="*/ 920720 w 1050959"/>
                  <a:gd name="connsiteY3" fmla="*/ 64513 h 141375"/>
                  <a:gd name="connsiteX4" fmla="*/ 1048689 w 1050959"/>
                  <a:gd name="connsiteY4" fmla="*/ 1 h 141375"/>
                  <a:gd name="connsiteX5" fmla="*/ 1050959 w 1050959"/>
                  <a:gd name="connsiteY5" fmla="*/ 3933 h 141375"/>
                  <a:gd name="connsiteX6" fmla="*/ 896821 w 1050959"/>
                  <a:gd name="connsiteY6" fmla="*/ 75841 h 141375"/>
                  <a:gd name="connsiteX7" fmla="*/ 525480 w 1050959"/>
                  <a:gd name="connsiteY7" fmla="*/ 141375 h 141375"/>
                  <a:gd name="connsiteX8" fmla="*/ 154140 w 1050959"/>
                  <a:gd name="connsiteY8" fmla="*/ 75841 h 141375"/>
                  <a:gd name="connsiteX9" fmla="*/ 0 w 1050959"/>
                  <a:gd name="connsiteY9" fmla="*/ 3932 h 141375"/>
                  <a:gd name="connsiteX10" fmla="*/ 2270 w 1050959"/>
                  <a:gd name="connsiteY10" fmla="*/ 0 h 1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0959" h="141375">
                    <a:moveTo>
                      <a:pt x="2270" y="0"/>
                    </a:moveTo>
                    <a:lnTo>
                      <a:pt x="130239" y="64513"/>
                    </a:lnTo>
                    <a:cubicBezTo>
                      <a:pt x="252619" y="112770"/>
                      <a:pt x="385954" y="139280"/>
                      <a:pt x="525479" y="139280"/>
                    </a:cubicBezTo>
                    <a:cubicBezTo>
                      <a:pt x="665005" y="139280"/>
                      <a:pt x="798339" y="112770"/>
                      <a:pt x="920720" y="64513"/>
                    </a:cubicBezTo>
                    <a:lnTo>
                      <a:pt x="1048689" y="1"/>
                    </a:lnTo>
                    <a:lnTo>
                      <a:pt x="1050959" y="3933"/>
                    </a:lnTo>
                    <a:lnTo>
                      <a:pt x="896821" y="75841"/>
                    </a:lnTo>
                    <a:cubicBezTo>
                      <a:pt x="781031" y="118238"/>
                      <a:pt x="655958" y="141375"/>
                      <a:pt x="525480" y="141375"/>
                    </a:cubicBezTo>
                    <a:cubicBezTo>
                      <a:pt x="395003" y="141375"/>
                      <a:pt x="269930" y="118238"/>
                      <a:pt x="154140" y="75841"/>
                    </a:cubicBezTo>
                    <a:lnTo>
                      <a:pt x="0" y="3932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Freeform 417">
                <a:extLst>
                  <a:ext uri="{FF2B5EF4-FFF2-40B4-BE49-F238E27FC236}">
                    <a16:creationId xmlns:a16="http://schemas.microsoft.com/office/drawing/2014/main" id="{CCAF1B18-C5AB-374D-98BD-D1EC3AB97B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5421" y="4734042"/>
                <a:ext cx="1195168" cy="134958"/>
              </a:xfrm>
              <a:custGeom>
                <a:avLst/>
                <a:gdLst>
                  <a:gd name="connsiteX0" fmla="*/ 1195168 w 1195168"/>
                  <a:gd name="connsiteY0" fmla="*/ 0 h 134958"/>
                  <a:gd name="connsiteX1" fmla="*/ 1125592 w 1195168"/>
                  <a:gd name="connsiteY1" fmla="*/ 35075 h 134958"/>
                  <a:gd name="connsiteX2" fmla="*/ 597580 w 1195168"/>
                  <a:gd name="connsiteY2" fmla="*/ 134958 h 134958"/>
                  <a:gd name="connsiteX3" fmla="*/ 69569 w 1195168"/>
                  <a:gd name="connsiteY3" fmla="*/ 35075 h 134958"/>
                  <a:gd name="connsiteX4" fmla="*/ 0 w 1195168"/>
                  <a:gd name="connsiteY4" fmla="*/ 4 h 134958"/>
                  <a:gd name="connsiteX5" fmla="*/ 101404 w 1195168"/>
                  <a:gd name="connsiteY5" fmla="*/ 44070 h 134958"/>
                  <a:gd name="connsiteX6" fmla="*/ 597579 w 1195168"/>
                  <a:gd name="connsiteY6" fmla="*/ 132028 h 134958"/>
                  <a:gd name="connsiteX7" fmla="*/ 1093756 w 1195168"/>
                  <a:gd name="connsiteY7" fmla="*/ 44070 h 134958"/>
                  <a:gd name="connsiteX8" fmla="*/ 1195168 w 1195168"/>
                  <a:gd name="connsiteY8" fmla="*/ 0 h 1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5168" h="134958">
                    <a:moveTo>
                      <a:pt x="1195168" y="0"/>
                    </a:moveTo>
                    <a:lnTo>
                      <a:pt x="1125592" y="35075"/>
                    </a:lnTo>
                    <a:cubicBezTo>
                      <a:pt x="962101" y="99543"/>
                      <a:pt x="783977" y="134958"/>
                      <a:pt x="597580" y="134958"/>
                    </a:cubicBezTo>
                    <a:cubicBezTo>
                      <a:pt x="411184" y="134958"/>
                      <a:pt x="233060" y="99543"/>
                      <a:pt x="69569" y="35075"/>
                    </a:cubicBezTo>
                    <a:lnTo>
                      <a:pt x="0" y="4"/>
                    </a:lnTo>
                    <a:lnTo>
                      <a:pt x="101404" y="44070"/>
                    </a:lnTo>
                    <a:cubicBezTo>
                      <a:pt x="256053" y="100965"/>
                      <a:pt x="423188" y="132028"/>
                      <a:pt x="597579" y="132028"/>
                    </a:cubicBezTo>
                    <a:cubicBezTo>
                      <a:pt x="771971" y="132028"/>
                      <a:pt x="939107" y="100965"/>
                      <a:pt x="1093756" y="44070"/>
                    </a:cubicBezTo>
                    <a:lnTo>
                      <a:pt x="11951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39FB6422-671C-834A-9551-E99ECA7A58DB}"/>
                  </a:ext>
                </a:extLst>
              </p:cNvPr>
              <p:cNvGrpSpPr/>
              <p:nvPr/>
            </p:nvGrpSpPr>
            <p:grpSpPr>
              <a:xfrm>
                <a:off x="3516476" y="2193394"/>
                <a:ext cx="2873049" cy="2672677"/>
                <a:chOff x="3516476" y="2193394"/>
                <a:chExt cx="2873049" cy="2672677"/>
              </a:xfrm>
            </p:grpSpPr>
            <p:sp>
              <p:nvSpPr>
                <p:cNvPr id="543" name="Freeform 542">
                  <a:extLst>
                    <a:ext uri="{FF2B5EF4-FFF2-40B4-BE49-F238E27FC236}">
                      <a16:creationId xmlns:a16="http://schemas.microsoft.com/office/drawing/2014/main" id="{87B0912E-402D-E745-9BC7-49C046F1F9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96253" y="2193394"/>
                  <a:ext cx="793272" cy="1224807"/>
                </a:xfrm>
                <a:custGeom>
                  <a:avLst/>
                  <a:gdLst>
                    <a:gd name="connsiteX0" fmla="*/ 88831 w 793272"/>
                    <a:gd name="connsiteY0" fmla="*/ 0 h 1224807"/>
                    <a:gd name="connsiteX1" fmla="*/ 116677 w 793272"/>
                    <a:gd name="connsiteY1" fmla="*/ 15675 h 1224807"/>
                    <a:gd name="connsiteX2" fmla="*/ 786398 w 793272"/>
                    <a:gd name="connsiteY2" fmla="*/ 1088675 h 1224807"/>
                    <a:gd name="connsiteX3" fmla="*/ 793272 w 793272"/>
                    <a:gd name="connsiteY3" fmla="*/ 1224807 h 1224807"/>
                    <a:gd name="connsiteX4" fmla="*/ 616664 w 793272"/>
                    <a:gd name="connsiteY4" fmla="*/ 1224807 h 1224807"/>
                    <a:gd name="connsiteX5" fmla="*/ 610702 w 793272"/>
                    <a:gd name="connsiteY5" fmla="*/ 1106732 h 1224807"/>
                    <a:gd name="connsiteX6" fmla="*/ 23285 w 793272"/>
                    <a:gd name="connsiteY6" fmla="*/ 165599 h 1224807"/>
                    <a:gd name="connsiteX7" fmla="*/ 0 w 793272"/>
                    <a:gd name="connsiteY7" fmla="*/ 153860 h 1224807"/>
                    <a:gd name="connsiteX8" fmla="*/ 88831 w 793272"/>
                    <a:gd name="connsiteY8" fmla="*/ 0 h 1224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3272" h="1224807">
                      <a:moveTo>
                        <a:pt x="88831" y="0"/>
                      </a:moveTo>
                      <a:lnTo>
                        <a:pt x="116677" y="15675"/>
                      </a:lnTo>
                      <a:cubicBezTo>
                        <a:pt x="484096" y="245035"/>
                        <a:pt x="740403" y="635768"/>
                        <a:pt x="786398" y="1088675"/>
                      </a:cubicBezTo>
                      <a:lnTo>
                        <a:pt x="793272" y="1224807"/>
                      </a:lnTo>
                      <a:lnTo>
                        <a:pt x="616664" y="1224807"/>
                      </a:lnTo>
                      <a:lnTo>
                        <a:pt x="610702" y="1106732"/>
                      </a:lnTo>
                      <a:cubicBezTo>
                        <a:pt x="570359" y="709486"/>
                        <a:pt x="345551" y="366772"/>
                        <a:pt x="23285" y="165599"/>
                      </a:cubicBezTo>
                      <a:lnTo>
                        <a:pt x="0" y="153860"/>
                      </a:lnTo>
                      <a:lnTo>
                        <a:pt x="8883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4" name="Freeform 543">
                  <a:extLst>
                    <a:ext uri="{FF2B5EF4-FFF2-40B4-BE49-F238E27FC236}">
                      <a16:creationId xmlns:a16="http://schemas.microsoft.com/office/drawing/2014/main" id="{33728880-92A7-2A4B-828E-E22C2FC8D6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6476" y="2193394"/>
                  <a:ext cx="793272" cy="1224806"/>
                </a:xfrm>
                <a:custGeom>
                  <a:avLst/>
                  <a:gdLst>
                    <a:gd name="connsiteX0" fmla="*/ 704440 w 793272"/>
                    <a:gd name="connsiteY0" fmla="*/ 0 h 1224806"/>
                    <a:gd name="connsiteX1" fmla="*/ 793272 w 793272"/>
                    <a:gd name="connsiteY1" fmla="*/ 153860 h 1224806"/>
                    <a:gd name="connsiteX2" fmla="*/ 769989 w 793272"/>
                    <a:gd name="connsiteY2" fmla="*/ 165598 h 1224806"/>
                    <a:gd name="connsiteX3" fmla="*/ 182572 w 793272"/>
                    <a:gd name="connsiteY3" fmla="*/ 1106731 h 1224806"/>
                    <a:gd name="connsiteX4" fmla="*/ 176610 w 793272"/>
                    <a:gd name="connsiteY4" fmla="*/ 1224806 h 1224806"/>
                    <a:gd name="connsiteX5" fmla="*/ 0 w 793272"/>
                    <a:gd name="connsiteY5" fmla="*/ 1224806 h 1224806"/>
                    <a:gd name="connsiteX6" fmla="*/ 6874 w 793272"/>
                    <a:gd name="connsiteY6" fmla="*/ 1088674 h 1224806"/>
                    <a:gd name="connsiteX7" fmla="*/ 676596 w 793272"/>
                    <a:gd name="connsiteY7" fmla="*/ 15674 h 1224806"/>
                    <a:gd name="connsiteX8" fmla="*/ 704440 w 793272"/>
                    <a:gd name="connsiteY8" fmla="*/ 0 h 1224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3272" h="1224806">
                      <a:moveTo>
                        <a:pt x="704440" y="0"/>
                      </a:moveTo>
                      <a:lnTo>
                        <a:pt x="793272" y="153860"/>
                      </a:lnTo>
                      <a:lnTo>
                        <a:pt x="769989" y="165598"/>
                      </a:lnTo>
                      <a:cubicBezTo>
                        <a:pt x="447723" y="366771"/>
                        <a:pt x="222915" y="709485"/>
                        <a:pt x="182572" y="1106731"/>
                      </a:cubicBezTo>
                      <a:lnTo>
                        <a:pt x="176610" y="1224806"/>
                      </a:lnTo>
                      <a:lnTo>
                        <a:pt x="0" y="1224806"/>
                      </a:lnTo>
                      <a:lnTo>
                        <a:pt x="6874" y="1088674"/>
                      </a:lnTo>
                      <a:cubicBezTo>
                        <a:pt x="52869" y="635767"/>
                        <a:pt x="309176" y="245034"/>
                        <a:pt x="676596" y="15674"/>
                      </a:cubicBezTo>
                      <a:lnTo>
                        <a:pt x="70444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5" name="Freeform 544">
                  <a:extLst>
                    <a:ext uri="{FF2B5EF4-FFF2-40B4-BE49-F238E27FC236}">
                      <a16:creationId xmlns:a16="http://schemas.microsoft.com/office/drawing/2014/main" id="{188E268D-4D80-C74F-84E3-A3A5294E7F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93546" y="2347652"/>
                  <a:ext cx="706124" cy="1070548"/>
                </a:xfrm>
                <a:custGeom>
                  <a:avLst/>
                  <a:gdLst>
                    <a:gd name="connsiteX0" fmla="*/ 616431 w 706124"/>
                    <a:gd name="connsiteY0" fmla="*/ 0 h 1070548"/>
                    <a:gd name="connsiteX1" fmla="*/ 706124 w 706124"/>
                    <a:gd name="connsiteY1" fmla="*/ 155352 h 1070548"/>
                    <a:gd name="connsiteX2" fmla="*/ 692588 w 706124"/>
                    <a:gd name="connsiteY2" fmla="*/ 164732 h 1070548"/>
                    <a:gd name="connsiteX3" fmla="*/ 689454 w 706124"/>
                    <a:gd name="connsiteY3" fmla="*/ 166312 h 1070548"/>
                    <a:gd name="connsiteX4" fmla="*/ 641806 w 706124"/>
                    <a:gd name="connsiteY4" fmla="*/ 199922 h 1070548"/>
                    <a:gd name="connsiteX5" fmla="*/ 572475 w 706124"/>
                    <a:gd name="connsiteY5" fmla="*/ 247967 h 1070548"/>
                    <a:gd name="connsiteX6" fmla="*/ 525751 w 706124"/>
                    <a:gd name="connsiteY6" fmla="*/ 293588 h 1070548"/>
                    <a:gd name="connsiteX7" fmla="*/ 499550 w 706124"/>
                    <a:gd name="connsiteY7" fmla="*/ 316872 h 1070548"/>
                    <a:gd name="connsiteX8" fmla="*/ 482574 w 706124"/>
                    <a:gd name="connsiteY8" fmla="*/ 335748 h 1070548"/>
                    <a:gd name="connsiteX9" fmla="*/ 442816 w 706124"/>
                    <a:gd name="connsiteY9" fmla="*/ 374568 h 1070548"/>
                    <a:gd name="connsiteX10" fmla="*/ 422067 w 706124"/>
                    <a:gd name="connsiteY10" fmla="*/ 403025 h 1070548"/>
                    <a:gd name="connsiteX11" fmla="*/ 418498 w 706124"/>
                    <a:gd name="connsiteY11" fmla="*/ 406994 h 1070548"/>
                    <a:gd name="connsiteX12" fmla="*/ 385646 w 706124"/>
                    <a:gd name="connsiteY12" fmla="*/ 452978 h 1070548"/>
                    <a:gd name="connsiteX13" fmla="*/ 335810 w 706124"/>
                    <a:gd name="connsiteY13" fmla="*/ 521329 h 1070548"/>
                    <a:gd name="connsiteX14" fmla="*/ 306863 w 706124"/>
                    <a:gd name="connsiteY14" fmla="*/ 579624 h 1070548"/>
                    <a:gd name="connsiteX15" fmla="*/ 288553 w 706124"/>
                    <a:gd name="connsiteY15" fmla="*/ 612561 h 1070548"/>
                    <a:gd name="connsiteX16" fmla="*/ 278657 w 706124"/>
                    <a:gd name="connsiteY16" fmla="*/ 636425 h 1070548"/>
                    <a:gd name="connsiteX17" fmla="*/ 254368 w 706124"/>
                    <a:gd name="connsiteY17" fmla="*/ 685339 h 1070548"/>
                    <a:gd name="connsiteX18" fmla="*/ 201397 w 706124"/>
                    <a:gd name="connsiteY18" fmla="*/ 863690 h 1070548"/>
                    <a:gd name="connsiteX19" fmla="*/ 196305 w 706124"/>
                    <a:gd name="connsiteY19" fmla="*/ 914196 h 1070548"/>
                    <a:gd name="connsiteX20" fmla="*/ 187114 w 706124"/>
                    <a:gd name="connsiteY20" fmla="*/ 971139 h 1070548"/>
                    <a:gd name="connsiteX21" fmla="*/ 183651 w 706124"/>
                    <a:gd name="connsiteY21" fmla="*/ 1039725 h 1070548"/>
                    <a:gd name="connsiteX22" fmla="*/ 180544 w 706124"/>
                    <a:gd name="connsiteY22" fmla="*/ 1070548 h 1070548"/>
                    <a:gd name="connsiteX23" fmla="*/ 0 w 706124"/>
                    <a:gd name="connsiteY23" fmla="*/ 1070548 h 1070548"/>
                    <a:gd name="connsiteX24" fmla="*/ 5959 w 706124"/>
                    <a:gd name="connsiteY24" fmla="*/ 952520 h 1070548"/>
                    <a:gd name="connsiteX25" fmla="*/ 593161 w 706124"/>
                    <a:gd name="connsiteY25" fmla="*/ 11731 h 1070548"/>
                    <a:gd name="connsiteX26" fmla="*/ 616431 w 706124"/>
                    <a:gd name="connsiteY26" fmla="*/ 0 h 107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06124" h="1070548">
                      <a:moveTo>
                        <a:pt x="616431" y="0"/>
                      </a:moveTo>
                      <a:lnTo>
                        <a:pt x="706124" y="155352"/>
                      </a:lnTo>
                      <a:lnTo>
                        <a:pt x="692588" y="164732"/>
                      </a:lnTo>
                      <a:lnTo>
                        <a:pt x="689454" y="166312"/>
                      </a:lnTo>
                      <a:lnTo>
                        <a:pt x="641806" y="199922"/>
                      </a:lnTo>
                      <a:lnTo>
                        <a:pt x="572475" y="247967"/>
                      </a:lnTo>
                      <a:lnTo>
                        <a:pt x="525751" y="293588"/>
                      </a:lnTo>
                      <a:lnTo>
                        <a:pt x="499550" y="316872"/>
                      </a:lnTo>
                      <a:lnTo>
                        <a:pt x="482574" y="335748"/>
                      </a:lnTo>
                      <a:lnTo>
                        <a:pt x="442816" y="374568"/>
                      </a:lnTo>
                      <a:lnTo>
                        <a:pt x="422067" y="403025"/>
                      </a:lnTo>
                      <a:lnTo>
                        <a:pt x="418498" y="406994"/>
                      </a:lnTo>
                      <a:lnTo>
                        <a:pt x="385646" y="452978"/>
                      </a:lnTo>
                      <a:lnTo>
                        <a:pt x="335810" y="521329"/>
                      </a:lnTo>
                      <a:lnTo>
                        <a:pt x="306863" y="579624"/>
                      </a:lnTo>
                      <a:lnTo>
                        <a:pt x="288553" y="612561"/>
                      </a:lnTo>
                      <a:lnTo>
                        <a:pt x="278657" y="636425"/>
                      </a:lnTo>
                      <a:lnTo>
                        <a:pt x="254368" y="685339"/>
                      </a:lnTo>
                      <a:cubicBezTo>
                        <a:pt x="231804" y="742561"/>
                        <a:pt x="213985" y="802173"/>
                        <a:pt x="201397" y="863690"/>
                      </a:cubicBezTo>
                      <a:lnTo>
                        <a:pt x="196305" y="914196"/>
                      </a:lnTo>
                      <a:lnTo>
                        <a:pt x="187114" y="971139"/>
                      </a:lnTo>
                      <a:lnTo>
                        <a:pt x="183651" y="1039725"/>
                      </a:lnTo>
                      <a:lnTo>
                        <a:pt x="180544" y="1070548"/>
                      </a:lnTo>
                      <a:lnTo>
                        <a:pt x="0" y="1070548"/>
                      </a:lnTo>
                      <a:lnTo>
                        <a:pt x="5959" y="952520"/>
                      </a:lnTo>
                      <a:cubicBezTo>
                        <a:pt x="46287" y="555419"/>
                        <a:pt x="271013" y="212830"/>
                        <a:pt x="593161" y="11731"/>
                      </a:cubicBezTo>
                      <a:lnTo>
                        <a:pt x="61643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6" name="Freeform 545">
                  <a:extLst>
                    <a:ext uri="{FF2B5EF4-FFF2-40B4-BE49-F238E27FC236}">
                      <a16:creationId xmlns:a16="http://schemas.microsoft.com/office/drawing/2014/main" id="{3D5215ED-51E7-DD43-9A2E-3C9AC7A96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05187" y="2347652"/>
                  <a:ext cx="707268" cy="1070548"/>
                </a:xfrm>
                <a:custGeom>
                  <a:avLst/>
                  <a:gdLst>
                    <a:gd name="connsiteX0" fmla="*/ 90836 w 707268"/>
                    <a:gd name="connsiteY0" fmla="*/ 0 h 1070548"/>
                    <a:gd name="connsiteX1" fmla="*/ 114107 w 707268"/>
                    <a:gd name="connsiteY1" fmla="*/ 11731 h 1070548"/>
                    <a:gd name="connsiteX2" fmla="*/ 701308 w 707268"/>
                    <a:gd name="connsiteY2" fmla="*/ 952520 h 1070548"/>
                    <a:gd name="connsiteX3" fmla="*/ 707268 w 707268"/>
                    <a:gd name="connsiteY3" fmla="*/ 1070548 h 1070548"/>
                    <a:gd name="connsiteX4" fmla="*/ 526726 w 707268"/>
                    <a:gd name="connsiteY4" fmla="*/ 1070548 h 1070548"/>
                    <a:gd name="connsiteX5" fmla="*/ 523614 w 707268"/>
                    <a:gd name="connsiteY5" fmla="*/ 1039679 h 1070548"/>
                    <a:gd name="connsiteX6" fmla="*/ 520153 w 707268"/>
                    <a:gd name="connsiteY6" fmla="*/ 971139 h 1070548"/>
                    <a:gd name="connsiteX7" fmla="*/ 510969 w 707268"/>
                    <a:gd name="connsiteY7" fmla="*/ 914238 h 1070548"/>
                    <a:gd name="connsiteX8" fmla="*/ 505873 w 707268"/>
                    <a:gd name="connsiteY8" fmla="*/ 863690 h 1070548"/>
                    <a:gd name="connsiteX9" fmla="*/ 452902 w 707268"/>
                    <a:gd name="connsiteY9" fmla="*/ 685339 h 1070548"/>
                    <a:gd name="connsiteX10" fmla="*/ 428600 w 707268"/>
                    <a:gd name="connsiteY10" fmla="*/ 636398 h 1070548"/>
                    <a:gd name="connsiteX11" fmla="*/ 418715 w 707268"/>
                    <a:gd name="connsiteY11" fmla="*/ 612561 h 1070548"/>
                    <a:gd name="connsiteX12" fmla="*/ 400424 w 707268"/>
                    <a:gd name="connsiteY12" fmla="*/ 579657 h 1070548"/>
                    <a:gd name="connsiteX13" fmla="*/ 371460 w 707268"/>
                    <a:gd name="connsiteY13" fmla="*/ 521329 h 1070548"/>
                    <a:gd name="connsiteX14" fmla="*/ 321525 w 707268"/>
                    <a:gd name="connsiteY14" fmla="*/ 452842 h 1070548"/>
                    <a:gd name="connsiteX15" fmla="*/ 288770 w 707268"/>
                    <a:gd name="connsiteY15" fmla="*/ 406994 h 1070548"/>
                    <a:gd name="connsiteX16" fmla="*/ 285212 w 707268"/>
                    <a:gd name="connsiteY16" fmla="*/ 403037 h 1070548"/>
                    <a:gd name="connsiteX17" fmla="*/ 264454 w 707268"/>
                    <a:gd name="connsiteY17" fmla="*/ 374568 h 1070548"/>
                    <a:gd name="connsiteX18" fmla="*/ 224680 w 707268"/>
                    <a:gd name="connsiteY18" fmla="*/ 335732 h 1070548"/>
                    <a:gd name="connsiteX19" fmla="*/ 207718 w 707268"/>
                    <a:gd name="connsiteY19" fmla="*/ 316872 h 1070548"/>
                    <a:gd name="connsiteX20" fmla="*/ 181539 w 707268"/>
                    <a:gd name="connsiteY20" fmla="*/ 293608 h 1070548"/>
                    <a:gd name="connsiteX21" fmla="*/ 134795 w 707268"/>
                    <a:gd name="connsiteY21" fmla="*/ 247967 h 1070548"/>
                    <a:gd name="connsiteX22" fmla="*/ 65367 w 707268"/>
                    <a:gd name="connsiteY22" fmla="*/ 199855 h 1070548"/>
                    <a:gd name="connsiteX23" fmla="*/ 17814 w 707268"/>
                    <a:gd name="connsiteY23" fmla="*/ 166312 h 1070548"/>
                    <a:gd name="connsiteX24" fmla="*/ 14686 w 707268"/>
                    <a:gd name="connsiteY24" fmla="*/ 164735 h 1070548"/>
                    <a:gd name="connsiteX25" fmla="*/ 1144 w 707268"/>
                    <a:gd name="connsiteY25" fmla="*/ 155351 h 1070548"/>
                    <a:gd name="connsiteX26" fmla="*/ 0 w 707268"/>
                    <a:gd name="connsiteY26" fmla="*/ 157332 h 1070548"/>
                    <a:gd name="connsiteX27" fmla="*/ 0 w 707268"/>
                    <a:gd name="connsiteY27" fmla="*/ 157332 h 1070548"/>
                    <a:gd name="connsiteX28" fmla="*/ 90836 w 707268"/>
                    <a:gd name="connsiteY28" fmla="*/ 0 h 107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07268" h="1070548">
                      <a:moveTo>
                        <a:pt x="90836" y="0"/>
                      </a:moveTo>
                      <a:lnTo>
                        <a:pt x="114107" y="11731"/>
                      </a:lnTo>
                      <a:cubicBezTo>
                        <a:pt x="436254" y="212830"/>
                        <a:pt x="660980" y="555419"/>
                        <a:pt x="701308" y="952520"/>
                      </a:cubicBezTo>
                      <a:lnTo>
                        <a:pt x="707268" y="1070548"/>
                      </a:lnTo>
                      <a:lnTo>
                        <a:pt x="526726" y="1070548"/>
                      </a:lnTo>
                      <a:lnTo>
                        <a:pt x="523614" y="1039679"/>
                      </a:lnTo>
                      <a:lnTo>
                        <a:pt x="520153" y="971139"/>
                      </a:lnTo>
                      <a:lnTo>
                        <a:pt x="510969" y="914238"/>
                      </a:lnTo>
                      <a:lnTo>
                        <a:pt x="505873" y="863690"/>
                      </a:lnTo>
                      <a:cubicBezTo>
                        <a:pt x="493285" y="802173"/>
                        <a:pt x="475466" y="742561"/>
                        <a:pt x="452902" y="685339"/>
                      </a:cubicBezTo>
                      <a:lnTo>
                        <a:pt x="428600" y="636398"/>
                      </a:lnTo>
                      <a:lnTo>
                        <a:pt x="418715" y="612561"/>
                      </a:lnTo>
                      <a:lnTo>
                        <a:pt x="400424" y="579657"/>
                      </a:lnTo>
                      <a:lnTo>
                        <a:pt x="371460" y="521329"/>
                      </a:lnTo>
                      <a:lnTo>
                        <a:pt x="321525" y="452842"/>
                      </a:lnTo>
                      <a:lnTo>
                        <a:pt x="288770" y="406994"/>
                      </a:lnTo>
                      <a:lnTo>
                        <a:pt x="285212" y="403037"/>
                      </a:lnTo>
                      <a:lnTo>
                        <a:pt x="264454" y="374568"/>
                      </a:lnTo>
                      <a:lnTo>
                        <a:pt x="224680" y="335732"/>
                      </a:lnTo>
                      <a:lnTo>
                        <a:pt x="207718" y="316872"/>
                      </a:lnTo>
                      <a:lnTo>
                        <a:pt x="181539" y="293608"/>
                      </a:lnTo>
                      <a:lnTo>
                        <a:pt x="134795" y="247967"/>
                      </a:lnTo>
                      <a:lnTo>
                        <a:pt x="65367" y="199855"/>
                      </a:lnTo>
                      <a:lnTo>
                        <a:pt x="17814" y="166312"/>
                      </a:lnTo>
                      <a:lnTo>
                        <a:pt x="14686" y="164735"/>
                      </a:lnTo>
                      <a:lnTo>
                        <a:pt x="1144" y="155351"/>
                      </a:lnTo>
                      <a:lnTo>
                        <a:pt x="0" y="157332"/>
                      </a:lnTo>
                      <a:lnTo>
                        <a:pt x="0" y="157332"/>
                      </a:lnTo>
                      <a:lnTo>
                        <a:pt x="90836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7" name="Freeform 546">
                  <a:extLst>
                    <a:ext uri="{FF2B5EF4-FFF2-40B4-BE49-F238E27FC236}">
                      <a16:creationId xmlns:a16="http://schemas.microsoft.com/office/drawing/2014/main" id="{4A133E7A-4B7B-6246-B3E4-89374FB99E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5641" y="2503004"/>
                  <a:ext cx="618405" cy="915196"/>
                </a:xfrm>
                <a:custGeom>
                  <a:avLst/>
                  <a:gdLst>
                    <a:gd name="connsiteX0" fmla="*/ 524029 w 618405"/>
                    <a:gd name="connsiteY0" fmla="*/ 0 h 915196"/>
                    <a:gd name="connsiteX1" fmla="*/ 618405 w 618405"/>
                    <a:gd name="connsiteY1" fmla="*/ 163464 h 915196"/>
                    <a:gd name="connsiteX2" fmla="*/ 618405 w 618405"/>
                    <a:gd name="connsiteY2" fmla="*/ 163464 h 915196"/>
                    <a:gd name="connsiteX3" fmla="*/ 614343 w 618405"/>
                    <a:gd name="connsiteY3" fmla="*/ 156429 h 915196"/>
                    <a:gd name="connsiteX4" fmla="*/ 506082 w 618405"/>
                    <a:gd name="connsiteY4" fmla="*/ 231513 h 915196"/>
                    <a:gd name="connsiteX5" fmla="*/ 197103 w 618405"/>
                    <a:gd name="connsiteY5" fmla="*/ 744615 h 915196"/>
                    <a:gd name="connsiteX6" fmla="*/ 179921 w 618405"/>
                    <a:gd name="connsiteY6" fmla="*/ 915196 h 915196"/>
                    <a:gd name="connsiteX7" fmla="*/ 0 w 618405"/>
                    <a:gd name="connsiteY7" fmla="*/ 915196 h 915196"/>
                    <a:gd name="connsiteX8" fmla="*/ 1556 w 618405"/>
                    <a:gd name="connsiteY8" fmla="*/ 884373 h 915196"/>
                    <a:gd name="connsiteX9" fmla="*/ 14210 w 618405"/>
                    <a:gd name="connsiteY9" fmla="*/ 758844 h 915196"/>
                    <a:gd name="connsiteX10" fmla="*/ 25206 w 618405"/>
                    <a:gd name="connsiteY10" fmla="*/ 690726 h 915196"/>
                    <a:gd name="connsiteX11" fmla="*/ 59309 w 618405"/>
                    <a:gd name="connsiteY11" fmla="*/ 570909 h 915196"/>
                    <a:gd name="connsiteX12" fmla="*/ 96562 w 618405"/>
                    <a:gd name="connsiteY12" fmla="*/ 481073 h 915196"/>
                    <a:gd name="connsiteX13" fmla="*/ 124768 w 618405"/>
                    <a:gd name="connsiteY13" fmla="*/ 424272 h 915196"/>
                    <a:gd name="connsiteX14" fmla="*/ 165780 w 618405"/>
                    <a:gd name="connsiteY14" fmla="*/ 350495 h 915196"/>
                    <a:gd name="connsiteX15" fmla="*/ 203551 w 618405"/>
                    <a:gd name="connsiteY15" fmla="*/ 297626 h 915196"/>
                    <a:gd name="connsiteX16" fmla="*/ 239972 w 618405"/>
                    <a:gd name="connsiteY16" fmla="*/ 247673 h 915196"/>
                    <a:gd name="connsiteX17" fmla="*/ 300479 w 618405"/>
                    <a:gd name="connsiteY17" fmla="*/ 180396 h 915196"/>
                    <a:gd name="connsiteX18" fmla="*/ 343656 w 618405"/>
                    <a:gd name="connsiteY18" fmla="*/ 138236 h 915196"/>
                    <a:gd name="connsiteX19" fmla="*/ 408064 w 618405"/>
                    <a:gd name="connsiteY19" fmla="*/ 81002 h 915196"/>
                    <a:gd name="connsiteX20" fmla="*/ 459711 w 618405"/>
                    <a:gd name="connsiteY20" fmla="*/ 44570 h 915196"/>
                    <a:gd name="connsiteX21" fmla="*/ 510493 w 618405"/>
                    <a:gd name="connsiteY21" fmla="*/ 9380 h 915196"/>
                    <a:gd name="connsiteX22" fmla="*/ 525172 w 618405"/>
                    <a:gd name="connsiteY22" fmla="*/ 1980 h 915196"/>
                    <a:gd name="connsiteX23" fmla="*/ 524029 w 618405"/>
                    <a:gd name="connsiteY23" fmla="*/ 0 h 915196"/>
                    <a:gd name="connsiteX24" fmla="*/ 524029 w 618405"/>
                    <a:gd name="connsiteY24" fmla="*/ 0 h 915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18405" h="915196">
                      <a:moveTo>
                        <a:pt x="524029" y="0"/>
                      </a:moveTo>
                      <a:lnTo>
                        <a:pt x="618405" y="163464"/>
                      </a:lnTo>
                      <a:lnTo>
                        <a:pt x="618405" y="163464"/>
                      </a:lnTo>
                      <a:lnTo>
                        <a:pt x="614343" y="156429"/>
                      </a:lnTo>
                      <a:lnTo>
                        <a:pt x="506082" y="231513"/>
                      </a:lnTo>
                      <a:cubicBezTo>
                        <a:pt x="350636" y="359903"/>
                        <a:pt x="239030" y="539558"/>
                        <a:pt x="197103" y="744615"/>
                      </a:cubicBezTo>
                      <a:lnTo>
                        <a:pt x="179921" y="915196"/>
                      </a:lnTo>
                      <a:lnTo>
                        <a:pt x="0" y="915196"/>
                      </a:lnTo>
                      <a:lnTo>
                        <a:pt x="1556" y="884373"/>
                      </a:lnTo>
                      <a:lnTo>
                        <a:pt x="14210" y="758844"/>
                      </a:lnTo>
                      <a:lnTo>
                        <a:pt x="25206" y="690726"/>
                      </a:lnTo>
                      <a:cubicBezTo>
                        <a:pt x="34302" y="649865"/>
                        <a:pt x="45719" y="609878"/>
                        <a:pt x="59309" y="570909"/>
                      </a:cubicBezTo>
                      <a:lnTo>
                        <a:pt x="96562" y="481073"/>
                      </a:lnTo>
                      <a:lnTo>
                        <a:pt x="124768" y="424272"/>
                      </a:lnTo>
                      <a:lnTo>
                        <a:pt x="165780" y="350495"/>
                      </a:lnTo>
                      <a:lnTo>
                        <a:pt x="203551" y="297626"/>
                      </a:lnTo>
                      <a:lnTo>
                        <a:pt x="239972" y="247673"/>
                      </a:lnTo>
                      <a:lnTo>
                        <a:pt x="300479" y="180396"/>
                      </a:lnTo>
                      <a:lnTo>
                        <a:pt x="343656" y="138236"/>
                      </a:lnTo>
                      <a:lnTo>
                        <a:pt x="408064" y="81002"/>
                      </a:lnTo>
                      <a:lnTo>
                        <a:pt x="459711" y="44570"/>
                      </a:lnTo>
                      <a:lnTo>
                        <a:pt x="510493" y="9380"/>
                      </a:lnTo>
                      <a:lnTo>
                        <a:pt x="525172" y="1980"/>
                      </a:lnTo>
                      <a:lnTo>
                        <a:pt x="524029" y="0"/>
                      </a:lnTo>
                      <a:lnTo>
                        <a:pt x="524029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8" name="Freeform 547">
                  <a:extLst>
                    <a:ext uri="{FF2B5EF4-FFF2-40B4-BE49-F238E27FC236}">
                      <a16:creationId xmlns:a16="http://schemas.microsoft.com/office/drawing/2014/main" id="{DC257502-3838-774B-9C1F-69BD7C8921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11955" y="2504984"/>
                  <a:ext cx="618405" cy="913216"/>
                </a:xfrm>
                <a:custGeom>
                  <a:avLst/>
                  <a:gdLst>
                    <a:gd name="connsiteX0" fmla="*/ 93232 w 618405"/>
                    <a:gd name="connsiteY0" fmla="*/ 0 h 913216"/>
                    <a:gd name="connsiteX1" fmla="*/ 107918 w 618405"/>
                    <a:gd name="connsiteY1" fmla="*/ 7403 h 913216"/>
                    <a:gd name="connsiteX2" fmla="*/ 158599 w 618405"/>
                    <a:gd name="connsiteY2" fmla="*/ 42523 h 913216"/>
                    <a:gd name="connsiteX3" fmla="*/ 210341 w 618405"/>
                    <a:gd name="connsiteY3" fmla="*/ 79022 h 913216"/>
                    <a:gd name="connsiteX4" fmla="*/ 274771 w 618405"/>
                    <a:gd name="connsiteY4" fmla="*/ 136276 h 913216"/>
                    <a:gd name="connsiteX5" fmla="*/ 317912 w 618405"/>
                    <a:gd name="connsiteY5" fmla="*/ 178400 h 913216"/>
                    <a:gd name="connsiteX6" fmla="*/ 378444 w 618405"/>
                    <a:gd name="connsiteY6" fmla="*/ 245705 h 913216"/>
                    <a:gd name="connsiteX7" fmla="*/ 414757 w 618405"/>
                    <a:gd name="connsiteY7" fmla="*/ 295510 h 913216"/>
                    <a:gd name="connsiteX8" fmla="*/ 452625 w 618405"/>
                    <a:gd name="connsiteY8" fmla="*/ 348515 h 913216"/>
                    <a:gd name="connsiteX9" fmla="*/ 493656 w 618405"/>
                    <a:gd name="connsiteY9" fmla="*/ 422325 h 913216"/>
                    <a:gd name="connsiteX10" fmla="*/ 521832 w 618405"/>
                    <a:gd name="connsiteY10" fmla="*/ 479066 h 913216"/>
                    <a:gd name="connsiteX11" fmla="*/ 559095 w 618405"/>
                    <a:gd name="connsiteY11" fmla="*/ 568929 h 913216"/>
                    <a:gd name="connsiteX12" fmla="*/ 593199 w 618405"/>
                    <a:gd name="connsiteY12" fmla="*/ 688746 h 913216"/>
                    <a:gd name="connsiteX13" fmla="*/ 604201 w 618405"/>
                    <a:gd name="connsiteY13" fmla="*/ 756906 h 913216"/>
                    <a:gd name="connsiteX14" fmla="*/ 616846 w 618405"/>
                    <a:gd name="connsiteY14" fmla="*/ 882347 h 913216"/>
                    <a:gd name="connsiteX15" fmla="*/ 618405 w 618405"/>
                    <a:gd name="connsiteY15" fmla="*/ 913216 h 913216"/>
                    <a:gd name="connsiteX16" fmla="*/ 439957 w 618405"/>
                    <a:gd name="connsiteY16" fmla="*/ 913216 h 913216"/>
                    <a:gd name="connsiteX17" fmla="*/ 422775 w 618405"/>
                    <a:gd name="connsiteY17" fmla="*/ 742635 h 913216"/>
                    <a:gd name="connsiteX18" fmla="*/ 113797 w 618405"/>
                    <a:gd name="connsiteY18" fmla="*/ 229533 h 913216"/>
                    <a:gd name="connsiteX19" fmla="*/ 4483 w 618405"/>
                    <a:gd name="connsiteY19" fmla="*/ 153719 h 913216"/>
                    <a:gd name="connsiteX20" fmla="*/ 1 w 618405"/>
                    <a:gd name="connsiteY20" fmla="*/ 161483 h 913216"/>
                    <a:gd name="connsiteX21" fmla="*/ 0 w 618405"/>
                    <a:gd name="connsiteY21" fmla="*/ 161483 h 913216"/>
                    <a:gd name="connsiteX22" fmla="*/ 93232 w 618405"/>
                    <a:gd name="connsiteY22" fmla="*/ 0 h 913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18405" h="913216">
                      <a:moveTo>
                        <a:pt x="93232" y="0"/>
                      </a:moveTo>
                      <a:lnTo>
                        <a:pt x="107918" y="7403"/>
                      </a:lnTo>
                      <a:lnTo>
                        <a:pt x="158599" y="42523"/>
                      </a:lnTo>
                      <a:lnTo>
                        <a:pt x="210341" y="79022"/>
                      </a:lnTo>
                      <a:lnTo>
                        <a:pt x="274771" y="136276"/>
                      </a:lnTo>
                      <a:lnTo>
                        <a:pt x="317912" y="178400"/>
                      </a:lnTo>
                      <a:lnTo>
                        <a:pt x="378444" y="245705"/>
                      </a:lnTo>
                      <a:lnTo>
                        <a:pt x="414757" y="295510"/>
                      </a:lnTo>
                      <a:lnTo>
                        <a:pt x="452625" y="348515"/>
                      </a:lnTo>
                      <a:lnTo>
                        <a:pt x="493656" y="422325"/>
                      </a:lnTo>
                      <a:lnTo>
                        <a:pt x="521832" y="479066"/>
                      </a:lnTo>
                      <a:lnTo>
                        <a:pt x="559095" y="568929"/>
                      </a:lnTo>
                      <a:cubicBezTo>
                        <a:pt x="572686" y="607898"/>
                        <a:pt x="584102" y="647885"/>
                        <a:pt x="593199" y="688746"/>
                      </a:cubicBezTo>
                      <a:lnTo>
                        <a:pt x="604201" y="756906"/>
                      </a:lnTo>
                      <a:lnTo>
                        <a:pt x="616846" y="882347"/>
                      </a:lnTo>
                      <a:lnTo>
                        <a:pt x="618405" y="913216"/>
                      </a:lnTo>
                      <a:lnTo>
                        <a:pt x="439957" y="913216"/>
                      </a:lnTo>
                      <a:lnTo>
                        <a:pt x="422775" y="742635"/>
                      </a:lnTo>
                      <a:cubicBezTo>
                        <a:pt x="380849" y="537578"/>
                        <a:pt x="269243" y="357923"/>
                        <a:pt x="113797" y="229533"/>
                      </a:cubicBezTo>
                      <a:lnTo>
                        <a:pt x="4483" y="153719"/>
                      </a:lnTo>
                      <a:lnTo>
                        <a:pt x="1" y="161483"/>
                      </a:lnTo>
                      <a:lnTo>
                        <a:pt x="0" y="161483"/>
                      </a:lnTo>
                      <a:lnTo>
                        <a:pt x="93232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9" name="Freeform 548">
                  <a:extLst>
                    <a:ext uri="{FF2B5EF4-FFF2-40B4-BE49-F238E27FC236}">
                      <a16:creationId xmlns:a16="http://schemas.microsoft.com/office/drawing/2014/main" id="{31A8EFDD-37A7-CD47-8194-DE01FDE038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27955" y="2666468"/>
                  <a:ext cx="515196" cy="751733"/>
                </a:xfrm>
                <a:custGeom>
                  <a:avLst/>
                  <a:gdLst>
                    <a:gd name="connsiteX0" fmla="*/ 84001 w 515196"/>
                    <a:gd name="connsiteY0" fmla="*/ 0 h 751733"/>
                    <a:gd name="connsiteX1" fmla="*/ 191956 w 515196"/>
                    <a:gd name="connsiteY1" fmla="*/ 74811 h 751733"/>
                    <a:gd name="connsiteX2" fmla="*/ 498177 w 515196"/>
                    <a:gd name="connsiteY2" fmla="*/ 582918 h 751733"/>
                    <a:gd name="connsiteX3" fmla="*/ 515196 w 515196"/>
                    <a:gd name="connsiteY3" fmla="*/ 751733 h 751733"/>
                    <a:gd name="connsiteX4" fmla="*/ 346983 w 515196"/>
                    <a:gd name="connsiteY4" fmla="*/ 751733 h 751733"/>
                    <a:gd name="connsiteX5" fmla="*/ 333396 w 515196"/>
                    <a:gd name="connsiteY5" fmla="*/ 616818 h 751733"/>
                    <a:gd name="connsiteX6" fmla="*/ 85225 w 515196"/>
                    <a:gd name="connsiteY6" fmla="*/ 204612 h 751733"/>
                    <a:gd name="connsiteX7" fmla="*/ 0 w 515196"/>
                    <a:gd name="connsiteY7" fmla="*/ 145493 h 751733"/>
                    <a:gd name="connsiteX8" fmla="*/ 84001 w 515196"/>
                    <a:gd name="connsiteY8" fmla="*/ 0 h 751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5196" h="751733">
                      <a:moveTo>
                        <a:pt x="84001" y="0"/>
                      </a:moveTo>
                      <a:lnTo>
                        <a:pt x="191956" y="74811"/>
                      </a:lnTo>
                      <a:cubicBezTo>
                        <a:pt x="346015" y="201951"/>
                        <a:pt x="456625" y="379857"/>
                        <a:pt x="498177" y="582918"/>
                      </a:cubicBezTo>
                      <a:lnTo>
                        <a:pt x="515196" y="751733"/>
                      </a:lnTo>
                      <a:lnTo>
                        <a:pt x="346983" y="751733"/>
                      </a:lnTo>
                      <a:lnTo>
                        <a:pt x="333396" y="616818"/>
                      </a:lnTo>
                      <a:cubicBezTo>
                        <a:pt x="299721" y="452083"/>
                        <a:pt x="210079" y="307756"/>
                        <a:pt x="85225" y="204612"/>
                      </a:cubicBezTo>
                      <a:lnTo>
                        <a:pt x="0" y="145493"/>
                      </a:lnTo>
                      <a:lnTo>
                        <a:pt x="84001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0" name="Freeform 549">
                  <a:extLst>
                    <a:ext uri="{FF2B5EF4-FFF2-40B4-BE49-F238E27FC236}">
                      <a16:creationId xmlns:a16="http://schemas.microsoft.com/office/drawing/2014/main" id="{A5454588-736A-3740-A860-8932C32C5B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62852" y="2666468"/>
                  <a:ext cx="515616" cy="751732"/>
                </a:xfrm>
                <a:custGeom>
                  <a:avLst/>
                  <a:gdLst>
                    <a:gd name="connsiteX0" fmla="*/ 431194 w 515616"/>
                    <a:gd name="connsiteY0" fmla="*/ 0 h 751732"/>
                    <a:gd name="connsiteX1" fmla="*/ 515616 w 515616"/>
                    <a:gd name="connsiteY1" fmla="*/ 146222 h 751732"/>
                    <a:gd name="connsiteX2" fmla="*/ 431443 w 515616"/>
                    <a:gd name="connsiteY2" fmla="*/ 204611 h 751732"/>
                    <a:gd name="connsiteX3" fmla="*/ 183272 w 515616"/>
                    <a:gd name="connsiteY3" fmla="*/ 616817 h 751732"/>
                    <a:gd name="connsiteX4" fmla="*/ 169685 w 515616"/>
                    <a:gd name="connsiteY4" fmla="*/ 751732 h 751732"/>
                    <a:gd name="connsiteX5" fmla="*/ 0 w 515616"/>
                    <a:gd name="connsiteY5" fmla="*/ 751732 h 751732"/>
                    <a:gd name="connsiteX6" fmla="*/ 17018 w 515616"/>
                    <a:gd name="connsiteY6" fmla="*/ 582917 h 751732"/>
                    <a:gd name="connsiteX7" fmla="*/ 323239 w 515616"/>
                    <a:gd name="connsiteY7" fmla="*/ 74810 h 751732"/>
                    <a:gd name="connsiteX8" fmla="*/ 431194 w 515616"/>
                    <a:gd name="connsiteY8" fmla="*/ 0 h 751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5616" h="751732">
                      <a:moveTo>
                        <a:pt x="431194" y="0"/>
                      </a:moveTo>
                      <a:lnTo>
                        <a:pt x="515616" y="146222"/>
                      </a:lnTo>
                      <a:lnTo>
                        <a:pt x="431443" y="204611"/>
                      </a:lnTo>
                      <a:cubicBezTo>
                        <a:pt x="306589" y="307755"/>
                        <a:pt x="216947" y="452082"/>
                        <a:pt x="183272" y="616817"/>
                      </a:cubicBezTo>
                      <a:lnTo>
                        <a:pt x="169685" y="751732"/>
                      </a:lnTo>
                      <a:lnTo>
                        <a:pt x="0" y="751732"/>
                      </a:lnTo>
                      <a:lnTo>
                        <a:pt x="17018" y="582917"/>
                      </a:lnTo>
                      <a:cubicBezTo>
                        <a:pt x="58571" y="379856"/>
                        <a:pt x="169181" y="201950"/>
                        <a:pt x="323239" y="74810"/>
                      </a:cubicBezTo>
                      <a:lnTo>
                        <a:pt x="431194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1" name="Freeform 550">
                  <a:extLst>
                    <a:ext uri="{FF2B5EF4-FFF2-40B4-BE49-F238E27FC236}">
                      <a16:creationId xmlns:a16="http://schemas.microsoft.com/office/drawing/2014/main" id="{05C309BC-5D58-1945-AB9C-2905A5ABBB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34561" y="2814756"/>
                  <a:ext cx="437352" cy="603445"/>
                </a:xfrm>
                <a:custGeom>
                  <a:avLst/>
                  <a:gdLst>
                    <a:gd name="connsiteX0" fmla="*/ 91780 w 437352"/>
                    <a:gd name="connsiteY0" fmla="*/ 0 h 603445"/>
                    <a:gd name="connsiteX1" fmla="*/ 176427 w 437352"/>
                    <a:gd name="connsiteY1" fmla="*/ 58658 h 603445"/>
                    <a:gd name="connsiteX2" fmla="*/ 423812 w 437352"/>
                    <a:gd name="connsiteY2" fmla="*/ 469140 h 603445"/>
                    <a:gd name="connsiteX3" fmla="*/ 437352 w 437352"/>
                    <a:gd name="connsiteY3" fmla="*/ 603445 h 603445"/>
                    <a:gd name="connsiteX4" fmla="*/ 253781 w 437352"/>
                    <a:gd name="connsiteY4" fmla="*/ 603445 h 603445"/>
                    <a:gd name="connsiteX5" fmla="*/ 243971 w 437352"/>
                    <a:gd name="connsiteY5" fmla="*/ 506136 h 603445"/>
                    <a:gd name="connsiteX6" fmla="*/ 59659 w 437352"/>
                    <a:gd name="connsiteY6" fmla="*/ 200310 h 603445"/>
                    <a:gd name="connsiteX7" fmla="*/ 0 w 437352"/>
                    <a:gd name="connsiteY7" fmla="*/ 158968 h 603445"/>
                    <a:gd name="connsiteX8" fmla="*/ 91780 w 437352"/>
                    <a:gd name="connsiteY8" fmla="*/ 0 h 60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2" h="603445">
                      <a:moveTo>
                        <a:pt x="91780" y="0"/>
                      </a:moveTo>
                      <a:lnTo>
                        <a:pt x="176427" y="58658"/>
                      </a:lnTo>
                      <a:cubicBezTo>
                        <a:pt x="300886" y="161370"/>
                        <a:pt x="390244" y="305094"/>
                        <a:pt x="423812" y="469140"/>
                      </a:cubicBezTo>
                      <a:lnTo>
                        <a:pt x="437352" y="603445"/>
                      </a:lnTo>
                      <a:lnTo>
                        <a:pt x="253781" y="603445"/>
                      </a:lnTo>
                      <a:lnTo>
                        <a:pt x="243971" y="506136"/>
                      </a:lnTo>
                      <a:cubicBezTo>
                        <a:pt x="218961" y="383915"/>
                        <a:pt x="152386" y="276835"/>
                        <a:pt x="59659" y="200310"/>
                      </a:cubicBezTo>
                      <a:lnTo>
                        <a:pt x="0" y="158968"/>
                      </a:lnTo>
                      <a:lnTo>
                        <a:pt x="9178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2" name="Freeform 551">
                  <a:extLst>
                    <a:ext uri="{FF2B5EF4-FFF2-40B4-BE49-F238E27FC236}">
                      <a16:creationId xmlns:a16="http://schemas.microsoft.com/office/drawing/2014/main" id="{5C5C117F-EF6C-D146-900F-09FDB6A6C1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34090" y="2814756"/>
                  <a:ext cx="437351" cy="603444"/>
                </a:xfrm>
                <a:custGeom>
                  <a:avLst/>
                  <a:gdLst>
                    <a:gd name="connsiteX0" fmla="*/ 345570 w 437351"/>
                    <a:gd name="connsiteY0" fmla="*/ 0 h 603444"/>
                    <a:gd name="connsiteX1" fmla="*/ 437351 w 437351"/>
                    <a:gd name="connsiteY1" fmla="*/ 158968 h 603444"/>
                    <a:gd name="connsiteX2" fmla="*/ 377693 w 437351"/>
                    <a:gd name="connsiteY2" fmla="*/ 200309 h 603444"/>
                    <a:gd name="connsiteX3" fmla="*/ 193381 w 437351"/>
                    <a:gd name="connsiteY3" fmla="*/ 506135 h 603444"/>
                    <a:gd name="connsiteX4" fmla="*/ 183571 w 437351"/>
                    <a:gd name="connsiteY4" fmla="*/ 603444 h 603444"/>
                    <a:gd name="connsiteX5" fmla="*/ 0 w 437351"/>
                    <a:gd name="connsiteY5" fmla="*/ 603444 h 603444"/>
                    <a:gd name="connsiteX6" fmla="*/ 13539 w 437351"/>
                    <a:gd name="connsiteY6" fmla="*/ 469139 h 603444"/>
                    <a:gd name="connsiteX7" fmla="*/ 260925 w 437351"/>
                    <a:gd name="connsiteY7" fmla="*/ 58657 h 603444"/>
                    <a:gd name="connsiteX8" fmla="*/ 345570 w 437351"/>
                    <a:gd name="connsiteY8" fmla="*/ 0 h 60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1" h="603444">
                      <a:moveTo>
                        <a:pt x="345570" y="0"/>
                      </a:moveTo>
                      <a:lnTo>
                        <a:pt x="437351" y="158968"/>
                      </a:lnTo>
                      <a:lnTo>
                        <a:pt x="377693" y="200309"/>
                      </a:lnTo>
                      <a:cubicBezTo>
                        <a:pt x="284967" y="276834"/>
                        <a:pt x="218391" y="383914"/>
                        <a:pt x="193381" y="506135"/>
                      </a:cubicBezTo>
                      <a:lnTo>
                        <a:pt x="183571" y="603444"/>
                      </a:lnTo>
                      <a:lnTo>
                        <a:pt x="0" y="603444"/>
                      </a:lnTo>
                      <a:lnTo>
                        <a:pt x="13539" y="469139"/>
                      </a:lnTo>
                      <a:cubicBezTo>
                        <a:pt x="47108" y="305093"/>
                        <a:pt x="136466" y="161369"/>
                        <a:pt x="260925" y="58657"/>
                      </a:cubicBezTo>
                      <a:lnTo>
                        <a:pt x="34557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3" name="Freeform 552">
                  <a:extLst>
                    <a:ext uri="{FF2B5EF4-FFF2-40B4-BE49-F238E27FC236}">
                      <a16:creationId xmlns:a16="http://schemas.microsoft.com/office/drawing/2014/main" id="{596D5C5C-E0DE-534C-B2A4-27889A0E0B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6476" y="3439801"/>
                  <a:ext cx="793272" cy="1224807"/>
                </a:xfrm>
                <a:custGeom>
                  <a:avLst/>
                  <a:gdLst>
                    <a:gd name="connsiteX0" fmla="*/ 0 w 793272"/>
                    <a:gd name="connsiteY0" fmla="*/ 0 h 1224807"/>
                    <a:gd name="connsiteX1" fmla="*/ 176610 w 793272"/>
                    <a:gd name="connsiteY1" fmla="*/ 0 h 1224807"/>
                    <a:gd name="connsiteX2" fmla="*/ 182572 w 793272"/>
                    <a:gd name="connsiteY2" fmla="*/ 118075 h 1224807"/>
                    <a:gd name="connsiteX3" fmla="*/ 769989 w 793272"/>
                    <a:gd name="connsiteY3" fmla="*/ 1059209 h 1224807"/>
                    <a:gd name="connsiteX4" fmla="*/ 793272 w 793272"/>
                    <a:gd name="connsiteY4" fmla="*/ 1070947 h 1224807"/>
                    <a:gd name="connsiteX5" fmla="*/ 704440 w 793272"/>
                    <a:gd name="connsiteY5" fmla="*/ 1224807 h 1224807"/>
                    <a:gd name="connsiteX6" fmla="*/ 676596 w 793272"/>
                    <a:gd name="connsiteY6" fmla="*/ 1209133 h 1224807"/>
                    <a:gd name="connsiteX7" fmla="*/ 6874 w 793272"/>
                    <a:gd name="connsiteY7" fmla="*/ 136132 h 1224807"/>
                    <a:gd name="connsiteX8" fmla="*/ 0 w 793272"/>
                    <a:gd name="connsiteY8" fmla="*/ 0 h 1224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3272" h="1224807">
                      <a:moveTo>
                        <a:pt x="0" y="0"/>
                      </a:moveTo>
                      <a:lnTo>
                        <a:pt x="176610" y="0"/>
                      </a:lnTo>
                      <a:lnTo>
                        <a:pt x="182572" y="118075"/>
                      </a:lnTo>
                      <a:cubicBezTo>
                        <a:pt x="222915" y="515322"/>
                        <a:pt x="447723" y="858036"/>
                        <a:pt x="769989" y="1059209"/>
                      </a:cubicBezTo>
                      <a:lnTo>
                        <a:pt x="793272" y="1070947"/>
                      </a:lnTo>
                      <a:lnTo>
                        <a:pt x="704440" y="1224807"/>
                      </a:lnTo>
                      <a:lnTo>
                        <a:pt x="676596" y="1209133"/>
                      </a:lnTo>
                      <a:cubicBezTo>
                        <a:pt x="309176" y="979773"/>
                        <a:pt x="52869" y="589040"/>
                        <a:pt x="6874" y="1361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4" name="Freeform 553">
                  <a:extLst>
                    <a:ext uri="{FF2B5EF4-FFF2-40B4-BE49-F238E27FC236}">
                      <a16:creationId xmlns:a16="http://schemas.microsoft.com/office/drawing/2014/main" id="{CF2D7353-7EA1-F640-9B51-60BD9AEC7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93546" y="3439801"/>
                  <a:ext cx="707267" cy="1070549"/>
                </a:xfrm>
                <a:custGeom>
                  <a:avLst/>
                  <a:gdLst>
                    <a:gd name="connsiteX0" fmla="*/ 0 w 707267"/>
                    <a:gd name="connsiteY0" fmla="*/ 0 h 1070549"/>
                    <a:gd name="connsiteX1" fmla="*/ 180544 w 707267"/>
                    <a:gd name="connsiteY1" fmla="*/ 0 h 1070549"/>
                    <a:gd name="connsiteX2" fmla="*/ 183651 w 707267"/>
                    <a:gd name="connsiteY2" fmla="*/ 30823 h 1070549"/>
                    <a:gd name="connsiteX3" fmla="*/ 187114 w 707267"/>
                    <a:gd name="connsiteY3" fmla="*/ 99410 h 1070549"/>
                    <a:gd name="connsiteX4" fmla="*/ 196306 w 707267"/>
                    <a:gd name="connsiteY4" fmla="*/ 156355 h 1070549"/>
                    <a:gd name="connsiteX5" fmla="*/ 201397 w 707267"/>
                    <a:gd name="connsiteY5" fmla="*/ 206858 h 1070549"/>
                    <a:gd name="connsiteX6" fmla="*/ 254368 w 707267"/>
                    <a:gd name="connsiteY6" fmla="*/ 385209 h 1070549"/>
                    <a:gd name="connsiteX7" fmla="*/ 278655 w 707267"/>
                    <a:gd name="connsiteY7" fmla="*/ 434120 h 1070549"/>
                    <a:gd name="connsiteX8" fmla="*/ 288553 w 707267"/>
                    <a:gd name="connsiteY8" fmla="*/ 457988 h 1070549"/>
                    <a:gd name="connsiteX9" fmla="*/ 306864 w 707267"/>
                    <a:gd name="connsiteY9" fmla="*/ 490929 h 1070549"/>
                    <a:gd name="connsiteX10" fmla="*/ 335810 w 707267"/>
                    <a:gd name="connsiteY10" fmla="*/ 549220 h 1070549"/>
                    <a:gd name="connsiteX11" fmla="*/ 385629 w 707267"/>
                    <a:gd name="connsiteY11" fmla="*/ 617548 h 1070549"/>
                    <a:gd name="connsiteX12" fmla="*/ 418498 w 707267"/>
                    <a:gd name="connsiteY12" fmla="*/ 663555 h 1070549"/>
                    <a:gd name="connsiteX13" fmla="*/ 422070 w 707267"/>
                    <a:gd name="connsiteY13" fmla="*/ 667527 h 1070549"/>
                    <a:gd name="connsiteX14" fmla="*/ 442816 w 707267"/>
                    <a:gd name="connsiteY14" fmla="*/ 695980 h 1070549"/>
                    <a:gd name="connsiteX15" fmla="*/ 482572 w 707267"/>
                    <a:gd name="connsiteY15" fmla="*/ 734799 h 1070549"/>
                    <a:gd name="connsiteX16" fmla="*/ 499550 w 707267"/>
                    <a:gd name="connsiteY16" fmla="*/ 753676 h 1070549"/>
                    <a:gd name="connsiteX17" fmla="*/ 525751 w 707267"/>
                    <a:gd name="connsiteY17" fmla="*/ 776960 h 1070549"/>
                    <a:gd name="connsiteX18" fmla="*/ 572475 w 707267"/>
                    <a:gd name="connsiteY18" fmla="*/ 822581 h 1070549"/>
                    <a:gd name="connsiteX19" fmla="*/ 641806 w 707267"/>
                    <a:gd name="connsiteY19" fmla="*/ 870626 h 1070549"/>
                    <a:gd name="connsiteX20" fmla="*/ 689454 w 707267"/>
                    <a:gd name="connsiteY20" fmla="*/ 904236 h 1070549"/>
                    <a:gd name="connsiteX21" fmla="*/ 692589 w 707267"/>
                    <a:gd name="connsiteY21" fmla="*/ 905817 h 1070549"/>
                    <a:gd name="connsiteX22" fmla="*/ 706124 w 707267"/>
                    <a:gd name="connsiteY22" fmla="*/ 915196 h 1070549"/>
                    <a:gd name="connsiteX23" fmla="*/ 707267 w 707267"/>
                    <a:gd name="connsiteY23" fmla="*/ 913217 h 1070549"/>
                    <a:gd name="connsiteX24" fmla="*/ 707267 w 707267"/>
                    <a:gd name="connsiteY24" fmla="*/ 913217 h 1070549"/>
                    <a:gd name="connsiteX25" fmla="*/ 616431 w 707267"/>
                    <a:gd name="connsiteY25" fmla="*/ 1070549 h 1070549"/>
                    <a:gd name="connsiteX26" fmla="*/ 593161 w 707267"/>
                    <a:gd name="connsiteY26" fmla="*/ 1058818 h 1070549"/>
                    <a:gd name="connsiteX27" fmla="*/ 5959 w 707267"/>
                    <a:gd name="connsiteY27" fmla="*/ 118028 h 1070549"/>
                    <a:gd name="connsiteX28" fmla="*/ 0 w 707267"/>
                    <a:gd name="connsiteY28" fmla="*/ 0 h 1070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07267" h="1070549">
                      <a:moveTo>
                        <a:pt x="0" y="0"/>
                      </a:moveTo>
                      <a:lnTo>
                        <a:pt x="180544" y="0"/>
                      </a:lnTo>
                      <a:lnTo>
                        <a:pt x="183651" y="30823"/>
                      </a:lnTo>
                      <a:lnTo>
                        <a:pt x="187114" y="99410"/>
                      </a:lnTo>
                      <a:lnTo>
                        <a:pt x="196306" y="156355"/>
                      </a:lnTo>
                      <a:lnTo>
                        <a:pt x="201397" y="206858"/>
                      </a:lnTo>
                      <a:cubicBezTo>
                        <a:pt x="213985" y="268375"/>
                        <a:pt x="231804" y="327987"/>
                        <a:pt x="254368" y="385209"/>
                      </a:cubicBezTo>
                      <a:lnTo>
                        <a:pt x="278655" y="434120"/>
                      </a:lnTo>
                      <a:lnTo>
                        <a:pt x="288553" y="457988"/>
                      </a:lnTo>
                      <a:lnTo>
                        <a:pt x="306864" y="490929"/>
                      </a:lnTo>
                      <a:lnTo>
                        <a:pt x="335810" y="549220"/>
                      </a:lnTo>
                      <a:lnTo>
                        <a:pt x="385629" y="617548"/>
                      </a:lnTo>
                      <a:lnTo>
                        <a:pt x="418498" y="663555"/>
                      </a:lnTo>
                      <a:lnTo>
                        <a:pt x="422070" y="667527"/>
                      </a:lnTo>
                      <a:lnTo>
                        <a:pt x="442816" y="695980"/>
                      </a:lnTo>
                      <a:lnTo>
                        <a:pt x="482572" y="734799"/>
                      </a:lnTo>
                      <a:lnTo>
                        <a:pt x="499550" y="753676"/>
                      </a:lnTo>
                      <a:lnTo>
                        <a:pt x="525751" y="776960"/>
                      </a:lnTo>
                      <a:lnTo>
                        <a:pt x="572475" y="822581"/>
                      </a:lnTo>
                      <a:lnTo>
                        <a:pt x="641806" y="870626"/>
                      </a:lnTo>
                      <a:lnTo>
                        <a:pt x="689454" y="904236"/>
                      </a:lnTo>
                      <a:lnTo>
                        <a:pt x="692589" y="905817"/>
                      </a:lnTo>
                      <a:lnTo>
                        <a:pt x="706124" y="915196"/>
                      </a:lnTo>
                      <a:lnTo>
                        <a:pt x="707267" y="913217"/>
                      </a:lnTo>
                      <a:lnTo>
                        <a:pt x="707267" y="913217"/>
                      </a:lnTo>
                      <a:lnTo>
                        <a:pt x="616431" y="1070549"/>
                      </a:lnTo>
                      <a:lnTo>
                        <a:pt x="593161" y="1058818"/>
                      </a:lnTo>
                      <a:cubicBezTo>
                        <a:pt x="271013" y="857719"/>
                        <a:pt x="46287" y="515130"/>
                        <a:pt x="5959" y="1180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5" name="Freeform 554">
                  <a:extLst>
                    <a:ext uri="{FF2B5EF4-FFF2-40B4-BE49-F238E27FC236}">
                      <a16:creationId xmlns:a16="http://schemas.microsoft.com/office/drawing/2014/main" id="{E77108DB-2F0A-C04E-887C-A756E33B73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5641" y="3439801"/>
                  <a:ext cx="614343" cy="913217"/>
                </a:xfrm>
                <a:custGeom>
                  <a:avLst/>
                  <a:gdLst>
                    <a:gd name="connsiteX0" fmla="*/ 0 w 614343"/>
                    <a:gd name="connsiteY0" fmla="*/ 0 h 913217"/>
                    <a:gd name="connsiteX1" fmla="*/ 179921 w 614343"/>
                    <a:gd name="connsiteY1" fmla="*/ 0 h 913217"/>
                    <a:gd name="connsiteX2" fmla="*/ 197103 w 614343"/>
                    <a:gd name="connsiteY2" fmla="*/ 170581 h 913217"/>
                    <a:gd name="connsiteX3" fmla="*/ 506082 w 614343"/>
                    <a:gd name="connsiteY3" fmla="*/ 683684 h 913217"/>
                    <a:gd name="connsiteX4" fmla="*/ 614343 w 614343"/>
                    <a:gd name="connsiteY4" fmla="*/ 758768 h 913217"/>
                    <a:gd name="connsiteX5" fmla="*/ 525172 w 614343"/>
                    <a:gd name="connsiteY5" fmla="*/ 913217 h 913217"/>
                    <a:gd name="connsiteX6" fmla="*/ 510494 w 614343"/>
                    <a:gd name="connsiteY6" fmla="*/ 905817 h 913217"/>
                    <a:gd name="connsiteX7" fmla="*/ 459711 w 614343"/>
                    <a:gd name="connsiteY7" fmla="*/ 870626 h 913217"/>
                    <a:gd name="connsiteX8" fmla="*/ 408064 w 614343"/>
                    <a:gd name="connsiteY8" fmla="*/ 834194 h 913217"/>
                    <a:gd name="connsiteX9" fmla="*/ 343656 w 614343"/>
                    <a:gd name="connsiteY9" fmla="*/ 776960 h 913217"/>
                    <a:gd name="connsiteX10" fmla="*/ 300477 w 614343"/>
                    <a:gd name="connsiteY10" fmla="*/ 734799 h 913217"/>
                    <a:gd name="connsiteX11" fmla="*/ 239975 w 614343"/>
                    <a:gd name="connsiteY11" fmla="*/ 667527 h 913217"/>
                    <a:gd name="connsiteX12" fmla="*/ 203534 w 614343"/>
                    <a:gd name="connsiteY12" fmla="*/ 617548 h 913217"/>
                    <a:gd name="connsiteX13" fmla="*/ 165780 w 614343"/>
                    <a:gd name="connsiteY13" fmla="*/ 564702 h 913217"/>
                    <a:gd name="connsiteX14" fmla="*/ 124769 w 614343"/>
                    <a:gd name="connsiteY14" fmla="*/ 490929 h 913217"/>
                    <a:gd name="connsiteX15" fmla="*/ 96560 w 614343"/>
                    <a:gd name="connsiteY15" fmla="*/ 434120 h 913217"/>
                    <a:gd name="connsiteX16" fmla="*/ 59309 w 614343"/>
                    <a:gd name="connsiteY16" fmla="*/ 344288 h 913217"/>
                    <a:gd name="connsiteX17" fmla="*/ 25206 w 614343"/>
                    <a:gd name="connsiteY17" fmla="*/ 224471 h 913217"/>
                    <a:gd name="connsiteX18" fmla="*/ 14211 w 614343"/>
                    <a:gd name="connsiteY18" fmla="*/ 156355 h 913217"/>
                    <a:gd name="connsiteX19" fmla="*/ 1556 w 614343"/>
                    <a:gd name="connsiteY19" fmla="*/ 30823 h 913217"/>
                    <a:gd name="connsiteX20" fmla="*/ 0 w 614343"/>
                    <a:gd name="connsiteY20" fmla="*/ 0 h 913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14343" h="913217">
                      <a:moveTo>
                        <a:pt x="0" y="0"/>
                      </a:moveTo>
                      <a:lnTo>
                        <a:pt x="179921" y="0"/>
                      </a:lnTo>
                      <a:lnTo>
                        <a:pt x="197103" y="170581"/>
                      </a:lnTo>
                      <a:cubicBezTo>
                        <a:pt x="239030" y="375639"/>
                        <a:pt x="350636" y="555293"/>
                        <a:pt x="506082" y="683684"/>
                      </a:cubicBezTo>
                      <a:lnTo>
                        <a:pt x="614343" y="758768"/>
                      </a:lnTo>
                      <a:lnTo>
                        <a:pt x="525172" y="913217"/>
                      </a:lnTo>
                      <a:lnTo>
                        <a:pt x="510494" y="905817"/>
                      </a:lnTo>
                      <a:lnTo>
                        <a:pt x="459711" y="870626"/>
                      </a:lnTo>
                      <a:lnTo>
                        <a:pt x="408064" y="834194"/>
                      </a:lnTo>
                      <a:lnTo>
                        <a:pt x="343656" y="776960"/>
                      </a:lnTo>
                      <a:lnTo>
                        <a:pt x="300477" y="734799"/>
                      </a:lnTo>
                      <a:lnTo>
                        <a:pt x="239975" y="667527"/>
                      </a:lnTo>
                      <a:lnTo>
                        <a:pt x="203534" y="617548"/>
                      </a:lnTo>
                      <a:lnTo>
                        <a:pt x="165780" y="564702"/>
                      </a:lnTo>
                      <a:lnTo>
                        <a:pt x="124769" y="490929"/>
                      </a:lnTo>
                      <a:lnTo>
                        <a:pt x="96560" y="434120"/>
                      </a:lnTo>
                      <a:lnTo>
                        <a:pt x="59309" y="344288"/>
                      </a:lnTo>
                      <a:cubicBezTo>
                        <a:pt x="45719" y="305320"/>
                        <a:pt x="34302" y="265332"/>
                        <a:pt x="25206" y="224471"/>
                      </a:cubicBezTo>
                      <a:lnTo>
                        <a:pt x="14211" y="156355"/>
                      </a:lnTo>
                      <a:lnTo>
                        <a:pt x="1556" y="308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6" name="Freeform 555">
                  <a:extLst>
                    <a:ext uri="{FF2B5EF4-FFF2-40B4-BE49-F238E27FC236}">
                      <a16:creationId xmlns:a16="http://schemas.microsoft.com/office/drawing/2014/main" id="{4A62017E-3A94-1741-A250-5C072282A6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62852" y="3439800"/>
                  <a:ext cx="515616" cy="758768"/>
                </a:xfrm>
                <a:custGeom>
                  <a:avLst/>
                  <a:gdLst>
                    <a:gd name="connsiteX0" fmla="*/ 0 w 515616"/>
                    <a:gd name="connsiteY0" fmla="*/ 0 h 758768"/>
                    <a:gd name="connsiteX1" fmla="*/ 169685 w 515616"/>
                    <a:gd name="connsiteY1" fmla="*/ 0 h 758768"/>
                    <a:gd name="connsiteX2" fmla="*/ 183272 w 515616"/>
                    <a:gd name="connsiteY2" fmla="*/ 134915 h 758768"/>
                    <a:gd name="connsiteX3" fmla="*/ 431443 w 515616"/>
                    <a:gd name="connsiteY3" fmla="*/ 547121 h 758768"/>
                    <a:gd name="connsiteX4" fmla="*/ 515616 w 515616"/>
                    <a:gd name="connsiteY4" fmla="*/ 605510 h 758768"/>
                    <a:gd name="connsiteX5" fmla="*/ 427132 w 515616"/>
                    <a:gd name="connsiteY5" fmla="*/ 758768 h 758768"/>
                    <a:gd name="connsiteX6" fmla="*/ 427132 w 515616"/>
                    <a:gd name="connsiteY6" fmla="*/ 758768 h 758768"/>
                    <a:gd name="connsiteX7" fmla="*/ 431194 w 515616"/>
                    <a:gd name="connsiteY7" fmla="*/ 751732 h 758768"/>
                    <a:gd name="connsiteX8" fmla="*/ 323239 w 515616"/>
                    <a:gd name="connsiteY8" fmla="*/ 676923 h 758768"/>
                    <a:gd name="connsiteX9" fmla="*/ 17018 w 515616"/>
                    <a:gd name="connsiteY9" fmla="*/ 168816 h 758768"/>
                    <a:gd name="connsiteX10" fmla="*/ 0 w 515616"/>
                    <a:gd name="connsiteY10" fmla="*/ 0 h 758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15616" h="758768">
                      <a:moveTo>
                        <a:pt x="0" y="0"/>
                      </a:moveTo>
                      <a:lnTo>
                        <a:pt x="169685" y="0"/>
                      </a:lnTo>
                      <a:lnTo>
                        <a:pt x="183272" y="134915"/>
                      </a:lnTo>
                      <a:cubicBezTo>
                        <a:pt x="216947" y="299650"/>
                        <a:pt x="306589" y="443978"/>
                        <a:pt x="431443" y="547121"/>
                      </a:cubicBezTo>
                      <a:lnTo>
                        <a:pt x="515616" y="605510"/>
                      </a:lnTo>
                      <a:lnTo>
                        <a:pt x="427132" y="758768"/>
                      </a:lnTo>
                      <a:lnTo>
                        <a:pt x="427132" y="758768"/>
                      </a:lnTo>
                      <a:lnTo>
                        <a:pt x="431194" y="751732"/>
                      </a:lnTo>
                      <a:lnTo>
                        <a:pt x="323239" y="676923"/>
                      </a:lnTo>
                      <a:cubicBezTo>
                        <a:pt x="169181" y="549783"/>
                        <a:pt x="58571" y="371877"/>
                        <a:pt x="17018" y="16881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7" name="Freeform 556">
                  <a:extLst>
                    <a:ext uri="{FF2B5EF4-FFF2-40B4-BE49-F238E27FC236}">
                      <a16:creationId xmlns:a16="http://schemas.microsoft.com/office/drawing/2014/main" id="{A4C082D5-6F93-7B4B-BBAA-702208EF03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34090" y="3439800"/>
                  <a:ext cx="437351" cy="603444"/>
                </a:xfrm>
                <a:custGeom>
                  <a:avLst/>
                  <a:gdLst>
                    <a:gd name="connsiteX0" fmla="*/ 0 w 437351"/>
                    <a:gd name="connsiteY0" fmla="*/ 0 h 603444"/>
                    <a:gd name="connsiteX1" fmla="*/ 183571 w 437351"/>
                    <a:gd name="connsiteY1" fmla="*/ 0 h 603444"/>
                    <a:gd name="connsiteX2" fmla="*/ 193381 w 437351"/>
                    <a:gd name="connsiteY2" fmla="*/ 97309 h 603444"/>
                    <a:gd name="connsiteX3" fmla="*/ 377693 w 437351"/>
                    <a:gd name="connsiteY3" fmla="*/ 403135 h 603444"/>
                    <a:gd name="connsiteX4" fmla="*/ 437351 w 437351"/>
                    <a:gd name="connsiteY4" fmla="*/ 444476 h 603444"/>
                    <a:gd name="connsiteX5" fmla="*/ 345570 w 437351"/>
                    <a:gd name="connsiteY5" fmla="*/ 603444 h 603444"/>
                    <a:gd name="connsiteX6" fmla="*/ 260925 w 437351"/>
                    <a:gd name="connsiteY6" fmla="*/ 544787 h 603444"/>
                    <a:gd name="connsiteX7" fmla="*/ 13539 w 437351"/>
                    <a:gd name="connsiteY7" fmla="*/ 134305 h 603444"/>
                    <a:gd name="connsiteX8" fmla="*/ 0 w 437351"/>
                    <a:gd name="connsiteY8" fmla="*/ 0 h 60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1" h="603444">
                      <a:moveTo>
                        <a:pt x="0" y="0"/>
                      </a:moveTo>
                      <a:lnTo>
                        <a:pt x="183571" y="0"/>
                      </a:lnTo>
                      <a:lnTo>
                        <a:pt x="193381" y="97309"/>
                      </a:lnTo>
                      <a:cubicBezTo>
                        <a:pt x="218391" y="219530"/>
                        <a:pt x="284967" y="326610"/>
                        <a:pt x="377693" y="403135"/>
                      </a:cubicBezTo>
                      <a:lnTo>
                        <a:pt x="437351" y="444476"/>
                      </a:lnTo>
                      <a:lnTo>
                        <a:pt x="345570" y="603444"/>
                      </a:lnTo>
                      <a:lnTo>
                        <a:pt x="260925" y="544787"/>
                      </a:lnTo>
                      <a:cubicBezTo>
                        <a:pt x="136466" y="442075"/>
                        <a:pt x="47108" y="298351"/>
                        <a:pt x="13539" y="13430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8" name="Freeform 557">
                  <a:extLst>
                    <a:ext uri="{FF2B5EF4-FFF2-40B4-BE49-F238E27FC236}">
                      <a16:creationId xmlns:a16="http://schemas.microsoft.com/office/drawing/2014/main" id="{B67D065F-8480-AF4D-9BD7-6C143A8F4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34561" y="3439801"/>
                  <a:ext cx="437352" cy="603445"/>
                </a:xfrm>
                <a:custGeom>
                  <a:avLst/>
                  <a:gdLst>
                    <a:gd name="connsiteX0" fmla="*/ 253780 w 437352"/>
                    <a:gd name="connsiteY0" fmla="*/ 0 h 603445"/>
                    <a:gd name="connsiteX1" fmla="*/ 437352 w 437352"/>
                    <a:gd name="connsiteY1" fmla="*/ 0 h 603445"/>
                    <a:gd name="connsiteX2" fmla="*/ 423812 w 437352"/>
                    <a:gd name="connsiteY2" fmla="*/ 134305 h 603445"/>
                    <a:gd name="connsiteX3" fmla="*/ 176427 w 437352"/>
                    <a:gd name="connsiteY3" fmla="*/ 544787 h 603445"/>
                    <a:gd name="connsiteX4" fmla="*/ 91780 w 437352"/>
                    <a:gd name="connsiteY4" fmla="*/ 603445 h 603445"/>
                    <a:gd name="connsiteX5" fmla="*/ 0 w 437352"/>
                    <a:gd name="connsiteY5" fmla="*/ 444477 h 603445"/>
                    <a:gd name="connsiteX6" fmla="*/ 59659 w 437352"/>
                    <a:gd name="connsiteY6" fmla="*/ 403135 h 603445"/>
                    <a:gd name="connsiteX7" fmla="*/ 243971 w 437352"/>
                    <a:gd name="connsiteY7" fmla="*/ 97309 h 603445"/>
                    <a:gd name="connsiteX8" fmla="*/ 253780 w 437352"/>
                    <a:gd name="connsiteY8" fmla="*/ 0 h 60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2" h="603445">
                      <a:moveTo>
                        <a:pt x="253780" y="0"/>
                      </a:moveTo>
                      <a:lnTo>
                        <a:pt x="437352" y="0"/>
                      </a:lnTo>
                      <a:lnTo>
                        <a:pt x="423812" y="134305"/>
                      </a:lnTo>
                      <a:cubicBezTo>
                        <a:pt x="390244" y="298351"/>
                        <a:pt x="300886" y="442075"/>
                        <a:pt x="176427" y="544787"/>
                      </a:cubicBezTo>
                      <a:lnTo>
                        <a:pt x="91780" y="603445"/>
                      </a:lnTo>
                      <a:lnTo>
                        <a:pt x="0" y="444477"/>
                      </a:lnTo>
                      <a:lnTo>
                        <a:pt x="59659" y="403135"/>
                      </a:lnTo>
                      <a:cubicBezTo>
                        <a:pt x="152386" y="326610"/>
                        <a:pt x="218961" y="219530"/>
                        <a:pt x="243971" y="97309"/>
                      </a:cubicBezTo>
                      <a:lnTo>
                        <a:pt x="25378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9" name="Freeform 558">
                  <a:extLst>
                    <a:ext uri="{FF2B5EF4-FFF2-40B4-BE49-F238E27FC236}">
                      <a16:creationId xmlns:a16="http://schemas.microsoft.com/office/drawing/2014/main" id="{FFBAEE58-0DAA-E947-AFC9-D6679C0D5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27955" y="3439800"/>
                  <a:ext cx="515196" cy="751734"/>
                </a:xfrm>
                <a:custGeom>
                  <a:avLst/>
                  <a:gdLst>
                    <a:gd name="connsiteX0" fmla="*/ 346983 w 515196"/>
                    <a:gd name="connsiteY0" fmla="*/ 0 h 751734"/>
                    <a:gd name="connsiteX1" fmla="*/ 515196 w 515196"/>
                    <a:gd name="connsiteY1" fmla="*/ 0 h 751734"/>
                    <a:gd name="connsiteX2" fmla="*/ 498177 w 515196"/>
                    <a:gd name="connsiteY2" fmla="*/ 168816 h 751734"/>
                    <a:gd name="connsiteX3" fmla="*/ 191956 w 515196"/>
                    <a:gd name="connsiteY3" fmla="*/ 676923 h 751734"/>
                    <a:gd name="connsiteX4" fmla="*/ 84001 w 515196"/>
                    <a:gd name="connsiteY4" fmla="*/ 751734 h 751734"/>
                    <a:gd name="connsiteX5" fmla="*/ 0 w 515196"/>
                    <a:gd name="connsiteY5" fmla="*/ 606240 h 751734"/>
                    <a:gd name="connsiteX6" fmla="*/ 85225 w 515196"/>
                    <a:gd name="connsiteY6" fmla="*/ 547121 h 751734"/>
                    <a:gd name="connsiteX7" fmla="*/ 333396 w 515196"/>
                    <a:gd name="connsiteY7" fmla="*/ 134915 h 751734"/>
                    <a:gd name="connsiteX8" fmla="*/ 346983 w 515196"/>
                    <a:gd name="connsiteY8" fmla="*/ 0 h 751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5196" h="751734">
                      <a:moveTo>
                        <a:pt x="346983" y="0"/>
                      </a:moveTo>
                      <a:lnTo>
                        <a:pt x="515196" y="0"/>
                      </a:lnTo>
                      <a:lnTo>
                        <a:pt x="498177" y="168816"/>
                      </a:lnTo>
                      <a:cubicBezTo>
                        <a:pt x="456625" y="371877"/>
                        <a:pt x="346015" y="549783"/>
                        <a:pt x="191956" y="676923"/>
                      </a:cubicBezTo>
                      <a:lnTo>
                        <a:pt x="84001" y="751734"/>
                      </a:lnTo>
                      <a:lnTo>
                        <a:pt x="0" y="606240"/>
                      </a:lnTo>
                      <a:lnTo>
                        <a:pt x="85225" y="547121"/>
                      </a:lnTo>
                      <a:cubicBezTo>
                        <a:pt x="210079" y="443978"/>
                        <a:pt x="299721" y="299650"/>
                        <a:pt x="333396" y="134915"/>
                      </a:cubicBezTo>
                      <a:lnTo>
                        <a:pt x="34698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0" name="Freeform 559">
                  <a:extLst>
                    <a:ext uri="{FF2B5EF4-FFF2-40B4-BE49-F238E27FC236}">
                      <a16:creationId xmlns:a16="http://schemas.microsoft.com/office/drawing/2014/main" id="{654201D6-C20D-5749-BB31-6BB3318C42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11955" y="3439801"/>
                  <a:ext cx="618405" cy="913217"/>
                </a:xfrm>
                <a:custGeom>
                  <a:avLst/>
                  <a:gdLst>
                    <a:gd name="connsiteX0" fmla="*/ 439957 w 618405"/>
                    <a:gd name="connsiteY0" fmla="*/ 0 h 913217"/>
                    <a:gd name="connsiteX1" fmla="*/ 618405 w 618405"/>
                    <a:gd name="connsiteY1" fmla="*/ 0 h 913217"/>
                    <a:gd name="connsiteX2" fmla="*/ 616846 w 618405"/>
                    <a:gd name="connsiteY2" fmla="*/ 30869 h 913217"/>
                    <a:gd name="connsiteX3" fmla="*/ 604201 w 618405"/>
                    <a:gd name="connsiteY3" fmla="*/ 156313 h 913217"/>
                    <a:gd name="connsiteX4" fmla="*/ 593199 w 618405"/>
                    <a:gd name="connsiteY4" fmla="*/ 224471 h 913217"/>
                    <a:gd name="connsiteX5" fmla="*/ 559095 w 618405"/>
                    <a:gd name="connsiteY5" fmla="*/ 344288 h 913217"/>
                    <a:gd name="connsiteX6" fmla="*/ 521833 w 618405"/>
                    <a:gd name="connsiteY6" fmla="*/ 434147 h 913217"/>
                    <a:gd name="connsiteX7" fmla="*/ 493654 w 618405"/>
                    <a:gd name="connsiteY7" fmla="*/ 490895 h 913217"/>
                    <a:gd name="connsiteX8" fmla="*/ 452625 w 618405"/>
                    <a:gd name="connsiteY8" fmla="*/ 564702 h 913217"/>
                    <a:gd name="connsiteX9" fmla="*/ 414774 w 618405"/>
                    <a:gd name="connsiteY9" fmla="*/ 617684 h 913217"/>
                    <a:gd name="connsiteX10" fmla="*/ 378441 w 618405"/>
                    <a:gd name="connsiteY10" fmla="*/ 667515 h 913217"/>
                    <a:gd name="connsiteX11" fmla="*/ 317914 w 618405"/>
                    <a:gd name="connsiteY11" fmla="*/ 734815 h 913217"/>
                    <a:gd name="connsiteX12" fmla="*/ 274771 w 618405"/>
                    <a:gd name="connsiteY12" fmla="*/ 776940 h 913217"/>
                    <a:gd name="connsiteX13" fmla="*/ 210341 w 618405"/>
                    <a:gd name="connsiteY13" fmla="*/ 834194 h 913217"/>
                    <a:gd name="connsiteX14" fmla="*/ 158599 w 618405"/>
                    <a:gd name="connsiteY14" fmla="*/ 870693 h 913217"/>
                    <a:gd name="connsiteX15" fmla="*/ 107917 w 618405"/>
                    <a:gd name="connsiteY15" fmla="*/ 905814 h 913217"/>
                    <a:gd name="connsiteX16" fmla="*/ 93233 w 618405"/>
                    <a:gd name="connsiteY16" fmla="*/ 913217 h 913217"/>
                    <a:gd name="connsiteX17" fmla="*/ 0 w 618405"/>
                    <a:gd name="connsiteY17" fmla="*/ 751734 h 913217"/>
                    <a:gd name="connsiteX18" fmla="*/ 1 w 618405"/>
                    <a:gd name="connsiteY18" fmla="*/ 751734 h 913217"/>
                    <a:gd name="connsiteX19" fmla="*/ 4483 w 618405"/>
                    <a:gd name="connsiteY19" fmla="*/ 759498 h 913217"/>
                    <a:gd name="connsiteX20" fmla="*/ 113797 w 618405"/>
                    <a:gd name="connsiteY20" fmla="*/ 683684 h 913217"/>
                    <a:gd name="connsiteX21" fmla="*/ 422775 w 618405"/>
                    <a:gd name="connsiteY21" fmla="*/ 170581 h 913217"/>
                    <a:gd name="connsiteX22" fmla="*/ 439957 w 618405"/>
                    <a:gd name="connsiteY22" fmla="*/ 0 h 913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18405" h="913217">
                      <a:moveTo>
                        <a:pt x="439957" y="0"/>
                      </a:moveTo>
                      <a:lnTo>
                        <a:pt x="618405" y="0"/>
                      </a:lnTo>
                      <a:lnTo>
                        <a:pt x="616846" y="30869"/>
                      </a:lnTo>
                      <a:lnTo>
                        <a:pt x="604201" y="156313"/>
                      </a:lnTo>
                      <a:lnTo>
                        <a:pt x="593199" y="224471"/>
                      </a:lnTo>
                      <a:cubicBezTo>
                        <a:pt x="584102" y="265332"/>
                        <a:pt x="572686" y="305320"/>
                        <a:pt x="559095" y="344288"/>
                      </a:cubicBezTo>
                      <a:lnTo>
                        <a:pt x="521833" y="434147"/>
                      </a:lnTo>
                      <a:lnTo>
                        <a:pt x="493654" y="490895"/>
                      </a:lnTo>
                      <a:lnTo>
                        <a:pt x="452625" y="564702"/>
                      </a:lnTo>
                      <a:lnTo>
                        <a:pt x="414774" y="617684"/>
                      </a:lnTo>
                      <a:lnTo>
                        <a:pt x="378441" y="667515"/>
                      </a:lnTo>
                      <a:lnTo>
                        <a:pt x="317914" y="734815"/>
                      </a:lnTo>
                      <a:lnTo>
                        <a:pt x="274771" y="776940"/>
                      </a:lnTo>
                      <a:lnTo>
                        <a:pt x="210341" y="834194"/>
                      </a:lnTo>
                      <a:lnTo>
                        <a:pt x="158599" y="870693"/>
                      </a:lnTo>
                      <a:lnTo>
                        <a:pt x="107917" y="905814"/>
                      </a:lnTo>
                      <a:lnTo>
                        <a:pt x="93233" y="913217"/>
                      </a:lnTo>
                      <a:lnTo>
                        <a:pt x="0" y="751734"/>
                      </a:lnTo>
                      <a:lnTo>
                        <a:pt x="1" y="751734"/>
                      </a:lnTo>
                      <a:lnTo>
                        <a:pt x="4483" y="759498"/>
                      </a:lnTo>
                      <a:lnTo>
                        <a:pt x="113797" y="683684"/>
                      </a:lnTo>
                      <a:cubicBezTo>
                        <a:pt x="269243" y="555293"/>
                        <a:pt x="380849" y="375639"/>
                        <a:pt x="422775" y="170581"/>
                      </a:cubicBezTo>
                      <a:lnTo>
                        <a:pt x="439957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1" name="Freeform 560">
                  <a:extLst>
                    <a:ext uri="{FF2B5EF4-FFF2-40B4-BE49-F238E27FC236}">
                      <a16:creationId xmlns:a16="http://schemas.microsoft.com/office/drawing/2014/main" id="{383F9C37-67AA-0041-BADE-D29D273728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05187" y="3439801"/>
                  <a:ext cx="707268" cy="1070549"/>
                </a:xfrm>
                <a:custGeom>
                  <a:avLst/>
                  <a:gdLst>
                    <a:gd name="connsiteX0" fmla="*/ 526726 w 707268"/>
                    <a:gd name="connsiteY0" fmla="*/ 0 h 1070549"/>
                    <a:gd name="connsiteX1" fmla="*/ 707268 w 707268"/>
                    <a:gd name="connsiteY1" fmla="*/ 0 h 1070549"/>
                    <a:gd name="connsiteX2" fmla="*/ 701308 w 707268"/>
                    <a:gd name="connsiteY2" fmla="*/ 118028 h 1070549"/>
                    <a:gd name="connsiteX3" fmla="*/ 114107 w 707268"/>
                    <a:gd name="connsiteY3" fmla="*/ 1058818 h 1070549"/>
                    <a:gd name="connsiteX4" fmla="*/ 90836 w 707268"/>
                    <a:gd name="connsiteY4" fmla="*/ 1070549 h 1070549"/>
                    <a:gd name="connsiteX5" fmla="*/ 0 w 707268"/>
                    <a:gd name="connsiteY5" fmla="*/ 913217 h 1070549"/>
                    <a:gd name="connsiteX6" fmla="*/ 1 w 707268"/>
                    <a:gd name="connsiteY6" fmla="*/ 913217 h 1070549"/>
                    <a:gd name="connsiteX7" fmla="*/ 1144 w 707268"/>
                    <a:gd name="connsiteY7" fmla="*/ 915197 h 1070549"/>
                    <a:gd name="connsiteX8" fmla="*/ 14685 w 707268"/>
                    <a:gd name="connsiteY8" fmla="*/ 905814 h 1070549"/>
                    <a:gd name="connsiteX9" fmla="*/ 17814 w 707268"/>
                    <a:gd name="connsiteY9" fmla="*/ 904236 h 1070549"/>
                    <a:gd name="connsiteX10" fmla="*/ 65367 w 707268"/>
                    <a:gd name="connsiteY10" fmla="*/ 870693 h 1070549"/>
                    <a:gd name="connsiteX11" fmla="*/ 134795 w 707268"/>
                    <a:gd name="connsiteY11" fmla="*/ 822581 h 1070549"/>
                    <a:gd name="connsiteX12" fmla="*/ 181539 w 707268"/>
                    <a:gd name="connsiteY12" fmla="*/ 776940 h 1070549"/>
                    <a:gd name="connsiteX13" fmla="*/ 207718 w 707268"/>
                    <a:gd name="connsiteY13" fmla="*/ 753676 h 1070549"/>
                    <a:gd name="connsiteX14" fmla="*/ 224682 w 707268"/>
                    <a:gd name="connsiteY14" fmla="*/ 734815 h 1070549"/>
                    <a:gd name="connsiteX15" fmla="*/ 264454 w 707268"/>
                    <a:gd name="connsiteY15" fmla="*/ 695980 h 1070549"/>
                    <a:gd name="connsiteX16" fmla="*/ 285209 w 707268"/>
                    <a:gd name="connsiteY16" fmla="*/ 667515 h 1070549"/>
                    <a:gd name="connsiteX17" fmla="*/ 288770 w 707268"/>
                    <a:gd name="connsiteY17" fmla="*/ 663555 h 1070549"/>
                    <a:gd name="connsiteX18" fmla="*/ 321542 w 707268"/>
                    <a:gd name="connsiteY18" fmla="*/ 617684 h 1070549"/>
                    <a:gd name="connsiteX19" fmla="*/ 371460 w 707268"/>
                    <a:gd name="connsiteY19" fmla="*/ 549220 h 1070549"/>
                    <a:gd name="connsiteX20" fmla="*/ 400422 w 707268"/>
                    <a:gd name="connsiteY20" fmla="*/ 490895 h 1070549"/>
                    <a:gd name="connsiteX21" fmla="*/ 418715 w 707268"/>
                    <a:gd name="connsiteY21" fmla="*/ 457988 h 1070549"/>
                    <a:gd name="connsiteX22" fmla="*/ 428601 w 707268"/>
                    <a:gd name="connsiteY22" fmla="*/ 434147 h 1070549"/>
                    <a:gd name="connsiteX23" fmla="*/ 452902 w 707268"/>
                    <a:gd name="connsiteY23" fmla="*/ 385209 h 1070549"/>
                    <a:gd name="connsiteX24" fmla="*/ 505873 w 707268"/>
                    <a:gd name="connsiteY24" fmla="*/ 206858 h 1070549"/>
                    <a:gd name="connsiteX25" fmla="*/ 510969 w 707268"/>
                    <a:gd name="connsiteY25" fmla="*/ 156313 h 1070549"/>
                    <a:gd name="connsiteX26" fmla="*/ 520153 w 707268"/>
                    <a:gd name="connsiteY26" fmla="*/ 99410 h 1070549"/>
                    <a:gd name="connsiteX27" fmla="*/ 523614 w 707268"/>
                    <a:gd name="connsiteY27" fmla="*/ 30869 h 1070549"/>
                    <a:gd name="connsiteX28" fmla="*/ 526726 w 707268"/>
                    <a:gd name="connsiteY28" fmla="*/ 0 h 1070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07268" h="1070549">
                      <a:moveTo>
                        <a:pt x="526726" y="0"/>
                      </a:moveTo>
                      <a:lnTo>
                        <a:pt x="707268" y="0"/>
                      </a:lnTo>
                      <a:lnTo>
                        <a:pt x="701308" y="118028"/>
                      </a:lnTo>
                      <a:cubicBezTo>
                        <a:pt x="660980" y="515130"/>
                        <a:pt x="436254" y="857719"/>
                        <a:pt x="114107" y="1058818"/>
                      </a:cubicBezTo>
                      <a:lnTo>
                        <a:pt x="90836" y="1070549"/>
                      </a:lnTo>
                      <a:lnTo>
                        <a:pt x="0" y="913217"/>
                      </a:lnTo>
                      <a:lnTo>
                        <a:pt x="1" y="913217"/>
                      </a:lnTo>
                      <a:lnTo>
                        <a:pt x="1144" y="915197"/>
                      </a:lnTo>
                      <a:lnTo>
                        <a:pt x="14685" y="905814"/>
                      </a:lnTo>
                      <a:lnTo>
                        <a:pt x="17814" y="904236"/>
                      </a:lnTo>
                      <a:lnTo>
                        <a:pt x="65367" y="870693"/>
                      </a:lnTo>
                      <a:lnTo>
                        <a:pt x="134795" y="822581"/>
                      </a:lnTo>
                      <a:lnTo>
                        <a:pt x="181539" y="776940"/>
                      </a:lnTo>
                      <a:lnTo>
                        <a:pt x="207718" y="753676"/>
                      </a:lnTo>
                      <a:lnTo>
                        <a:pt x="224682" y="734815"/>
                      </a:lnTo>
                      <a:lnTo>
                        <a:pt x="264454" y="695980"/>
                      </a:lnTo>
                      <a:lnTo>
                        <a:pt x="285209" y="667515"/>
                      </a:lnTo>
                      <a:lnTo>
                        <a:pt x="288770" y="663555"/>
                      </a:lnTo>
                      <a:lnTo>
                        <a:pt x="321542" y="617684"/>
                      </a:lnTo>
                      <a:lnTo>
                        <a:pt x="371460" y="549220"/>
                      </a:lnTo>
                      <a:lnTo>
                        <a:pt x="400422" y="490895"/>
                      </a:lnTo>
                      <a:lnTo>
                        <a:pt x="418715" y="457988"/>
                      </a:lnTo>
                      <a:lnTo>
                        <a:pt x="428601" y="434147"/>
                      </a:lnTo>
                      <a:lnTo>
                        <a:pt x="452902" y="385209"/>
                      </a:lnTo>
                      <a:cubicBezTo>
                        <a:pt x="475466" y="327987"/>
                        <a:pt x="493285" y="268375"/>
                        <a:pt x="505873" y="206858"/>
                      </a:cubicBezTo>
                      <a:lnTo>
                        <a:pt x="510969" y="156313"/>
                      </a:lnTo>
                      <a:lnTo>
                        <a:pt x="520153" y="99410"/>
                      </a:lnTo>
                      <a:lnTo>
                        <a:pt x="523614" y="30869"/>
                      </a:lnTo>
                      <a:lnTo>
                        <a:pt x="526726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2" name="Freeform 561">
                  <a:extLst>
                    <a:ext uri="{FF2B5EF4-FFF2-40B4-BE49-F238E27FC236}">
                      <a16:creationId xmlns:a16="http://schemas.microsoft.com/office/drawing/2014/main" id="{F8C3233A-B2D9-D34B-A8A5-9B342C489C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96253" y="3439801"/>
                  <a:ext cx="793272" cy="1226071"/>
                </a:xfrm>
                <a:custGeom>
                  <a:avLst/>
                  <a:gdLst>
                    <a:gd name="connsiteX0" fmla="*/ 616664 w 793272"/>
                    <a:gd name="connsiteY0" fmla="*/ 0 h 1226071"/>
                    <a:gd name="connsiteX1" fmla="*/ 793272 w 793272"/>
                    <a:gd name="connsiteY1" fmla="*/ 0 h 1226071"/>
                    <a:gd name="connsiteX2" fmla="*/ 786398 w 793272"/>
                    <a:gd name="connsiteY2" fmla="*/ 136132 h 1226071"/>
                    <a:gd name="connsiteX3" fmla="*/ 116677 w 793272"/>
                    <a:gd name="connsiteY3" fmla="*/ 1209133 h 1226071"/>
                    <a:gd name="connsiteX4" fmla="*/ 90400 w 793272"/>
                    <a:gd name="connsiteY4" fmla="*/ 1223924 h 1226071"/>
                    <a:gd name="connsiteX5" fmla="*/ 91171 w 793272"/>
                    <a:gd name="connsiteY5" fmla="*/ 1225260 h 1226071"/>
                    <a:gd name="connsiteX6" fmla="*/ 89561 w 793272"/>
                    <a:gd name="connsiteY6" fmla="*/ 1226071 h 1226071"/>
                    <a:gd name="connsiteX7" fmla="*/ 0 w 793272"/>
                    <a:gd name="connsiteY7" fmla="*/ 1070948 h 1226071"/>
                    <a:gd name="connsiteX8" fmla="*/ 23285 w 793272"/>
                    <a:gd name="connsiteY8" fmla="*/ 1059209 h 1226071"/>
                    <a:gd name="connsiteX9" fmla="*/ 610702 w 793272"/>
                    <a:gd name="connsiteY9" fmla="*/ 118075 h 1226071"/>
                    <a:gd name="connsiteX10" fmla="*/ 616664 w 793272"/>
                    <a:gd name="connsiteY10" fmla="*/ 0 h 1226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93272" h="1226071">
                      <a:moveTo>
                        <a:pt x="616664" y="0"/>
                      </a:moveTo>
                      <a:lnTo>
                        <a:pt x="793272" y="0"/>
                      </a:lnTo>
                      <a:lnTo>
                        <a:pt x="786398" y="136132"/>
                      </a:lnTo>
                      <a:cubicBezTo>
                        <a:pt x="740403" y="589040"/>
                        <a:pt x="484096" y="979773"/>
                        <a:pt x="116677" y="1209133"/>
                      </a:cubicBezTo>
                      <a:lnTo>
                        <a:pt x="90400" y="1223924"/>
                      </a:lnTo>
                      <a:lnTo>
                        <a:pt x="91171" y="1225260"/>
                      </a:lnTo>
                      <a:lnTo>
                        <a:pt x="89561" y="1226071"/>
                      </a:lnTo>
                      <a:lnTo>
                        <a:pt x="0" y="1070948"/>
                      </a:lnTo>
                      <a:lnTo>
                        <a:pt x="23285" y="1059209"/>
                      </a:lnTo>
                      <a:cubicBezTo>
                        <a:pt x="345551" y="858036"/>
                        <a:pt x="570359" y="515322"/>
                        <a:pt x="610702" y="118075"/>
                      </a:cubicBezTo>
                      <a:lnTo>
                        <a:pt x="616664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3" name="Freeform 562">
                  <a:extLst>
                    <a:ext uri="{FF2B5EF4-FFF2-40B4-BE49-F238E27FC236}">
                      <a16:creationId xmlns:a16="http://schemas.microsoft.com/office/drawing/2014/main" id="{AB54B3E1-5E94-5E4E-9210-8798ADA5B9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7593" y="3900622"/>
                  <a:ext cx="690815" cy="248378"/>
                </a:xfrm>
                <a:custGeom>
                  <a:avLst/>
                  <a:gdLst>
                    <a:gd name="connsiteX0" fmla="*/ 91823 w 690815"/>
                    <a:gd name="connsiteY0" fmla="*/ 0 h 248378"/>
                    <a:gd name="connsiteX1" fmla="*/ 160966 w 690815"/>
                    <a:gd name="connsiteY1" fmla="*/ 32257 h 248378"/>
                    <a:gd name="connsiteX2" fmla="*/ 345408 w 690815"/>
                    <a:gd name="connsiteY2" fmla="*/ 64807 h 248378"/>
                    <a:gd name="connsiteX3" fmla="*/ 529851 w 690815"/>
                    <a:gd name="connsiteY3" fmla="*/ 32257 h 248378"/>
                    <a:gd name="connsiteX4" fmla="*/ 598992 w 690815"/>
                    <a:gd name="connsiteY4" fmla="*/ 1 h 248378"/>
                    <a:gd name="connsiteX5" fmla="*/ 690815 w 690815"/>
                    <a:gd name="connsiteY5" fmla="*/ 159041 h 248378"/>
                    <a:gd name="connsiteX6" fmla="*/ 592969 w 690815"/>
                    <a:gd name="connsiteY6" fmla="*/ 204689 h 248378"/>
                    <a:gd name="connsiteX7" fmla="*/ 345408 w 690815"/>
                    <a:gd name="connsiteY7" fmla="*/ 248378 h 248378"/>
                    <a:gd name="connsiteX8" fmla="*/ 97848 w 690815"/>
                    <a:gd name="connsiteY8" fmla="*/ 204689 h 248378"/>
                    <a:gd name="connsiteX9" fmla="*/ 0 w 690815"/>
                    <a:gd name="connsiteY9" fmla="*/ 159040 h 248378"/>
                    <a:gd name="connsiteX10" fmla="*/ 91823 w 690815"/>
                    <a:gd name="connsiteY10" fmla="*/ 0 h 24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90815" h="248378">
                      <a:moveTo>
                        <a:pt x="91823" y="0"/>
                      </a:moveTo>
                      <a:lnTo>
                        <a:pt x="160966" y="32257"/>
                      </a:lnTo>
                      <a:cubicBezTo>
                        <a:pt x="218478" y="53315"/>
                        <a:pt x="280601" y="64807"/>
                        <a:pt x="345408" y="64807"/>
                      </a:cubicBezTo>
                      <a:cubicBezTo>
                        <a:pt x="410216" y="64807"/>
                        <a:pt x="472339" y="53315"/>
                        <a:pt x="529851" y="32257"/>
                      </a:cubicBezTo>
                      <a:lnTo>
                        <a:pt x="598992" y="1"/>
                      </a:lnTo>
                      <a:lnTo>
                        <a:pt x="690815" y="159041"/>
                      </a:lnTo>
                      <a:lnTo>
                        <a:pt x="592969" y="204689"/>
                      </a:lnTo>
                      <a:cubicBezTo>
                        <a:pt x="515775" y="232953"/>
                        <a:pt x="432393" y="248378"/>
                        <a:pt x="345408" y="248378"/>
                      </a:cubicBezTo>
                      <a:cubicBezTo>
                        <a:pt x="258424" y="248378"/>
                        <a:pt x="175041" y="232953"/>
                        <a:pt x="97848" y="204689"/>
                      </a:cubicBezTo>
                      <a:lnTo>
                        <a:pt x="0" y="159040"/>
                      </a:lnTo>
                      <a:lnTo>
                        <a:pt x="9182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4" name="Freeform 563">
                  <a:extLst>
                    <a:ext uri="{FF2B5EF4-FFF2-40B4-BE49-F238E27FC236}">
                      <a16:creationId xmlns:a16="http://schemas.microsoft.com/office/drawing/2014/main" id="{AE1575DB-B443-7744-AF28-DD1C90DF13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21940" y="4061882"/>
                  <a:ext cx="862121" cy="258356"/>
                </a:xfrm>
                <a:custGeom>
                  <a:avLst/>
                  <a:gdLst>
                    <a:gd name="connsiteX0" fmla="*/ 84372 w 862121"/>
                    <a:gd name="connsiteY0" fmla="*/ 0 h 258356"/>
                    <a:gd name="connsiteX1" fmla="*/ 183450 w 862121"/>
                    <a:gd name="connsiteY1" fmla="*/ 46270 h 258356"/>
                    <a:gd name="connsiteX2" fmla="*/ 431797 w 862121"/>
                    <a:gd name="connsiteY2" fmla="*/ 90143 h 258356"/>
                    <a:gd name="connsiteX3" fmla="*/ 680144 w 862121"/>
                    <a:gd name="connsiteY3" fmla="*/ 46270 h 258356"/>
                    <a:gd name="connsiteX4" fmla="*/ 778062 w 862121"/>
                    <a:gd name="connsiteY4" fmla="*/ 543 h 258356"/>
                    <a:gd name="connsiteX5" fmla="*/ 862121 w 862121"/>
                    <a:gd name="connsiteY5" fmla="*/ 146137 h 258356"/>
                    <a:gd name="connsiteX6" fmla="*/ 737499 w 862121"/>
                    <a:gd name="connsiteY6" fmla="*/ 204276 h 258356"/>
                    <a:gd name="connsiteX7" fmla="*/ 431061 w 862121"/>
                    <a:gd name="connsiteY7" fmla="*/ 258356 h 258356"/>
                    <a:gd name="connsiteX8" fmla="*/ 124624 w 862121"/>
                    <a:gd name="connsiteY8" fmla="*/ 204276 h 258356"/>
                    <a:gd name="connsiteX9" fmla="*/ 0 w 862121"/>
                    <a:gd name="connsiteY9" fmla="*/ 146136 h 258356"/>
                    <a:gd name="connsiteX10" fmla="*/ 84372 w 862121"/>
                    <a:gd name="connsiteY10" fmla="*/ 0 h 258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62121" h="258356">
                      <a:moveTo>
                        <a:pt x="84372" y="0"/>
                      </a:moveTo>
                      <a:lnTo>
                        <a:pt x="183450" y="46270"/>
                      </a:lnTo>
                      <a:cubicBezTo>
                        <a:pt x="260889" y="74653"/>
                        <a:pt x="344536" y="90143"/>
                        <a:pt x="431797" y="90143"/>
                      </a:cubicBezTo>
                      <a:cubicBezTo>
                        <a:pt x="519059" y="90143"/>
                        <a:pt x="602706" y="74653"/>
                        <a:pt x="680144" y="46270"/>
                      </a:cubicBezTo>
                      <a:lnTo>
                        <a:pt x="778062" y="543"/>
                      </a:lnTo>
                      <a:lnTo>
                        <a:pt x="862121" y="146137"/>
                      </a:lnTo>
                      <a:lnTo>
                        <a:pt x="737499" y="204276"/>
                      </a:lnTo>
                      <a:cubicBezTo>
                        <a:pt x="641947" y="239262"/>
                        <a:pt x="538734" y="258356"/>
                        <a:pt x="431061" y="258356"/>
                      </a:cubicBezTo>
                      <a:cubicBezTo>
                        <a:pt x="323389" y="258356"/>
                        <a:pt x="220176" y="239262"/>
                        <a:pt x="124624" y="204276"/>
                      </a:cubicBezTo>
                      <a:lnTo>
                        <a:pt x="0" y="146136"/>
                      </a:lnTo>
                      <a:lnTo>
                        <a:pt x="8437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5" name="Freeform 564">
                  <a:extLst>
                    <a:ext uri="{FF2B5EF4-FFF2-40B4-BE49-F238E27FC236}">
                      <a16:creationId xmlns:a16="http://schemas.microsoft.com/office/drawing/2014/main" id="{8E31ACAC-8FB0-7E47-9311-FB149628C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29791" y="4208019"/>
                  <a:ext cx="1046419" cy="298887"/>
                </a:xfrm>
                <a:custGeom>
                  <a:avLst/>
                  <a:gdLst>
                    <a:gd name="connsiteX0" fmla="*/ 92149 w 1046419"/>
                    <a:gd name="connsiteY0" fmla="*/ 0 h 298887"/>
                    <a:gd name="connsiteX1" fmla="*/ 92149 w 1046419"/>
                    <a:gd name="connsiteY1" fmla="*/ 0 h 298887"/>
                    <a:gd name="connsiteX2" fmla="*/ 87998 w 1046419"/>
                    <a:gd name="connsiteY2" fmla="*/ 7190 h 298887"/>
                    <a:gd name="connsiteX3" fmla="*/ 214750 w 1046419"/>
                    <a:gd name="connsiteY3" fmla="*/ 66371 h 298887"/>
                    <a:gd name="connsiteX4" fmla="*/ 523946 w 1046419"/>
                    <a:gd name="connsiteY4" fmla="*/ 120982 h 298887"/>
                    <a:gd name="connsiteX5" fmla="*/ 833143 w 1046419"/>
                    <a:gd name="connsiteY5" fmla="*/ 66371 h 298887"/>
                    <a:gd name="connsiteX6" fmla="*/ 958733 w 1046419"/>
                    <a:gd name="connsiteY6" fmla="*/ 7732 h 298887"/>
                    <a:gd name="connsiteX7" fmla="*/ 954270 w 1046419"/>
                    <a:gd name="connsiteY7" fmla="*/ 1 h 298887"/>
                    <a:gd name="connsiteX8" fmla="*/ 954270 w 1046419"/>
                    <a:gd name="connsiteY8" fmla="*/ 1 h 298887"/>
                    <a:gd name="connsiteX9" fmla="*/ 1046419 w 1046419"/>
                    <a:gd name="connsiteY9" fmla="*/ 159608 h 298887"/>
                    <a:gd name="connsiteX10" fmla="*/ 918450 w 1046419"/>
                    <a:gd name="connsiteY10" fmla="*/ 224120 h 298887"/>
                    <a:gd name="connsiteX11" fmla="*/ 523209 w 1046419"/>
                    <a:gd name="connsiteY11" fmla="*/ 298887 h 298887"/>
                    <a:gd name="connsiteX12" fmla="*/ 127969 w 1046419"/>
                    <a:gd name="connsiteY12" fmla="*/ 224120 h 298887"/>
                    <a:gd name="connsiteX13" fmla="*/ 0 w 1046419"/>
                    <a:gd name="connsiteY13" fmla="*/ 159607 h 298887"/>
                    <a:gd name="connsiteX14" fmla="*/ 92149 w 1046419"/>
                    <a:gd name="connsiteY14" fmla="*/ 0 h 298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46419" h="298887">
                      <a:moveTo>
                        <a:pt x="92149" y="0"/>
                      </a:moveTo>
                      <a:lnTo>
                        <a:pt x="92149" y="0"/>
                      </a:lnTo>
                      <a:lnTo>
                        <a:pt x="87998" y="7190"/>
                      </a:lnTo>
                      <a:lnTo>
                        <a:pt x="214750" y="66371"/>
                      </a:lnTo>
                      <a:cubicBezTo>
                        <a:pt x="311162" y="101701"/>
                        <a:pt x="415304" y="120982"/>
                        <a:pt x="523946" y="120982"/>
                      </a:cubicBezTo>
                      <a:cubicBezTo>
                        <a:pt x="632588" y="120982"/>
                        <a:pt x="736730" y="101701"/>
                        <a:pt x="833143" y="66371"/>
                      </a:cubicBezTo>
                      <a:lnTo>
                        <a:pt x="958733" y="7732"/>
                      </a:lnTo>
                      <a:lnTo>
                        <a:pt x="954270" y="1"/>
                      </a:lnTo>
                      <a:lnTo>
                        <a:pt x="954270" y="1"/>
                      </a:lnTo>
                      <a:lnTo>
                        <a:pt x="1046419" y="159608"/>
                      </a:lnTo>
                      <a:lnTo>
                        <a:pt x="918450" y="224120"/>
                      </a:lnTo>
                      <a:cubicBezTo>
                        <a:pt x="796069" y="272377"/>
                        <a:pt x="662735" y="298887"/>
                        <a:pt x="523209" y="298887"/>
                      </a:cubicBezTo>
                      <a:cubicBezTo>
                        <a:pt x="383684" y="298887"/>
                        <a:pt x="250349" y="272377"/>
                        <a:pt x="127969" y="224120"/>
                      </a:cubicBezTo>
                      <a:lnTo>
                        <a:pt x="0" y="159607"/>
                      </a:lnTo>
                      <a:lnTo>
                        <a:pt x="92149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6" name="Freeform 565">
                  <a:extLst>
                    <a:ext uri="{FF2B5EF4-FFF2-40B4-BE49-F238E27FC236}">
                      <a16:creationId xmlns:a16="http://schemas.microsoft.com/office/drawing/2014/main" id="{19D4DC54-16C9-9044-AC39-AA76C6B44A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8955" y="4367626"/>
                  <a:ext cx="1228090" cy="321375"/>
                </a:xfrm>
                <a:custGeom>
                  <a:avLst/>
                  <a:gdLst>
                    <a:gd name="connsiteX0" fmla="*/ 90836 w 1228090"/>
                    <a:gd name="connsiteY0" fmla="*/ 0 h 321375"/>
                    <a:gd name="connsiteX1" fmla="*/ 90836 w 1228090"/>
                    <a:gd name="connsiteY1" fmla="*/ 0 h 321375"/>
                    <a:gd name="connsiteX2" fmla="*/ 88566 w 1228090"/>
                    <a:gd name="connsiteY2" fmla="*/ 3932 h 321375"/>
                    <a:gd name="connsiteX3" fmla="*/ 242706 w 1228090"/>
                    <a:gd name="connsiteY3" fmla="*/ 75841 h 321375"/>
                    <a:gd name="connsiteX4" fmla="*/ 614046 w 1228090"/>
                    <a:gd name="connsiteY4" fmla="*/ 141375 h 321375"/>
                    <a:gd name="connsiteX5" fmla="*/ 985387 w 1228090"/>
                    <a:gd name="connsiteY5" fmla="*/ 75841 h 321375"/>
                    <a:gd name="connsiteX6" fmla="*/ 1139525 w 1228090"/>
                    <a:gd name="connsiteY6" fmla="*/ 3933 h 321375"/>
                    <a:gd name="connsiteX7" fmla="*/ 1137255 w 1228090"/>
                    <a:gd name="connsiteY7" fmla="*/ 1 h 321375"/>
                    <a:gd name="connsiteX8" fmla="*/ 1137255 w 1228090"/>
                    <a:gd name="connsiteY8" fmla="*/ 0 h 321375"/>
                    <a:gd name="connsiteX9" fmla="*/ 1228090 w 1228090"/>
                    <a:gd name="connsiteY9" fmla="*/ 157333 h 321375"/>
                    <a:gd name="connsiteX10" fmla="*/ 1076056 w 1228090"/>
                    <a:gd name="connsiteY10" fmla="*/ 233978 h 321375"/>
                    <a:gd name="connsiteX11" fmla="*/ 614045 w 1228090"/>
                    <a:gd name="connsiteY11" fmla="*/ 321375 h 321375"/>
                    <a:gd name="connsiteX12" fmla="*/ 152035 w 1228090"/>
                    <a:gd name="connsiteY12" fmla="*/ 233978 h 321375"/>
                    <a:gd name="connsiteX13" fmla="*/ 0 w 1228090"/>
                    <a:gd name="connsiteY13" fmla="*/ 157332 h 321375"/>
                    <a:gd name="connsiteX14" fmla="*/ 90836 w 1228090"/>
                    <a:gd name="connsiteY14" fmla="*/ 0 h 321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28090" h="321375">
                      <a:moveTo>
                        <a:pt x="90836" y="0"/>
                      </a:moveTo>
                      <a:lnTo>
                        <a:pt x="90836" y="0"/>
                      </a:lnTo>
                      <a:lnTo>
                        <a:pt x="88566" y="3932"/>
                      </a:lnTo>
                      <a:lnTo>
                        <a:pt x="242706" y="75841"/>
                      </a:lnTo>
                      <a:cubicBezTo>
                        <a:pt x="358496" y="118238"/>
                        <a:pt x="483569" y="141375"/>
                        <a:pt x="614046" y="141375"/>
                      </a:cubicBezTo>
                      <a:cubicBezTo>
                        <a:pt x="744524" y="141375"/>
                        <a:pt x="869597" y="118238"/>
                        <a:pt x="985387" y="75841"/>
                      </a:cubicBezTo>
                      <a:lnTo>
                        <a:pt x="1139525" y="3933"/>
                      </a:lnTo>
                      <a:lnTo>
                        <a:pt x="1137255" y="1"/>
                      </a:lnTo>
                      <a:lnTo>
                        <a:pt x="1137255" y="0"/>
                      </a:lnTo>
                      <a:lnTo>
                        <a:pt x="1228090" y="157333"/>
                      </a:lnTo>
                      <a:lnTo>
                        <a:pt x="1076056" y="233978"/>
                      </a:lnTo>
                      <a:cubicBezTo>
                        <a:pt x="933001" y="290387"/>
                        <a:pt x="777142" y="321375"/>
                        <a:pt x="614045" y="321375"/>
                      </a:cubicBezTo>
                      <a:cubicBezTo>
                        <a:pt x="450949" y="321375"/>
                        <a:pt x="295090" y="290387"/>
                        <a:pt x="152035" y="233978"/>
                      </a:cubicBezTo>
                      <a:lnTo>
                        <a:pt x="0" y="157332"/>
                      </a:lnTo>
                      <a:lnTo>
                        <a:pt x="90836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7" name="Freeform 566">
                  <a:extLst>
                    <a:ext uri="{FF2B5EF4-FFF2-40B4-BE49-F238E27FC236}">
                      <a16:creationId xmlns:a16="http://schemas.microsoft.com/office/drawing/2014/main" id="{340ED406-A0E1-FF41-AC13-87D7C1EB34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49165" y="4525356"/>
                  <a:ext cx="1407671" cy="340715"/>
                </a:xfrm>
                <a:custGeom>
                  <a:avLst/>
                  <a:gdLst>
                    <a:gd name="connsiteX0" fmla="*/ 89561 w 1407671"/>
                    <a:gd name="connsiteY0" fmla="*/ 0 h 340715"/>
                    <a:gd name="connsiteX1" fmla="*/ 241657 w 1407671"/>
                    <a:gd name="connsiteY1" fmla="*/ 76676 h 340715"/>
                    <a:gd name="connsiteX2" fmla="*/ 703836 w 1407671"/>
                    <a:gd name="connsiteY2" fmla="*/ 164106 h 340715"/>
                    <a:gd name="connsiteX3" fmla="*/ 1166016 w 1407671"/>
                    <a:gd name="connsiteY3" fmla="*/ 76676 h 340715"/>
                    <a:gd name="connsiteX4" fmla="*/ 1318110 w 1407671"/>
                    <a:gd name="connsiteY4" fmla="*/ 1 h 340715"/>
                    <a:gd name="connsiteX5" fmla="*/ 1407671 w 1407671"/>
                    <a:gd name="connsiteY5" fmla="*/ 155125 h 340715"/>
                    <a:gd name="connsiteX6" fmla="*/ 1301424 w 1407671"/>
                    <a:gd name="connsiteY6" fmla="*/ 208687 h 340715"/>
                    <a:gd name="connsiteX7" fmla="*/ 1200012 w 1407671"/>
                    <a:gd name="connsiteY7" fmla="*/ 252757 h 340715"/>
                    <a:gd name="connsiteX8" fmla="*/ 703835 w 1407671"/>
                    <a:gd name="connsiteY8" fmla="*/ 340715 h 340715"/>
                    <a:gd name="connsiteX9" fmla="*/ 207660 w 1407671"/>
                    <a:gd name="connsiteY9" fmla="*/ 252757 h 340715"/>
                    <a:gd name="connsiteX10" fmla="*/ 106256 w 1407671"/>
                    <a:gd name="connsiteY10" fmla="*/ 208691 h 340715"/>
                    <a:gd name="connsiteX11" fmla="*/ 0 w 1407671"/>
                    <a:gd name="connsiteY11" fmla="*/ 155124 h 340715"/>
                    <a:gd name="connsiteX12" fmla="*/ 89561 w 1407671"/>
                    <a:gd name="connsiteY12" fmla="*/ 0 h 340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7671" h="340715">
                      <a:moveTo>
                        <a:pt x="89561" y="0"/>
                      </a:moveTo>
                      <a:lnTo>
                        <a:pt x="241657" y="76676"/>
                      </a:lnTo>
                      <a:cubicBezTo>
                        <a:pt x="384764" y="133107"/>
                        <a:pt x="540680" y="164106"/>
                        <a:pt x="703836" y="164106"/>
                      </a:cubicBezTo>
                      <a:cubicBezTo>
                        <a:pt x="866993" y="164106"/>
                        <a:pt x="1022908" y="133107"/>
                        <a:pt x="1166016" y="76676"/>
                      </a:cubicBezTo>
                      <a:lnTo>
                        <a:pt x="1318110" y="1"/>
                      </a:lnTo>
                      <a:lnTo>
                        <a:pt x="1407671" y="155125"/>
                      </a:lnTo>
                      <a:lnTo>
                        <a:pt x="1301424" y="208687"/>
                      </a:lnTo>
                      <a:lnTo>
                        <a:pt x="1200012" y="252757"/>
                      </a:lnTo>
                      <a:cubicBezTo>
                        <a:pt x="1045363" y="309652"/>
                        <a:pt x="878227" y="340715"/>
                        <a:pt x="703835" y="340715"/>
                      </a:cubicBezTo>
                      <a:cubicBezTo>
                        <a:pt x="529444" y="340715"/>
                        <a:pt x="362309" y="309652"/>
                        <a:pt x="207660" y="252757"/>
                      </a:cubicBezTo>
                      <a:lnTo>
                        <a:pt x="106256" y="208691"/>
                      </a:lnTo>
                      <a:lnTo>
                        <a:pt x="0" y="155124"/>
                      </a:lnTo>
                      <a:lnTo>
                        <a:pt x="8956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14E9BC16-C8E9-4A4E-BCF9-E1E7F2F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503003"/>
                <a:ext cx="14686" cy="9384"/>
              </a:xfrm>
              <a:custGeom>
                <a:avLst/>
                <a:gdLst>
                  <a:gd name="connsiteX0" fmla="*/ 1144 w 14686"/>
                  <a:gd name="connsiteY0" fmla="*/ 0 h 9384"/>
                  <a:gd name="connsiteX1" fmla="*/ 14686 w 14686"/>
                  <a:gd name="connsiteY1" fmla="*/ 9384 h 9384"/>
                  <a:gd name="connsiteX2" fmla="*/ 0 w 14686"/>
                  <a:gd name="connsiteY2" fmla="*/ 1981 h 9384"/>
                  <a:gd name="connsiteX3" fmla="*/ 1144 w 14686"/>
                  <a:gd name="connsiteY3" fmla="*/ 0 h 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6" h="9384">
                    <a:moveTo>
                      <a:pt x="1144" y="0"/>
                    </a:moveTo>
                    <a:lnTo>
                      <a:pt x="14686" y="9384"/>
                    </a:lnTo>
                    <a:lnTo>
                      <a:pt x="0" y="1981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D3C03094-F894-004F-A484-DEC7AE4B16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4" y="2503004"/>
                <a:ext cx="14679" cy="9380"/>
              </a:xfrm>
              <a:custGeom>
                <a:avLst/>
                <a:gdLst>
                  <a:gd name="connsiteX0" fmla="*/ 13536 w 14679"/>
                  <a:gd name="connsiteY0" fmla="*/ 0 h 9380"/>
                  <a:gd name="connsiteX1" fmla="*/ 14679 w 14679"/>
                  <a:gd name="connsiteY1" fmla="*/ 1980 h 9380"/>
                  <a:gd name="connsiteX2" fmla="*/ 0 w 14679"/>
                  <a:gd name="connsiteY2" fmla="*/ 9380 h 9380"/>
                  <a:gd name="connsiteX3" fmla="*/ 13536 w 14679"/>
                  <a:gd name="connsiteY3" fmla="*/ 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9" h="9380">
                    <a:moveTo>
                      <a:pt x="13536" y="0"/>
                    </a:moveTo>
                    <a:lnTo>
                      <a:pt x="14679" y="1980"/>
                    </a:lnTo>
                    <a:lnTo>
                      <a:pt x="0" y="9380"/>
                    </a:lnTo>
                    <a:lnTo>
                      <a:pt x="1353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7D5005FC-9C9B-664C-A5E6-949692FDBC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2512384"/>
                <a:ext cx="50782" cy="35190"/>
              </a:xfrm>
              <a:custGeom>
                <a:avLst/>
                <a:gdLst>
                  <a:gd name="connsiteX0" fmla="*/ 50782 w 50782"/>
                  <a:gd name="connsiteY0" fmla="*/ 0 h 35190"/>
                  <a:gd name="connsiteX1" fmla="*/ 0 w 50782"/>
                  <a:gd name="connsiteY1" fmla="*/ 35190 h 35190"/>
                  <a:gd name="connsiteX2" fmla="*/ 47648 w 50782"/>
                  <a:gd name="connsiteY2" fmla="*/ 1580 h 35190"/>
                  <a:gd name="connsiteX3" fmla="*/ 50782 w 50782"/>
                  <a:gd name="connsiteY3" fmla="*/ 0 h 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2" h="35190">
                    <a:moveTo>
                      <a:pt x="50782" y="0"/>
                    </a:moveTo>
                    <a:lnTo>
                      <a:pt x="0" y="35190"/>
                    </a:lnTo>
                    <a:lnTo>
                      <a:pt x="47648" y="1580"/>
                    </a:lnTo>
                    <a:lnTo>
                      <a:pt x="507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3" name="Freeform 422">
                <a:extLst>
                  <a:ext uri="{FF2B5EF4-FFF2-40B4-BE49-F238E27FC236}">
                    <a16:creationId xmlns:a16="http://schemas.microsoft.com/office/drawing/2014/main" id="{E60E3AA1-CCB9-FC46-BCC4-B42AFF3207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3" y="2512387"/>
                <a:ext cx="50681" cy="35120"/>
              </a:xfrm>
              <a:custGeom>
                <a:avLst/>
                <a:gdLst>
                  <a:gd name="connsiteX0" fmla="*/ 0 w 50681"/>
                  <a:gd name="connsiteY0" fmla="*/ 0 h 35120"/>
                  <a:gd name="connsiteX1" fmla="*/ 3128 w 50681"/>
                  <a:gd name="connsiteY1" fmla="*/ 1577 h 35120"/>
                  <a:gd name="connsiteX2" fmla="*/ 50681 w 50681"/>
                  <a:gd name="connsiteY2" fmla="*/ 35120 h 35120"/>
                  <a:gd name="connsiteX3" fmla="*/ 0 w 50681"/>
                  <a:gd name="connsiteY3" fmla="*/ 0 h 3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1" h="35120">
                    <a:moveTo>
                      <a:pt x="0" y="0"/>
                    </a:moveTo>
                    <a:lnTo>
                      <a:pt x="3128" y="1577"/>
                    </a:lnTo>
                    <a:lnTo>
                      <a:pt x="50681" y="35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4" name="Freeform 423">
                <a:extLst>
                  <a:ext uri="{FF2B5EF4-FFF2-40B4-BE49-F238E27FC236}">
                    <a16:creationId xmlns:a16="http://schemas.microsoft.com/office/drawing/2014/main" id="{428A0E6E-459D-DB41-BC52-27FE9B3927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2547508"/>
                <a:ext cx="116172" cy="93753"/>
              </a:xfrm>
              <a:custGeom>
                <a:avLst/>
                <a:gdLst>
                  <a:gd name="connsiteX0" fmla="*/ 0 w 116172"/>
                  <a:gd name="connsiteY0" fmla="*/ 0 h 93753"/>
                  <a:gd name="connsiteX1" fmla="*/ 69428 w 116172"/>
                  <a:gd name="connsiteY1" fmla="*/ 48112 h 93753"/>
                  <a:gd name="connsiteX2" fmla="*/ 116172 w 116172"/>
                  <a:gd name="connsiteY2" fmla="*/ 93753 h 93753"/>
                  <a:gd name="connsiteX3" fmla="*/ 51742 w 116172"/>
                  <a:gd name="connsiteY3" fmla="*/ 36499 h 93753"/>
                  <a:gd name="connsiteX4" fmla="*/ 0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0" y="0"/>
                    </a:moveTo>
                    <a:lnTo>
                      <a:pt x="69428" y="48112"/>
                    </a:lnTo>
                    <a:lnTo>
                      <a:pt x="116172" y="93753"/>
                    </a:lnTo>
                    <a:lnTo>
                      <a:pt x="51742" y="36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Freeform 424">
                <a:extLst>
                  <a:ext uri="{FF2B5EF4-FFF2-40B4-BE49-F238E27FC236}">
                    <a16:creationId xmlns:a16="http://schemas.microsoft.com/office/drawing/2014/main" id="{B99AC9FE-0999-274A-83F3-3344D1D192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2547574"/>
                <a:ext cx="116055" cy="93666"/>
              </a:xfrm>
              <a:custGeom>
                <a:avLst/>
                <a:gdLst>
                  <a:gd name="connsiteX0" fmla="*/ 116055 w 116055"/>
                  <a:gd name="connsiteY0" fmla="*/ 0 h 93666"/>
                  <a:gd name="connsiteX1" fmla="*/ 64408 w 116055"/>
                  <a:gd name="connsiteY1" fmla="*/ 36432 h 93666"/>
                  <a:gd name="connsiteX2" fmla="*/ 0 w 116055"/>
                  <a:gd name="connsiteY2" fmla="*/ 93666 h 93666"/>
                  <a:gd name="connsiteX3" fmla="*/ 46724 w 116055"/>
                  <a:gd name="connsiteY3" fmla="*/ 48045 h 93666"/>
                  <a:gd name="connsiteX4" fmla="*/ 116055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116055" y="0"/>
                    </a:moveTo>
                    <a:lnTo>
                      <a:pt x="64408" y="36432"/>
                    </a:lnTo>
                    <a:lnTo>
                      <a:pt x="0" y="93666"/>
                    </a:lnTo>
                    <a:lnTo>
                      <a:pt x="46724" y="48045"/>
                    </a:lnTo>
                    <a:lnTo>
                      <a:pt x="11605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Freeform 425">
                <a:extLst>
                  <a:ext uri="{FF2B5EF4-FFF2-40B4-BE49-F238E27FC236}">
                    <a16:creationId xmlns:a16="http://schemas.microsoft.com/office/drawing/2014/main" id="{F268A672-30A3-534E-9B94-22F9322AA2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20" y="2641240"/>
                <a:ext cx="43177" cy="42160"/>
              </a:xfrm>
              <a:custGeom>
                <a:avLst/>
                <a:gdLst>
                  <a:gd name="connsiteX0" fmla="*/ 43177 w 43177"/>
                  <a:gd name="connsiteY0" fmla="*/ 0 h 42160"/>
                  <a:gd name="connsiteX1" fmla="*/ 0 w 43177"/>
                  <a:gd name="connsiteY1" fmla="*/ 42160 h 42160"/>
                  <a:gd name="connsiteX2" fmla="*/ 16976 w 43177"/>
                  <a:gd name="connsiteY2" fmla="*/ 23284 h 42160"/>
                  <a:gd name="connsiteX3" fmla="*/ 43177 w 43177"/>
                  <a:gd name="connsiteY3" fmla="*/ 0 h 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7" h="42160">
                    <a:moveTo>
                      <a:pt x="43177" y="0"/>
                    </a:moveTo>
                    <a:lnTo>
                      <a:pt x="0" y="42160"/>
                    </a:lnTo>
                    <a:lnTo>
                      <a:pt x="16976" y="23284"/>
                    </a:lnTo>
                    <a:lnTo>
                      <a:pt x="431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Freeform 426">
                <a:extLst>
                  <a:ext uri="{FF2B5EF4-FFF2-40B4-BE49-F238E27FC236}">
                    <a16:creationId xmlns:a16="http://schemas.microsoft.com/office/drawing/2014/main" id="{25F5C5F1-33FF-0342-ABB9-E3ED872203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2641260"/>
                <a:ext cx="43141" cy="42124"/>
              </a:xfrm>
              <a:custGeom>
                <a:avLst/>
                <a:gdLst>
                  <a:gd name="connsiteX0" fmla="*/ 0 w 43141"/>
                  <a:gd name="connsiteY0" fmla="*/ 0 h 42124"/>
                  <a:gd name="connsiteX1" fmla="*/ 26179 w 43141"/>
                  <a:gd name="connsiteY1" fmla="*/ 23264 h 42124"/>
                  <a:gd name="connsiteX2" fmla="*/ 43141 w 43141"/>
                  <a:gd name="connsiteY2" fmla="*/ 42124 h 42124"/>
                  <a:gd name="connsiteX3" fmla="*/ 0 w 43141"/>
                  <a:gd name="connsiteY3" fmla="*/ 0 h 4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1" h="42124">
                    <a:moveTo>
                      <a:pt x="0" y="0"/>
                    </a:moveTo>
                    <a:lnTo>
                      <a:pt x="26179" y="23264"/>
                    </a:lnTo>
                    <a:lnTo>
                      <a:pt x="43141" y="42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Freeform 427">
                <a:extLst>
                  <a:ext uri="{FF2B5EF4-FFF2-40B4-BE49-F238E27FC236}">
                    <a16:creationId xmlns:a16="http://schemas.microsoft.com/office/drawing/2014/main" id="{2951123A-6DD4-FD4F-9C31-758E6E7D2C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7" y="2683385"/>
                <a:ext cx="60532" cy="67305"/>
              </a:xfrm>
              <a:custGeom>
                <a:avLst/>
                <a:gdLst>
                  <a:gd name="connsiteX0" fmla="*/ 0 w 60532"/>
                  <a:gd name="connsiteY0" fmla="*/ 0 h 67305"/>
                  <a:gd name="connsiteX1" fmla="*/ 39774 w 60532"/>
                  <a:gd name="connsiteY1" fmla="*/ 38836 h 67305"/>
                  <a:gd name="connsiteX2" fmla="*/ 60532 w 60532"/>
                  <a:gd name="connsiteY2" fmla="*/ 67305 h 67305"/>
                  <a:gd name="connsiteX3" fmla="*/ 0 w 60532"/>
                  <a:gd name="connsiteY3" fmla="*/ 0 h 6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32" h="67305">
                    <a:moveTo>
                      <a:pt x="0" y="0"/>
                    </a:moveTo>
                    <a:lnTo>
                      <a:pt x="39774" y="38836"/>
                    </a:lnTo>
                    <a:lnTo>
                      <a:pt x="60532" y="67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Freeform 428">
                <a:extLst>
                  <a:ext uri="{FF2B5EF4-FFF2-40B4-BE49-F238E27FC236}">
                    <a16:creationId xmlns:a16="http://schemas.microsoft.com/office/drawing/2014/main" id="{264E0237-6DF7-D747-93FB-4990CC0465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3" y="2683401"/>
                <a:ext cx="60507" cy="67277"/>
              </a:xfrm>
              <a:custGeom>
                <a:avLst/>
                <a:gdLst>
                  <a:gd name="connsiteX0" fmla="*/ 60507 w 60507"/>
                  <a:gd name="connsiteY0" fmla="*/ 0 h 67277"/>
                  <a:gd name="connsiteX1" fmla="*/ 0 w 60507"/>
                  <a:gd name="connsiteY1" fmla="*/ 67277 h 67277"/>
                  <a:gd name="connsiteX2" fmla="*/ 20749 w 60507"/>
                  <a:gd name="connsiteY2" fmla="*/ 38820 h 67277"/>
                  <a:gd name="connsiteX3" fmla="*/ 60507 w 60507"/>
                  <a:gd name="connsiteY3" fmla="*/ 0 h 6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7" h="67277">
                    <a:moveTo>
                      <a:pt x="60507" y="0"/>
                    </a:moveTo>
                    <a:lnTo>
                      <a:pt x="0" y="67277"/>
                    </a:lnTo>
                    <a:lnTo>
                      <a:pt x="20749" y="38820"/>
                    </a:lnTo>
                    <a:lnTo>
                      <a:pt x="6050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Freeform 429">
                <a:extLst>
                  <a:ext uri="{FF2B5EF4-FFF2-40B4-BE49-F238E27FC236}">
                    <a16:creationId xmlns:a16="http://schemas.microsoft.com/office/drawing/2014/main" id="{E27F00D4-D7A2-0447-83DD-86E5BAD18D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92" y="2750678"/>
                <a:ext cx="36421" cy="49953"/>
              </a:xfrm>
              <a:custGeom>
                <a:avLst/>
                <a:gdLst>
                  <a:gd name="connsiteX0" fmla="*/ 36421 w 36421"/>
                  <a:gd name="connsiteY0" fmla="*/ 0 h 49953"/>
                  <a:gd name="connsiteX1" fmla="*/ 0 w 36421"/>
                  <a:gd name="connsiteY1" fmla="*/ 49953 h 49953"/>
                  <a:gd name="connsiteX2" fmla="*/ 32852 w 36421"/>
                  <a:gd name="connsiteY2" fmla="*/ 3969 h 49953"/>
                  <a:gd name="connsiteX3" fmla="*/ 36421 w 36421"/>
                  <a:gd name="connsiteY3" fmla="*/ 0 h 4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1" h="49953">
                    <a:moveTo>
                      <a:pt x="36421" y="0"/>
                    </a:moveTo>
                    <a:lnTo>
                      <a:pt x="0" y="49953"/>
                    </a:lnTo>
                    <a:lnTo>
                      <a:pt x="32852" y="3969"/>
                    </a:lnTo>
                    <a:lnTo>
                      <a:pt x="364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Freeform 430">
                <a:extLst>
                  <a:ext uri="{FF2B5EF4-FFF2-40B4-BE49-F238E27FC236}">
                    <a16:creationId xmlns:a16="http://schemas.microsoft.com/office/drawing/2014/main" id="{9DBD5078-F88A-0B43-A6AC-606CFF4D3E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9" y="2750690"/>
                <a:ext cx="36313" cy="49805"/>
              </a:xfrm>
              <a:custGeom>
                <a:avLst/>
                <a:gdLst>
                  <a:gd name="connsiteX0" fmla="*/ 0 w 36313"/>
                  <a:gd name="connsiteY0" fmla="*/ 0 h 49805"/>
                  <a:gd name="connsiteX1" fmla="*/ 3558 w 36313"/>
                  <a:gd name="connsiteY1" fmla="*/ 3957 h 49805"/>
                  <a:gd name="connsiteX2" fmla="*/ 36313 w 36313"/>
                  <a:gd name="connsiteY2" fmla="*/ 49805 h 49805"/>
                  <a:gd name="connsiteX3" fmla="*/ 0 w 36313"/>
                  <a:gd name="connsiteY3" fmla="*/ 0 h 49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13" h="49805">
                    <a:moveTo>
                      <a:pt x="0" y="0"/>
                    </a:moveTo>
                    <a:lnTo>
                      <a:pt x="3558" y="3957"/>
                    </a:lnTo>
                    <a:lnTo>
                      <a:pt x="36313" y="49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Freeform 431">
                <a:extLst>
                  <a:ext uri="{FF2B5EF4-FFF2-40B4-BE49-F238E27FC236}">
                    <a16:creationId xmlns:a16="http://schemas.microsoft.com/office/drawing/2014/main" id="{86F7889F-1BBB-F541-AA6F-F009B385B1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12" y="2800495"/>
                <a:ext cx="78899" cy="126815"/>
              </a:xfrm>
              <a:custGeom>
                <a:avLst/>
                <a:gdLst>
                  <a:gd name="connsiteX0" fmla="*/ 0 w 78899"/>
                  <a:gd name="connsiteY0" fmla="*/ 0 h 126815"/>
                  <a:gd name="connsiteX1" fmla="*/ 49935 w 78899"/>
                  <a:gd name="connsiteY1" fmla="*/ 68487 h 126815"/>
                  <a:gd name="connsiteX2" fmla="*/ 78899 w 78899"/>
                  <a:gd name="connsiteY2" fmla="*/ 126815 h 126815"/>
                  <a:gd name="connsiteX3" fmla="*/ 37868 w 78899"/>
                  <a:gd name="connsiteY3" fmla="*/ 53005 h 126815"/>
                  <a:gd name="connsiteX4" fmla="*/ 0 w 78899"/>
                  <a:gd name="connsiteY4" fmla="*/ 0 h 12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99" h="126815">
                    <a:moveTo>
                      <a:pt x="0" y="0"/>
                    </a:moveTo>
                    <a:lnTo>
                      <a:pt x="49935" y="68487"/>
                    </a:lnTo>
                    <a:lnTo>
                      <a:pt x="78899" y="126815"/>
                    </a:lnTo>
                    <a:lnTo>
                      <a:pt x="37868" y="53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Freeform 432">
                <a:extLst>
                  <a:ext uri="{FF2B5EF4-FFF2-40B4-BE49-F238E27FC236}">
                    <a16:creationId xmlns:a16="http://schemas.microsoft.com/office/drawing/2014/main" id="{A1300A9F-9161-A641-8DBD-E1E74D6D4A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09" y="2800630"/>
                <a:ext cx="78783" cy="126646"/>
              </a:xfrm>
              <a:custGeom>
                <a:avLst/>
                <a:gdLst>
                  <a:gd name="connsiteX0" fmla="*/ 78783 w 78783"/>
                  <a:gd name="connsiteY0" fmla="*/ 0 h 126646"/>
                  <a:gd name="connsiteX1" fmla="*/ 41012 w 78783"/>
                  <a:gd name="connsiteY1" fmla="*/ 52869 h 126646"/>
                  <a:gd name="connsiteX2" fmla="*/ 0 w 78783"/>
                  <a:gd name="connsiteY2" fmla="*/ 126646 h 126646"/>
                  <a:gd name="connsiteX3" fmla="*/ 28947 w 78783"/>
                  <a:gd name="connsiteY3" fmla="*/ 68351 h 126646"/>
                  <a:gd name="connsiteX4" fmla="*/ 78783 w 78783"/>
                  <a:gd name="connsiteY4" fmla="*/ 0 h 1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83" h="126646">
                    <a:moveTo>
                      <a:pt x="78783" y="0"/>
                    </a:moveTo>
                    <a:lnTo>
                      <a:pt x="41012" y="52869"/>
                    </a:lnTo>
                    <a:lnTo>
                      <a:pt x="0" y="126646"/>
                    </a:lnTo>
                    <a:lnTo>
                      <a:pt x="28947" y="68351"/>
                    </a:lnTo>
                    <a:lnTo>
                      <a:pt x="7878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Freeform 433">
                <a:extLst>
                  <a:ext uri="{FF2B5EF4-FFF2-40B4-BE49-F238E27FC236}">
                    <a16:creationId xmlns:a16="http://schemas.microsoft.com/office/drawing/2014/main" id="{2E8F7B3E-D40F-D74C-9A06-536B181BE8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3" y="2927277"/>
                <a:ext cx="28206" cy="56801"/>
              </a:xfrm>
              <a:custGeom>
                <a:avLst/>
                <a:gdLst>
                  <a:gd name="connsiteX0" fmla="*/ 28206 w 28206"/>
                  <a:gd name="connsiteY0" fmla="*/ 0 h 56801"/>
                  <a:gd name="connsiteX1" fmla="*/ 0 w 28206"/>
                  <a:gd name="connsiteY1" fmla="*/ 56801 h 56801"/>
                  <a:gd name="connsiteX2" fmla="*/ 9896 w 28206"/>
                  <a:gd name="connsiteY2" fmla="*/ 32937 h 56801"/>
                  <a:gd name="connsiteX3" fmla="*/ 28206 w 28206"/>
                  <a:gd name="connsiteY3" fmla="*/ 0 h 5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6" h="56801">
                    <a:moveTo>
                      <a:pt x="28206" y="0"/>
                    </a:moveTo>
                    <a:lnTo>
                      <a:pt x="0" y="56801"/>
                    </a:lnTo>
                    <a:lnTo>
                      <a:pt x="9896" y="32937"/>
                    </a:lnTo>
                    <a:lnTo>
                      <a:pt x="2820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Freeform 434">
                <a:extLst>
                  <a:ext uri="{FF2B5EF4-FFF2-40B4-BE49-F238E27FC236}">
                    <a16:creationId xmlns:a16="http://schemas.microsoft.com/office/drawing/2014/main" id="{9CFD94A3-3232-CF44-AC00-C5E4025009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11" y="2927310"/>
                <a:ext cx="28176" cy="56741"/>
              </a:xfrm>
              <a:custGeom>
                <a:avLst/>
                <a:gdLst>
                  <a:gd name="connsiteX0" fmla="*/ 0 w 28176"/>
                  <a:gd name="connsiteY0" fmla="*/ 0 h 56741"/>
                  <a:gd name="connsiteX1" fmla="*/ 18291 w 28176"/>
                  <a:gd name="connsiteY1" fmla="*/ 32904 h 56741"/>
                  <a:gd name="connsiteX2" fmla="*/ 28176 w 28176"/>
                  <a:gd name="connsiteY2" fmla="*/ 56741 h 56741"/>
                  <a:gd name="connsiteX3" fmla="*/ 0 w 28176"/>
                  <a:gd name="connsiteY3" fmla="*/ 0 h 5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6" h="56741">
                    <a:moveTo>
                      <a:pt x="0" y="0"/>
                    </a:moveTo>
                    <a:lnTo>
                      <a:pt x="18291" y="32904"/>
                    </a:lnTo>
                    <a:lnTo>
                      <a:pt x="28176" y="567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Freeform 435">
                <a:extLst>
                  <a:ext uri="{FF2B5EF4-FFF2-40B4-BE49-F238E27FC236}">
                    <a16:creationId xmlns:a16="http://schemas.microsoft.com/office/drawing/2014/main" id="{39667CC9-8E2A-4A4D-9789-37E98E9DC8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7" y="2984050"/>
                <a:ext cx="82369" cy="277840"/>
              </a:xfrm>
              <a:custGeom>
                <a:avLst/>
                <a:gdLst>
                  <a:gd name="connsiteX0" fmla="*/ 0 w 82369"/>
                  <a:gd name="connsiteY0" fmla="*/ 0 h 277840"/>
                  <a:gd name="connsiteX1" fmla="*/ 24302 w 82369"/>
                  <a:gd name="connsiteY1" fmla="*/ 48941 h 277840"/>
                  <a:gd name="connsiteX2" fmla="*/ 77273 w 82369"/>
                  <a:gd name="connsiteY2" fmla="*/ 227292 h 277840"/>
                  <a:gd name="connsiteX3" fmla="*/ 82369 w 82369"/>
                  <a:gd name="connsiteY3" fmla="*/ 277840 h 277840"/>
                  <a:gd name="connsiteX4" fmla="*/ 71367 w 82369"/>
                  <a:gd name="connsiteY4" fmla="*/ 209680 h 277840"/>
                  <a:gd name="connsiteX5" fmla="*/ 37263 w 82369"/>
                  <a:gd name="connsiteY5" fmla="*/ 89863 h 277840"/>
                  <a:gd name="connsiteX6" fmla="*/ 0 w 82369"/>
                  <a:gd name="connsiteY6" fmla="*/ 0 h 27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9" h="277840">
                    <a:moveTo>
                      <a:pt x="0" y="0"/>
                    </a:moveTo>
                    <a:lnTo>
                      <a:pt x="24302" y="48941"/>
                    </a:lnTo>
                    <a:cubicBezTo>
                      <a:pt x="46866" y="106163"/>
                      <a:pt x="64685" y="165775"/>
                      <a:pt x="77273" y="227292"/>
                    </a:cubicBezTo>
                    <a:lnTo>
                      <a:pt x="82369" y="277840"/>
                    </a:lnTo>
                    <a:lnTo>
                      <a:pt x="71367" y="209680"/>
                    </a:lnTo>
                    <a:cubicBezTo>
                      <a:pt x="62270" y="168819"/>
                      <a:pt x="50854" y="128832"/>
                      <a:pt x="37263" y="898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Freeform 436">
                <a:extLst>
                  <a:ext uri="{FF2B5EF4-FFF2-40B4-BE49-F238E27FC236}">
                    <a16:creationId xmlns:a16="http://schemas.microsoft.com/office/drawing/2014/main" id="{8BA235CE-6B47-0949-B0AF-C2144C0ED3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1" y="2984078"/>
                <a:ext cx="82352" cy="277771"/>
              </a:xfrm>
              <a:custGeom>
                <a:avLst/>
                <a:gdLst>
                  <a:gd name="connsiteX0" fmla="*/ 82352 w 82352"/>
                  <a:gd name="connsiteY0" fmla="*/ 0 h 277771"/>
                  <a:gd name="connsiteX1" fmla="*/ 45099 w 82352"/>
                  <a:gd name="connsiteY1" fmla="*/ 89836 h 277771"/>
                  <a:gd name="connsiteX2" fmla="*/ 10996 w 82352"/>
                  <a:gd name="connsiteY2" fmla="*/ 209653 h 277771"/>
                  <a:gd name="connsiteX3" fmla="*/ 0 w 82352"/>
                  <a:gd name="connsiteY3" fmla="*/ 277771 h 277771"/>
                  <a:gd name="connsiteX4" fmla="*/ 5092 w 82352"/>
                  <a:gd name="connsiteY4" fmla="*/ 227265 h 277771"/>
                  <a:gd name="connsiteX5" fmla="*/ 58063 w 82352"/>
                  <a:gd name="connsiteY5" fmla="*/ 48914 h 277771"/>
                  <a:gd name="connsiteX6" fmla="*/ 82352 w 82352"/>
                  <a:gd name="connsiteY6" fmla="*/ 0 h 27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52" h="277771">
                    <a:moveTo>
                      <a:pt x="82352" y="0"/>
                    </a:moveTo>
                    <a:lnTo>
                      <a:pt x="45099" y="89836"/>
                    </a:lnTo>
                    <a:cubicBezTo>
                      <a:pt x="31509" y="128805"/>
                      <a:pt x="20092" y="168792"/>
                      <a:pt x="10996" y="209653"/>
                    </a:cubicBezTo>
                    <a:lnTo>
                      <a:pt x="0" y="277771"/>
                    </a:lnTo>
                    <a:lnTo>
                      <a:pt x="5092" y="227265"/>
                    </a:lnTo>
                    <a:cubicBezTo>
                      <a:pt x="17680" y="165748"/>
                      <a:pt x="35499" y="106136"/>
                      <a:pt x="58063" y="48914"/>
                    </a:cubicBezTo>
                    <a:lnTo>
                      <a:pt x="8235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Freeform 437">
                <a:extLst>
                  <a:ext uri="{FF2B5EF4-FFF2-40B4-BE49-F238E27FC236}">
                    <a16:creationId xmlns:a16="http://schemas.microsoft.com/office/drawing/2014/main" id="{8133D0A2-120A-F041-89A6-8AE1BC46AC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261849"/>
                <a:ext cx="12654" cy="125529"/>
              </a:xfrm>
              <a:custGeom>
                <a:avLst/>
                <a:gdLst>
                  <a:gd name="connsiteX0" fmla="*/ 12654 w 12654"/>
                  <a:gd name="connsiteY0" fmla="*/ 0 h 125529"/>
                  <a:gd name="connsiteX1" fmla="*/ 0 w 12654"/>
                  <a:gd name="connsiteY1" fmla="*/ 125529 h 125529"/>
                  <a:gd name="connsiteX2" fmla="*/ 3463 w 12654"/>
                  <a:gd name="connsiteY2" fmla="*/ 56943 h 125529"/>
                  <a:gd name="connsiteX3" fmla="*/ 12654 w 12654"/>
                  <a:gd name="connsiteY3" fmla="*/ 0 h 12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4" h="125529">
                    <a:moveTo>
                      <a:pt x="12654" y="0"/>
                    </a:moveTo>
                    <a:lnTo>
                      <a:pt x="0" y="125529"/>
                    </a:lnTo>
                    <a:lnTo>
                      <a:pt x="3463" y="56943"/>
                    </a:lnTo>
                    <a:lnTo>
                      <a:pt x="1265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9" name="Freeform 438">
                <a:extLst>
                  <a:ext uri="{FF2B5EF4-FFF2-40B4-BE49-F238E27FC236}">
                    <a16:creationId xmlns:a16="http://schemas.microsoft.com/office/drawing/2014/main" id="{57CE5439-7F40-9C45-9BC6-94FA02EDF5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261891"/>
                <a:ext cx="12645" cy="125441"/>
              </a:xfrm>
              <a:custGeom>
                <a:avLst/>
                <a:gdLst>
                  <a:gd name="connsiteX0" fmla="*/ 0 w 12645"/>
                  <a:gd name="connsiteY0" fmla="*/ 0 h 125441"/>
                  <a:gd name="connsiteX1" fmla="*/ 9184 w 12645"/>
                  <a:gd name="connsiteY1" fmla="*/ 56901 h 125441"/>
                  <a:gd name="connsiteX2" fmla="*/ 12645 w 12645"/>
                  <a:gd name="connsiteY2" fmla="*/ 125441 h 125441"/>
                  <a:gd name="connsiteX3" fmla="*/ 0 w 12645"/>
                  <a:gd name="connsiteY3" fmla="*/ 0 h 12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1">
                    <a:moveTo>
                      <a:pt x="0" y="0"/>
                    </a:moveTo>
                    <a:lnTo>
                      <a:pt x="9184" y="56901"/>
                    </a:lnTo>
                    <a:lnTo>
                      <a:pt x="12645" y="125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Freeform 439">
                <a:extLst>
                  <a:ext uri="{FF2B5EF4-FFF2-40B4-BE49-F238E27FC236}">
                    <a16:creationId xmlns:a16="http://schemas.microsoft.com/office/drawing/2014/main" id="{94E8005D-6DD0-3C49-98A3-24D4306FE9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470623"/>
                <a:ext cx="12655" cy="125532"/>
              </a:xfrm>
              <a:custGeom>
                <a:avLst/>
                <a:gdLst>
                  <a:gd name="connsiteX0" fmla="*/ 0 w 12655"/>
                  <a:gd name="connsiteY0" fmla="*/ 0 h 125532"/>
                  <a:gd name="connsiteX1" fmla="*/ 12655 w 12655"/>
                  <a:gd name="connsiteY1" fmla="*/ 125532 h 125532"/>
                  <a:gd name="connsiteX2" fmla="*/ 3463 w 12655"/>
                  <a:gd name="connsiteY2" fmla="*/ 68587 h 125532"/>
                  <a:gd name="connsiteX3" fmla="*/ 0 w 12655"/>
                  <a:gd name="connsiteY3" fmla="*/ 0 h 12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" h="125532">
                    <a:moveTo>
                      <a:pt x="0" y="0"/>
                    </a:moveTo>
                    <a:lnTo>
                      <a:pt x="12655" y="125532"/>
                    </a:lnTo>
                    <a:lnTo>
                      <a:pt x="3463" y="68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1" name="Freeform 440">
                <a:extLst>
                  <a:ext uri="{FF2B5EF4-FFF2-40B4-BE49-F238E27FC236}">
                    <a16:creationId xmlns:a16="http://schemas.microsoft.com/office/drawing/2014/main" id="{C0BEBDF9-698C-554C-9051-D2D57FE4EF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470669"/>
                <a:ext cx="12645" cy="125444"/>
              </a:xfrm>
              <a:custGeom>
                <a:avLst/>
                <a:gdLst>
                  <a:gd name="connsiteX0" fmla="*/ 12645 w 12645"/>
                  <a:gd name="connsiteY0" fmla="*/ 0 h 125444"/>
                  <a:gd name="connsiteX1" fmla="*/ 9184 w 12645"/>
                  <a:gd name="connsiteY1" fmla="*/ 68541 h 125444"/>
                  <a:gd name="connsiteX2" fmla="*/ 0 w 12645"/>
                  <a:gd name="connsiteY2" fmla="*/ 125444 h 125444"/>
                  <a:gd name="connsiteX3" fmla="*/ 12645 w 12645"/>
                  <a:gd name="connsiteY3" fmla="*/ 0 h 12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4">
                    <a:moveTo>
                      <a:pt x="12645" y="0"/>
                    </a:moveTo>
                    <a:lnTo>
                      <a:pt x="9184" y="68541"/>
                    </a:lnTo>
                    <a:lnTo>
                      <a:pt x="0" y="125444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2" name="Freeform 441">
                <a:extLst>
                  <a:ext uri="{FF2B5EF4-FFF2-40B4-BE49-F238E27FC236}">
                    <a16:creationId xmlns:a16="http://schemas.microsoft.com/office/drawing/2014/main" id="{2F3DF9D7-6D8B-8243-A418-A2F8E0A4CB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8" y="3596113"/>
                <a:ext cx="82368" cy="277834"/>
              </a:xfrm>
              <a:custGeom>
                <a:avLst/>
                <a:gdLst>
                  <a:gd name="connsiteX0" fmla="*/ 82368 w 82368"/>
                  <a:gd name="connsiteY0" fmla="*/ 0 h 277834"/>
                  <a:gd name="connsiteX1" fmla="*/ 77272 w 82368"/>
                  <a:gd name="connsiteY1" fmla="*/ 50545 h 277834"/>
                  <a:gd name="connsiteX2" fmla="*/ 24301 w 82368"/>
                  <a:gd name="connsiteY2" fmla="*/ 228896 h 277834"/>
                  <a:gd name="connsiteX3" fmla="*/ 0 w 82368"/>
                  <a:gd name="connsiteY3" fmla="*/ 277834 h 277834"/>
                  <a:gd name="connsiteX4" fmla="*/ 37262 w 82368"/>
                  <a:gd name="connsiteY4" fmla="*/ 187975 h 277834"/>
                  <a:gd name="connsiteX5" fmla="*/ 71366 w 82368"/>
                  <a:gd name="connsiteY5" fmla="*/ 68158 h 277834"/>
                  <a:gd name="connsiteX6" fmla="*/ 82368 w 82368"/>
                  <a:gd name="connsiteY6" fmla="*/ 0 h 277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8" h="277834">
                    <a:moveTo>
                      <a:pt x="82368" y="0"/>
                    </a:moveTo>
                    <a:lnTo>
                      <a:pt x="77272" y="50545"/>
                    </a:lnTo>
                    <a:cubicBezTo>
                      <a:pt x="64684" y="112062"/>
                      <a:pt x="46865" y="171674"/>
                      <a:pt x="24301" y="228896"/>
                    </a:cubicBezTo>
                    <a:lnTo>
                      <a:pt x="0" y="277834"/>
                    </a:lnTo>
                    <a:lnTo>
                      <a:pt x="37262" y="187975"/>
                    </a:lnTo>
                    <a:cubicBezTo>
                      <a:pt x="50853" y="149007"/>
                      <a:pt x="62269" y="109019"/>
                      <a:pt x="71366" y="68158"/>
                    </a:cubicBezTo>
                    <a:lnTo>
                      <a:pt x="823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Freeform 442">
                <a:extLst>
                  <a:ext uri="{FF2B5EF4-FFF2-40B4-BE49-F238E27FC236}">
                    <a16:creationId xmlns:a16="http://schemas.microsoft.com/office/drawing/2014/main" id="{1A24E0F8-F2CF-4349-A952-77CE472F09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2" y="3596156"/>
                <a:ext cx="82349" cy="277765"/>
              </a:xfrm>
              <a:custGeom>
                <a:avLst/>
                <a:gdLst>
                  <a:gd name="connsiteX0" fmla="*/ 0 w 82349"/>
                  <a:gd name="connsiteY0" fmla="*/ 0 h 277765"/>
                  <a:gd name="connsiteX1" fmla="*/ 10995 w 82349"/>
                  <a:gd name="connsiteY1" fmla="*/ 68116 h 277765"/>
                  <a:gd name="connsiteX2" fmla="*/ 45098 w 82349"/>
                  <a:gd name="connsiteY2" fmla="*/ 187933 h 277765"/>
                  <a:gd name="connsiteX3" fmla="*/ 82349 w 82349"/>
                  <a:gd name="connsiteY3" fmla="*/ 277765 h 277765"/>
                  <a:gd name="connsiteX4" fmla="*/ 58062 w 82349"/>
                  <a:gd name="connsiteY4" fmla="*/ 228854 h 277765"/>
                  <a:gd name="connsiteX5" fmla="*/ 5091 w 82349"/>
                  <a:gd name="connsiteY5" fmla="*/ 50503 h 277765"/>
                  <a:gd name="connsiteX6" fmla="*/ 0 w 82349"/>
                  <a:gd name="connsiteY6" fmla="*/ 0 h 2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49" h="277765">
                    <a:moveTo>
                      <a:pt x="0" y="0"/>
                    </a:moveTo>
                    <a:lnTo>
                      <a:pt x="10995" y="68116"/>
                    </a:lnTo>
                    <a:cubicBezTo>
                      <a:pt x="20091" y="108977"/>
                      <a:pt x="31508" y="148965"/>
                      <a:pt x="45098" y="187933"/>
                    </a:cubicBezTo>
                    <a:lnTo>
                      <a:pt x="82349" y="277765"/>
                    </a:lnTo>
                    <a:lnTo>
                      <a:pt x="58062" y="228854"/>
                    </a:lnTo>
                    <a:cubicBezTo>
                      <a:pt x="35498" y="171632"/>
                      <a:pt x="17679" y="112020"/>
                      <a:pt x="5091" y="505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4" name="Freeform 443">
                <a:extLst>
                  <a:ext uri="{FF2B5EF4-FFF2-40B4-BE49-F238E27FC236}">
                    <a16:creationId xmlns:a16="http://schemas.microsoft.com/office/drawing/2014/main" id="{A2BA3143-34D7-994D-B476-CA2F95692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1" y="3873921"/>
                <a:ext cx="28209" cy="56809"/>
              </a:xfrm>
              <a:custGeom>
                <a:avLst/>
                <a:gdLst>
                  <a:gd name="connsiteX0" fmla="*/ 0 w 28209"/>
                  <a:gd name="connsiteY0" fmla="*/ 0 h 56809"/>
                  <a:gd name="connsiteX1" fmla="*/ 28209 w 28209"/>
                  <a:gd name="connsiteY1" fmla="*/ 56809 h 56809"/>
                  <a:gd name="connsiteX2" fmla="*/ 9898 w 28209"/>
                  <a:gd name="connsiteY2" fmla="*/ 23868 h 56809"/>
                  <a:gd name="connsiteX3" fmla="*/ 0 w 28209"/>
                  <a:gd name="connsiteY3" fmla="*/ 0 h 5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9" h="56809">
                    <a:moveTo>
                      <a:pt x="0" y="0"/>
                    </a:moveTo>
                    <a:lnTo>
                      <a:pt x="28209" y="56809"/>
                    </a:lnTo>
                    <a:lnTo>
                      <a:pt x="9898" y="2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5" name="Freeform 444">
                <a:extLst>
                  <a:ext uri="{FF2B5EF4-FFF2-40B4-BE49-F238E27FC236}">
                    <a16:creationId xmlns:a16="http://schemas.microsoft.com/office/drawing/2014/main" id="{BC5A5A10-1A9B-A74F-AD30-2E70FB85AF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09" y="3873947"/>
                <a:ext cx="28179" cy="56748"/>
              </a:xfrm>
              <a:custGeom>
                <a:avLst/>
                <a:gdLst>
                  <a:gd name="connsiteX0" fmla="*/ 28179 w 28179"/>
                  <a:gd name="connsiteY0" fmla="*/ 0 h 56748"/>
                  <a:gd name="connsiteX1" fmla="*/ 18293 w 28179"/>
                  <a:gd name="connsiteY1" fmla="*/ 23841 h 56748"/>
                  <a:gd name="connsiteX2" fmla="*/ 0 w 28179"/>
                  <a:gd name="connsiteY2" fmla="*/ 56748 h 56748"/>
                  <a:gd name="connsiteX3" fmla="*/ 28179 w 28179"/>
                  <a:gd name="connsiteY3" fmla="*/ 0 h 5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9" h="56748">
                    <a:moveTo>
                      <a:pt x="28179" y="0"/>
                    </a:moveTo>
                    <a:lnTo>
                      <a:pt x="18293" y="23841"/>
                    </a:lnTo>
                    <a:lnTo>
                      <a:pt x="0" y="56748"/>
                    </a:lnTo>
                    <a:lnTo>
                      <a:pt x="28179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6" name="Freeform 445">
                <a:extLst>
                  <a:ext uri="{FF2B5EF4-FFF2-40B4-BE49-F238E27FC236}">
                    <a16:creationId xmlns:a16="http://schemas.microsoft.com/office/drawing/2014/main" id="{6D5AC405-30CD-5D48-A141-3A4D095B85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29" y="3930696"/>
                <a:ext cx="78880" cy="126789"/>
              </a:xfrm>
              <a:custGeom>
                <a:avLst/>
                <a:gdLst>
                  <a:gd name="connsiteX0" fmla="*/ 78880 w 78880"/>
                  <a:gd name="connsiteY0" fmla="*/ 0 h 126789"/>
                  <a:gd name="connsiteX1" fmla="*/ 49918 w 78880"/>
                  <a:gd name="connsiteY1" fmla="*/ 58325 h 126789"/>
                  <a:gd name="connsiteX2" fmla="*/ 0 w 78880"/>
                  <a:gd name="connsiteY2" fmla="*/ 126789 h 126789"/>
                  <a:gd name="connsiteX3" fmla="*/ 37851 w 78880"/>
                  <a:gd name="connsiteY3" fmla="*/ 73807 h 126789"/>
                  <a:gd name="connsiteX4" fmla="*/ 78880 w 78880"/>
                  <a:gd name="connsiteY4" fmla="*/ 0 h 12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80" h="126789">
                    <a:moveTo>
                      <a:pt x="78880" y="0"/>
                    </a:moveTo>
                    <a:lnTo>
                      <a:pt x="49918" y="58325"/>
                    </a:lnTo>
                    <a:lnTo>
                      <a:pt x="0" y="126789"/>
                    </a:lnTo>
                    <a:lnTo>
                      <a:pt x="37851" y="73807"/>
                    </a:lnTo>
                    <a:lnTo>
                      <a:pt x="788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7" name="Freeform 446">
                <a:extLst>
                  <a:ext uri="{FF2B5EF4-FFF2-40B4-BE49-F238E27FC236}">
                    <a16:creationId xmlns:a16="http://schemas.microsoft.com/office/drawing/2014/main" id="{9225B09F-A6BB-9A42-8804-0644AB3F10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10" y="3930730"/>
                <a:ext cx="78765" cy="126619"/>
              </a:xfrm>
              <a:custGeom>
                <a:avLst/>
                <a:gdLst>
                  <a:gd name="connsiteX0" fmla="*/ 0 w 78765"/>
                  <a:gd name="connsiteY0" fmla="*/ 0 h 126619"/>
                  <a:gd name="connsiteX1" fmla="*/ 41011 w 78765"/>
                  <a:gd name="connsiteY1" fmla="*/ 73773 h 126619"/>
                  <a:gd name="connsiteX2" fmla="*/ 78765 w 78765"/>
                  <a:gd name="connsiteY2" fmla="*/ 126619 h 126619"/>
                  <a:gd name="connsiteX3" fmla="*/ 28946 w 78765"/>
                  <a:gd name="connsiteY3" fmla="*/ 58291 h 126619"/>
                  <a:gd name="connsiteX4" fmla="*/ 0 w 78765"/>
                  <a:gd name="connsiteY4" fmla="*/ 0 h 12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5" h="126619">
                    <a:moveTo>
                      <a:pt x="0" y="0"/>
                    </a:moveTo>
                    <a:lnTo>
                      <a:pt x="41011" y="73773"/>
                    </a:lnTo>
                    <a:lnTo>
                      <a:pt x="78765" y="126619"/>
                    </a:lnTo>
                    <a:lnTo>
                      <a:pt x="28946" y="58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8" name="Freeform 447">
                <a:extLst>
                  <a:ext uri="{FF2B5EF4-FFF2-40B4-BE49-F238E27FC236}">
                    <a16:creationId xmlns:a16="http://schemas.microsoft.com/office/drawing/2014/main" id="{B3BA33AB-36AF-2F4F-A0F5-A4EF0CC8C2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75" y="4057349"/>
                <a:ext cx="36441" cy="49979"/>
              </a:xfrm>
              <a:custGeom>
                <a:avLst/>
                <a:gdLst>
                  <a:gd name="connsiteX0" fmla="*/ 0 w 36441"/>
                  <a:gd name="connsiteY0" fmla="*/ 0 h 49979"/>
                  <a:gd name="connsiteX1" fmla="*/ 36441 w 36441"/>
                  <a:gd name="connsiteY1" fmla="*/ 49979 h 49979"/>
                  <a:gd name="connsiteX2" fmla="*/ 32869 w 36441"/>
                  <a:gd name="connsiteY2" fmla="*/ 46007 h 49979"/>
                  <a:gd name="connsiteX3" fmla="*/ 0 w 36441"/>
                  <a:gd name="connsiteY3" fmla="*/ 0 h 4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41" h="49979">
                    <a:moveTo>
                      <a:pt x="0" y="0"/>
                    </a:moveTo>
                    <a:lnTo>
                      <a:pt x="36441" y="49979"/>
                    </a:lnTo>
                    <a:lnTo>
                      <a:pt x="32869" y="46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9" name="Freeform 448">
                <a:extLst>
                  <a:ext uri="{FF2B5EF4-FFF2-40B4-BE49-F238E27FC236}">
                    <a16:creationId xmlns:a16="http://schemas.microsoft.com/office/drawing/2014/main" id="{5CE45353-CB3B-7B47-A2AF-8FA14CAEF8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6" y="4057485"/>
                <a:ext cx="36333" cy="49831"/>
              </a:xfrm>
              <a:custGeom>
                <a:avLst/>
                <a:gdLst>
                  <a:gd name="connsiteX0" fmla="*/ 36333 w 36333"/>
                  <a:gd name="connsiteY0" fmla="*/ 0 h 49831"/>
                  <a:gd name="connsiteX1" fmla="*/ 3561 w 36333"/>
                  <a:gd name="connsiteY1" fmla="*/ 45871 h 49831"/>
                  <a:gd name="connsiteX2" fmla="*/ 0 w 36333"/>
                  <a:gd name="connsiteY2" fmla="*/ 49831 h 49831"/>
                  <a:gd name="connsiteX3" fmla="*/ 36333 w 36333"/>
                  <a:gd name="connsiteY3" fmla="*/ 0 h 4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3" h="49831">
                    <a:moveTo>
                      <a:pt x="36333" y="0"/>
                    </a:moveTo>
                    <a:lnTo>
                      <a:pt x="3561" y="45871"/>
                    </a:lnTo>
                    <a:lnTo>
                      <a:pt x="0" y="49831"/>
                    </a:lnTo>
                    <a:lnTo>
                      <a:pt x="3633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0" name="Freeform 449">
                <a:extLst>
                  <a:ext uri="{FF2B5EF4-FFF2-40B4-BE49-F238E27FC236}">
                    <a16:creationId xmlns:a16="http://schemas.microsoft.com/office/drawing/2014/main" id="{9214DAF9-72E9-3643-B6CD-FD74CDDBF2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9" y="4107315"/>
                <a:ext cx="60527" cy="67300"/>
              </a:xfrm>
              <a:custGeom>
                <a:avLst/>
                <a:gdLst>
                  <a:gd name="connsiteX0" fmla="*/ 60527 w 60527"/>
                  <a:gd name="connsiteY0" fmla="*/ 0 h 67300"/>
                  <a:gd name="connsiteX1" fmla="*/ 39772 w 60527"/>
                  <a:gd name="connsiteY1" fmla="*/ 28465 h 67300"/>
                  <a:gd name="connsiteX2" fmla="*/ 0 w 60527"/>
                  <a:gd name="connsiteY2" fmla="*/ 67300 h 67300"/>
                  <a:gd name="connsiteX3" fmla="*/ 60527 w 60527"/>
                  <a:gd name="connsiteY3" fmla="*/ 0 h 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27" h="67300">
                    <a:moveTo>
                      <a:pt x="60527" y="0"/>
                    </a:moveTo>
                    <a:lnTo>
                      <a:pt x="39772" y="28465"/>
                    </a:lnTo>
                    <a:lnTo>
                      <a:pt x="0" y="67300"/>
                    </a:lnTo>
                    <a:lnTo>
                      <a:pt x="60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0C16DBEF-4E68-C546-BE6A-0CE62A2E92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6" y="4107327"/>
                <a:ext cx="60502" cy="67272"/>
              </a:xfrm>
              <a:custGeom>
                <a:avLst/>
                <a:gdLst>
                  <a:gd name="connsiteX0" fmla="*/ 0 w 60502"/>
                  <a:gd name="connsiteY0" fmla="*/ 0 h 67272"/>
                  <a:gd name="connsiteX1" fmla="*/ 60502 w 60502"/>
                  <a:gd name="connsiteY1" fmla="*/ 67272 h 67272"/>
                  <a:gd name="connsiteX2" fmla="*/ 20746 w 60502"/>
                  <a:gd name="connsiteY2" fmla="*/ 28453 h 67272"/>
                  <a:gd name="connsiteX3" fmla="*/ 0 w 60502"/>
                  <a:gd name="connsiteY3" fmla="*/ 0 h 6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2" h="67272">
                    <a:moveTo>
                      <a:pt x="0" y="0"/>
                    </a:moveTo>
                    <a:lnTo>
                      <a:pt x="60502" y="67272"/>
                    </a:lnTo>
                    <a:lnTo>
                      <a:pt x="20746" y="284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BF93A27B-0274-AE4B-973D-3A8B3CDAE1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18" y="4174600"/>
                <a:ext cx="43179" cy="42161"/>
              </a:xfrm>
              <a:custGeom>
                <a:avLst/>
                <a:gdLst>
                  <a:gd name="connsiteX0" fmla="*/ 0 w 43179"/>
                  <a:gd name="connsiteY0" fmla="*/ 0 h 42161"/>
                  <a:gd name="connsiteX1" fmla="*/ 43179 w 43179"/>
                  <a:gd name="connsiteY1" fmla="*/ 42161 h 42161"/>
                  <a:gd name="connsiteX2" fmla="*/ 16978 w 43179"/>
                  <a:gd name="connsiteY2" fmla="*/ 18877 h 42161"/>
                  <a:gd name="connsiteX3" fmla="*/ 0 w 43179"/>
                  <a:gd name="connsiteY3" fmla="*/ 0 h 4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9" h="42161">
                    <a:moveTo>
                      <a:pt x="0" y="0"/>
                    </a:moveTo>
                    <a:lnTo>
                      <a:pt x="43179" y="42161"/>
                    </a:lnTo>
                    <a:lnTo>
                      <a:pt x="16978" y="18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FB9D4DC-0EC8-7140-90A2-0E1B31FD2B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4174616"/>
                <a:ext cx="43143" cy="42125"/>
              </a:xfrm>
              <a:custGeom>
                <a:avLst/>
                <a:gdLst>
                  <a:gd name="connsiteX0" fmla="*/ 43143 w 43143"/>
                  <a:gd name="connsiteY0" fmla="*/ 0 h 42125"/>
                  <a:gd name="connsiteX1" fmla="*/ 26179 w 43143"/>
                  <a:gd name="connsiteY1" fmla="*/ 18861 h 42125"/>
                  <a:gd name="connsiteX2" fmla="*/ 0 w 43143"/>
                  <a:gd name="connsiteY2" fmla="*/ 42125 h 42125"/>
                  <a:gd name="connsiteX3" fmla="*/ 43143 w 43143"/>
                  <a:gd name="connsiteY3" fmla="*/ 0 h 4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" h="42125">
                    <a:moveTo>
                      <a:pt x="43143" y="0"/>
                    </a:moveTo>
                    <a:lnTo>
                      <a:pt x="26179" y="18861"/>
                    </a:lnTo>
                    <a:lnTo>
                      <a:pt x="0" y="42125"/>
                    </a:lnTo>
                    <a:lnTo>
                      <a:pt x="431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8260BF62-3BE1-664F-9B5E-9F208A0447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4208018"/>
                <a:ext cx="870735" cy="120982"/>
              </a:xfrm>
              <a:custGeom>
                <a:avLst/>
                <a:gdLst>
                  <a:gd name="connsiteX0" fmla="*/ 4151 w 870735"/>
                  <a:gd name="connsiteY0" fmla="*/ 0 h 120982"/>
                  <a:gd name="connsiteX1" fmla="*/ 128775 w 870735"/>
                  <a:gd name="connsiteY1" fmla="*/ 58140 h 120982"/>
                  <a:gd name="connsiteX2" fmla="*/ 435212 w 870735"/>
                  <a:gd name="connsiteY2" fmla="*/ 112220 h 120982"/>
                  <a:gd name="connsiteX3" fmla="*/ 741650 w 870735"/>
                  <a:gd name="connsiteY3" fmla="*/ 58140 h 120982"/>
                  <a:gd name="connsiteX4" fmla="*/ 866272 w 870735"/>
                  <a:gd name="connsiteY4" fmla="*/ 1 h 120982"/>
                  <a:gd name="connsiteX5" fmla="*/ 870735 w 870735"/>
                  <a:gd name="connsiteY5" fmla="*/ 7732 h 120982"/>
                  <a:gd name="connsiteX6" fmla="*/ 745145 w 870735"/>
                  <a:gd name="connsiteY6" fmla="*/ 66371 h 120982"/>
                  <a:gd name="connsiteX7" fmla="*/ 435948 w 870735"/>
                  <a:gd name="connsiteY7" fmla="*/ 120982 h 120982"/>
                  <a:gd name="connsiteX8" fmla="*/ 126752 w 870735"/>
                  <a:gd name="connsiteY8" fmla="*/ 66371 h 120982"/>
                  <a:gd name="connsiteX9" fmla="*/ 0 w 870735"/>
                  <a:gd name="connsiteY9" fmla="*/ 7190 h 120982"/>
                  <a:gd name="connsiteX10" fmla="*/ 4151 w 870735"/>
                  <a:gd name="connsiteY10" fmla="*/ 0 h 12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735" h="120982">
                    <a:moveTo>
                      <a:pt x="4151" y="0"/>
                    </a:moveTo>
                    <a:lnTo>
                      <a:pt x="128775" y="58140"/>
                    </a:lnTo>
                    <a:cubicBezTo>
                      <a:pt x="224327" y="93126"/>
                      <a:pt x="327540" y="112220"/>
                      <a:pt x="435212" y="112220"/>
                    </a:cubicBezTo>
                    <a:cubicBezTo>
                      <a:pt x="542885" y="112220"/>
                      <a:pt x="646098" y="93126"/>
                      <a:pt x="741650" y="58140"/>
                    </a:cubicBezTo>
                    <a:lnTo>
                      <a:pt x="866272" y="1"/>
                    </a:lnTo>
                    <a:lnTo>
                      <a:pt x="870735" y="7732"/>
                    </a:lnTo>
                    <a:lnTo>
                      <a:pt x="745145" y="66371"/>
                    </a:lnTo>
                    <a:cubicBezTo>
                      <a:pt x="648732" y="101701"/>
                      <a:pt x="544590" y="120982"/>
                      <a:pt x="435948" y="120982"/>
                    </a:cubicBezTo>
                    <a:cubicBezTo>
                      <a:pt x="327306" y="120982"/>
                      <a:pt x="223164" y="101701"/>
                      <a:pt x="126752" y="66371"/>
                    </a:cubicBezTo>
                    <a:lnTo>
                      <a:pt x="0" y="7190"/>
                    </a:lnTo>
                    <a:lnTo>
                      <a:pt x="415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5" name="Freeform 454">
                <a:extLst>
                  <a:ext uri="{FF2B5EF4-FFF2-40B4-BE49-F238E27FC236}">
                    <a16:creationId xmlns:a16="http://schemas.microsoft.com/office/drawing/2014/main" id="{FB18CCC7-B770-BF43-B5C1-5009642F0E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4216741"/>
                <a:ext cx="116172" cy="93753"/>
              </a:xfrm>
              <a:custGeom>
                <a:avLst/>
                <a:gdLst>
                  <a:gd name="connsiteX0" fmla="*/ 116172 w 116172"/>
                  <a:gd name="connsiteY0" fmla="*/ 0 h 93753"/>
                  <a:gd name="connsiteX1" fmla="*/ 69428 w 116172"/>
                  <a:gd name="connsiteY1" fmla="*/ 45641 h 93753"/>
                  <a:gd name="connsiteX2" fmla="*/ 0 w 116172"/>
                  <a:gd name="connsiteY2" fmla="*/ 93753 h 93753"/>
                  <a:gd name="connsiteX3" fmla="*/ 51742 w 116172"/>
                  <a:gd name="connsiteY3" fmla="*/ 57254 h 93753"/>
                  <a:gd name="connsiteX4" fmla="*/ 116172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116172" y="0"/>
                    </a:moveTo>
                    <a:lnTo>
                      <a:pt x="69428" y="45641"/>
                    </a:lnTo>
                    <a:lnTo>
                      <a:pt x="0" y="93753"/>
                    </a:lnTo>
                    <a:lnTo>
                      <a:pt x="51742" y="57254"/>
                    </a:lnTo>
                    <a:lnTo>
                      <a:pt x="11617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6" name="Freeform 455">
                <a:extLst>
                  <a:ext uri="{FF2B5EF4-FFF2-40B4-BE49-F238E27FC236}">
                    <a16:creationId xmlns:a16="http://schemas.microsoft.com/office/drawing/2014/main" id="{44E5D2DA-37EA-E946-A0BA-91FF7B1489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4216760"/>
                <a:ext cx="116055" cy="93666"/>
              </a:xfrm>
              <a:custGeom>
                <a:avLst/>
                <a:gdLst>
                  <a:gd name="connsiteX0" fmla="*/ 0 w 116055"/>
                  <a:gd name="connsiteY0" fmla="*/ 0 h 93666"/>
                  <a:gd name="connsiteX1" fmla="*/ 64408 w 116055"/>
                  <a:gd name="connsiteY1" fmla="*/ 57234 h 93666"/>
                  <a:gd name="connsiteX2" fmla="*/ 116055 w 116055"/>
                  <a:gd name="connsiteY2" fmla="*/ 93666 h 93666"/>
                  <a:gd name="connsiteX3" fmla="*/ 46724 w 116055"/>
                  <a:gd name="connsiteY3" fmla="*/ 45621 h 93666"/>
                  <a:gd name="connsiteX4" fmla="*/ 0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0" y="0"/>
                    </a:moveTo>
                    <a:lnTo>
                      <a:pt x="64408" y="57234"/>
                    </a:lnTo>
                    <a:lnTo>
                      <a:pt x="116055" y="93666"/>
                    </a:lnTo>
                    <a:lnTo>
                      <a:pt x="46724" y="45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7" name="Freeform 456">
                <a:extLst>
                  <a:ext uri="{FF2B5EF4-FFF2-40B4-BE49-F238E27FC236}">
                    <a16:creationId xmlns:a16="http://schemas.microsoft.com/office/drawing/2014/main" id="{78F4CE48-533E-1849-B51E-64A2606F63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4310427"/>
                <a:ext cx="50783" cy="35191"/>
              </a:xfrm>
              <a:custGeom>
                <a:avLst/>
                <a:gdLst>
                  <a:gd name="connsiteX0" fmla="*/ 0 w 50783"/>
                  <a:gd name="connsiteY0" fmla="*/ 0 h 35191"/>
                  <a:gd name="connsiteX1" fmla="*/ 50783 w 50783"/>
                  <a:gd name="connsiteY1" fmla="*/ 35191 h 35191"/>
                  <a:gd name="connsiteX2" fmla="*/ 47648 w 50783"/>
                  <a:gd name="connsiteY2" fmla="*/ 33610 h 35191"/>
                  <a:gd name="connsiteX3" fmla="*/ 0 w 50783"/>
                  <a:gd name="connsiteY3" fmla="*/ 0 h 3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3" h="35191">
                    <a:moveTo>
                      <a:pt x="0" y="0"/>
                    </a:moveTo>
                    <a:lnTo>
                      <a:pt x="50783" y="35191"/>
                    </a:lnTo>
                    <a:lnTo>
                      <a:pt x="47648" y="336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Freeform 457">
                <a:extLst>
                  <a:ext uri="{FF2B5EF4-FFF2-40B4-BE49-F238E27FC236}">
                    <a16:creationId xmlns:a16="http://schemas.microsoft.com/office/drawing/2014/main" id="{13DFD2C0-9B44-A340-873B-0281EEC74A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2" y="4310494"/>
                <a:ext cx="50682" cy="35121"/>
              </a:xfrm>
              <a:custGeom>
                <a:avLst/>
                <a:gdLst>
                  <a:gd name="connsiteX0" fmla="*/ 50682 w 50682"/>
                  <a:gd name="connsiteY0" fmla="*/ 0 h 35121"/>
                  <a:gd name="connsiteX1" fmla="*/ 3129 w 50682"/>
                  <a:gd name="connsiteY1" fmla="*/ 33543 h 35121"/>
                  <a:gd name="connsiteX2" fmla="*/ 0 w 50682"/>
                  <a:gd name="connsiteY2" fmla="*/ 35121 h 35121"/>
                  <a:gd name="connsiteX3" fmla="*/ 50682 w 50682"/>
                  <a:gd name="connsiteY3" fmla="*/ 0 h 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2" h="35121">
                    <a:moveTo>
                      <a:pt x="50682" y="0"/>
                    </a:moveTo>
                    <a:lnTo>
                      <a:pt x="3129" y="33543"/>
                    </a:lnTo>
                    <a:lnTo>
                      <a:pt x="0" y="35121"/>
                    </a:lnTo>
                    <a:lnTo>
                      <a:pt x="50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A1F120D3-F95F-7147-A7FA-4A9BEA5D25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8" y="4345615"/>
                <a:ext cx="14684" cy="9383"/>
              </a:xfrm>
              <a:custGeom>
                <a:avLst/>
                <a:gdLst>
                  <a:gd name="connsiteX0" fmla="*/ 14684 w 14684"/>
                  <a:gd name="connsiteY0" fmla="*/ 0 h 9383"/>
                  <a:gd name="connsiteX1" fmla="*/ 1143 w 14684"/>
                  <a:gd name="connsiteY1" fmla="*/ 9383 h 9383"/>
                  <a:gd name="connsiteX2" fmla="*/ 0 w 14684"/>
                  <a:gd name="connsiteY2" fmla="*/ 7403 h 9383"/>
                  <a:gd name="connsiteX3" fmla="*/ 14684 w 14684"/>
                  <a:gd name="connsiteY3" fmla="*/ 0 h 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4" h="9383">
                    <a:moveTo>
                      <a:pt x="14684" y="0"/>
                    </a:moveTo>
                    <a:lnTo>
                      <a:pt x="1143" y="9383"/>
                    </a:lnTo>
                    <a:lnTo>
                      <a:pt x="0" y="7403"/>
                    </a:lnTo>
                    <a:lnTo>
                      <a:pt x="1468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E62F08E9-5329-3F46-8BCD-B9F437BA97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5" y="4345618"/>
                <a:ext cx="14678" cy="9379"/>
              </a:xfrm>
              <a:custGeom>
                <a:avLst/>
                <a:gdLst>
                  <a:gd name="connsiteX0" fmla="*/ 0 w 14678"/>
                  <a:gd name="connsiteY0" fmla="*/ 0 h 9379"/>
                  <a:gd name="connsiteX1" fmla="*/ 14678 w 14678"/>
                  <a:gd name="connsiteY1" fmla="*/ 7400 h 9379"/>
                  <a:gd name="connsiteX2" fmla="*/ 13535 w 14678"/>
                  <a:gd name="connsiteY2" fmla="*/ 9379 h 9379"/>
                  <a:gd name="connsiteX3" fmla="*/ 0 w 14678"/>
                  <a:gd name="connsiteY3" fmla="*/ 0 h 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8" h="9379">
                    <a:moveTo>
                      <a:pt x="0" y="0"/>
                    </a:moveTo>
                    <a:lnTo>
                      <a:pt x="14678" y="7400"/>
                    </a:lnTo>
                    <a:lnTo>
                      <a:pt x="13535" y="9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89AFA7C4-91F8-414C-ADEC-0496942CC2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4367626"/>
                <a:ext cx="1050959" cy="141375"/>
              </a:xfrm>
              <a:custGeom>
                <a:avLst/>
                <a:gdLst>
                  <a:gd name="connsiteX0" fmla="*/ 2270 w 1050959"/>
                  <a:gd name="connsiteY0" fmla="*/ 0 h 141375"/>
                  <a:gd name="connsiteX1" fmla="*/ 130239 w 1050959"/>
                  <a:gd name="connsiteY1" fmla="*/ 64513 h 141375"/>
                  <a:gd name="connsiteX2" fmla="*/ 525479 w 1050959"/>
                  <a:gd name="connsiteY2" fmla="*/ 139280 h 141375"/>
                  <a:gd name="connsiteX3" fmla="*/ 920720 w 1050959"/>
                  <a:gd name="connsiteY3" fmla="*/ 64513 h 141375"/>
                  <a:gd name="connsiteX4" fmla="*/ 1048689 w 1050959"/>
                  <a:gd name="connsiteY4" fmla="*/ 1 h 141375"/>
                  <a:gd name="connsiteX5" fmla="*/ 1050959 w 1050959"/>
                  <a:gd name="connsiteY5" fmla="*/ 3933 h 141375"/>
                  <a:gd name="connsiteX6" fmla="*/ 896821 w 1050959"/>
                  <a:gd name="connsiteY6" fmla="*/ 75841 h 141375"/>
                  <a:gd name="connsiteX7" fmla="*/ 525480 w 1050959"/>
                  <a:gd name="connsiteY7" fmla="*/ 141375 h 141375"/>
                  <a:gd name="connsiteX8" fmla="*/ 154140 w 1050959"/>
                  <a:gd name="connsiteY8" fmla="*/ 75841 h 141375"/>
                  <a:gd name="connsiteX9" fmla="*/ 0 w 1050959"/>
                  <a:gd name="connsiteY9" fmla="*/ 3932 h 141375"/>
                  <a:gd name="connsiteX10" fmla="*/ 2270 w 1050959"/>
                  <a:gd name="connsiteY10" fmla="*/ 0 h 1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0959" h="141375">
                    <a:moveTo>
                      <a:pt x="2270" y="0"/>
                    </a:moveTo>
                    <a:lnTo>
                      <a:pt x="130239" y="64513"/>
                    </a:lnTo>
                    <a:cubicBezTo>
                      <a:pt x="252619" y="112770"/>
                      <a:pt x="385954" y="139280"/>
                      <a:pt x="525479" y="139280"/>
                    </a:cubicBezTo>
                    <a:cubicBezTo>
                      <a:pt x="665005" y="139280"/>
                      <a:pt x="798339" y="112770"/>
                      <a:pt x="920720" y="64513"/>
                    </a:cubicBezTo>
                    <a:lnTo>
                      <a:pt x="1048689" y="1"/>
                    </a:lnTo>
                    <a:lnTo>
                      <a:pt x="1050959" y="3933"/>
                    </a:lnTo>
                    <a:lnTo>
                      <a:pt x="896821" y="75841"/>
                    </a:lnTo>
                    <a:cubicBezTo>
                      <a:pt x="781031" y="118238"/>
                      <a:pt x="655958" y="141375"/>
                      <a:pt x="525480" y="141375"/>
                    </a:cubicBezTo>
                    <a:cubicBezTo>
                      <a:pt x="395003" y="141375"/>
                      <a:pt x="269930" y="118238"/>
                      <a:pt x="154140" y="75841"/>
                    </a:cubicBezTo>
                    <a:lnTo>
                      <a:pt x="0" y="3932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AECC923F-0457-3942-94FF-5A378A98B2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5421" y="4734042"/>
                <a:ext cx="1195168" cy="134958"/>
              </a:xfrm>
              <a:custGeom>
                <a:avLst/>
                <a:gdLst>
                  <a:gd name="connsiteX0" fmla="*/ 1195168 w 1195168"/>
                  <a:gd name="connsiteY0" fmla="*/ 0 h 134958"/>
                  <a:gd name="connsiteX1" fmla="*/ 1125592 w 1195168"/>
                  <a:gd name="connsiteY1" fmla="*/ 35075 h 134958"/>
                  <a:gd name="connsiteX2" fmla="*/ 597580 w 1195168"/>
                  <a:gd name="connsiteY2" fmla="*/ 134958 h 134958"/>
                  <a:gd name="connsiteX3" fmla="*/ 69569 w 1195168"/>
                  <a:gd name="connsiteY3" fmla="*/ 35075 h 134958"/>
                  <a:gd name="connsiteX4" fmla="*/ 0 w 1195168"/>
                  <a:gd name="connsiteY4" fmla="*/ 4 h 134958"/>
                  <a:gd name="connsiteX5" fmla="*/ 101404 w 1195168"/>
                  <a:gd name="connsiteY5" fmla="*/ 44070 h 134958"/>
                  <a:gd name="connsiteX6" fmla="*/ 597579 w 1195168"/>
                  <a:gd name="connsiteY6" fmla="*/ 132028 h 134958"/>
                  <a:gd name="connsiteX7" fmla="*/ 1093756 w 1195168"/>
                  <a:gd name="connsiteY7" fmla="*/ 44070 h 134958"/>
                  <a:gd name="connsiteX8" fmla="*/ 1195168 w 1195168"/>
                  <a:gd name="connsiteY8" fmla="*/ 0 h 1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5168" h="134958">
                    <a:moveTo>
                      <a:pt x="1195168" y="0"/>
                    </a:moveTo>
                    <a:lnTo>
                      <a:pt x="1125592" y="35075"/>
                    </a:lnTo>
                    <a:cubicBezTo>
                      <a:pt x="962101" y="99543"/>
                      <a:pt x="783977" y="134958"/>
                      <a:pt x="597580" y="134958"/>
                    </a:cubicBezTo>
                    <a:cubicBezTo>
                      <a:pt x="411184" y="134958"/>
                      <a:pt x="233060" y="99543"/>
                      <a:pt x="69569" y="35075"/>
                    </a:cubicBezTo>
                    <a:lnTo>
                      <a:pt x="0" y="4"/>
                    </a:lnTo>
                    <a:lnTo>
                      <a:pt x="101404" y="44070"/>
                    </a:lnTo>
                    <a:cubicBezTo>
                      <a:pt x="256053" y="100965"/>
                      <a:pt x="423188" y="132028"/>
                      <a:pt x="597579" y="132028"/>
                    </a:cubicBezTo>
                    <a:cubicBezTo>
                      <a:pt x="771971" y="132028"/>
                      <a:pt x="939107" y="100965"/>
                      <a:pt x="1093756" y="44070"/>
                    </a:cubicBezTo>
                    <a:lnTo>
                      <a:pt x="11951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729C9E00-CE54-CB44-816B-9AB191C2C8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503003"/>
                <a:ext cx="14686" cy="9384"/>
              </a:xfrm>
              <a:custGeom>
                <a:avLst/>
                <a:gdLst>
                  <a:gd name="connsiteX0" fmla="*/ 1144 w 14686"/>
                  <a:gd name="connsiteY0" fmla="*/ 0 h 9384"/>
                  <a:gd name="connsiteX1" fmla="*/ 14686 w 14686"/>
                  <a:gd name="connsiteY1" fmla="*/ 9384 h 9384"/>
                  <a:gd name="connsiteX2" fmla="*/ 0 w 14686"/>
                  <a:gd name="connsiteY2" fmla="*/ 1981 h 9384"/>
                  <a:gd name="connsiteX3" fmla="*/ 1144 w 14686"/>
                  <a:gd name="connsiteY3" fmla="*/ 0 h 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6" h="9384">
                    <a:moveTo>
                      <a:pt x="1144" y="0"/>
                    </a:moveTo>
                    <a:lnTo>
                      <a:pt x="14686" y="9384"/>
                    </a:lnTo>
                    <a:lnTo>
                      <a:pt x="0" y="1981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A1762185-B67B-5247-87A9-05A518991F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4" y="2503004"/>
                <a:ext cx="14679" cy="9380"/>
              </a:xfrm>
              <a:custGeom>
                <a:avLst/>
                <a:gdLst>
                  <a:gd name="connsiteX0" fmla="*/ 13536 w 14679"/>
                  <a:gd name="connsiteY0" fmla="*/ 0 h 9380"/>
                  <a:gd name="connsiteX1" fmla="*/ 14679 w 14679"/>
                  <a:gd name="connsiteY1" fmla="*/ 1980 h 9380"/>
                  <a:gd name="connsiteX2" fmla="*/ 0 w 14679"/>
                  <a:gd name="connsiteY2" fmla="*/ 9380 h 9380"/>
                  <a:gd name="connsiteX3" fmla="*/ 13536 w 14679"/>
                  <a:gd name="connsiteY3" fmla="*/ 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9" h="9380">
                    <a:moveTo>
                      <a:pt x="13536" y="0"/>
                    </a:moveTo>
                    <a:lnTo>
                      <a:pt x="14679" y="1980"/>
                    </a:lnTo>
                    <a:lnTo>
                      <a:pt x="0" y="9380"/>
                    </a:lnTo>
                    <a:lnTo>
                      <a:pt x="1353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5" name="Freeform 464">
                <a:extLst>
                  <a:ext uri="{FF2B5EF4-FFF2-40B4-BE49-F238E27FC236}">
                    <a16:creationId xmlns:a16="http://schemas.microsoft.com/office/drawing/2014/main" id="{9200D3B5-BA5B-4F40-B844-A3C51386F5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2512384"/>
                <a:ext cx="50782" cy="35190"/>
              </a:xfrm>
              <a:custGeom>
                <a:avLst/>
                <a:gdLst>
                  <a:gd name="connsiteX0" fmla="*/ 50782 w 50782"/>
                  <a:gd name="connsiteY0" fmla="*/ 0 h 35190"/>
                  <a:gd name="connsiteX1" fmla="*/ 0 w 50782"/>
                  <a:gd name="connsiteY1" fmla="*/ 35190 h 35190"/>
                  <a:gd name="connsiteX2" fmla="*/ 47648 w 50782"/>
                  <a:gd name="connsiteY2" fmla="*/ 1580 h 35190"/>
                  <a:gd name="connsiteX3" fmla="*/ 50782 w 50782"/>
                  <a:gd name="connsiteY3" fmla="*/ 0 h 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2" h="35190">
                    <a:moveTo>
                      <a:pt x="50782" y="0"/>
                    </a:moveTo>
                    <a:lnTo>
                      <a:pt x="0" y="35190"/>
                    </a:lnTo>
                    <a:lnTo>
                      <a:pt x="47648" y="1580"/>
                    </a:lnTo>
                    <a:lnTo>
                      <a:pt x="507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6" name="Freeform 465">
                <a:extLst>
                  <a:ext uri="{FF2B5EF4-FFF2-40B4-BE49-F238E27FC236}">
                    <a16:creationId xmlns:a16="http://schemas.microsoft.com/office/drawing/2014/main" id="{5FF504C0-1A9B-D349-9D79-A6A74A232C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3" y="2512387"/>
                <a:ext cx="50681" cy="35120"/>
              </a:xfrm>
              <a:custGeom>
                <a:avLst/>
                <a:gdLst>
                  <a:gd name="connsiteX0" fmla="*/ 0 w 50681"/>
                  <a:gd name="connsiteY0" fmla="*/ 0 h 35120"/>
                  <a:gd name="connsiteX1" fmla="*/ 3128 w 50681"/>
                  <a:gd name="connsiteY1" fmla="*/ 1577 h 35120"/>
                  <a:gd name="connsiteX2" fmla="*/ 50681 w 50681"/>
                  <a:gd name="connsiteY2" fmla="*/ 35120 h 35120"/>
                  <a:gd name="connsiteX3" fmla="*/ 0 w 50681"/>
                  <a:gd name="connsiteY3" fmla="*/ 0 h 3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1" h="35120">
                    <a:moveTo>
                      <a:pt x="0" y="0"/>
                    </a:moveTo>
                    <a:lnTo>
                      <a:pt x="3128" y="1577"/>
                    </a:lnTo>
                    <a:lnTo>
                      <a:pt x="50681" y="35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F49B300F-9363-544D-9164-86ECA2EC8B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2547508"/>
                <a:ext cx="116172" cy="93753"/>
              </a:xfrm>
              <a:custGeom>
                <a:avLst/>
                <a:gdLst>
                  <a:gd name="connsiteX0" fmla="*/ 0 w 116172"/>
                  <a:gd name="connsiteY0" fmla="*/ 0 h 93753"/>
                  <a:gd name="connsiteX1" fmla="*/ 69428 w 116172"/>
                  <a:gd name="connsiteY1" fmla="*/ 48112 h 93753"/>
                  <a:gd name="connsiteX2" fmla="*/ 116172 w 116172"/>
                  <a:gd name="connsiteY2" fmla="*/ 93753 h 93753"/>
                  <a:gd name="connsiteX3" fmla="*/ 51742 w 116172"/>
                  <a:gd name="connsiteY3" fmla="*/ 36499 h 93753"/>
                  <a:gd name="connsiteX4" fmla="*/ 0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0" y="0"/>
                    </a:moveTo>
                    <a:lnTo>
                      <a:pt x="69428" y="48112"/>
                    </a:lnTo>
                    <a:lnTo>
                      <a:pt x="116172" y="93753"/>
                    </a:lnTo>
                    <a:lnTo>
                      <a:pt x="51742" y="36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7F146494-C816-6E45-BDDE-42B6F5FD4A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2547574"/>
                <a:ext cx="116055" cy="93666"/>
              </a:xfrm>
              <a:custGeom>
                <a:avLst/>
                <a:gdLst>
                  <a:gd name="connsiteX0" fmla="*/ 116055 w 116055"/>
                  <a:gd name="connsiteY0" fmla="*/ 0 h 93666"/>
                  <a:gd name="connsiteX1" fmla="*/ 64408 w 116055"/>
                  <a:gd name="connsiteY1" fmla="*/ 36432 h 93666"/>
                  <a:gd name="connsiteX2" fmla="*/ 0 w 116055"/>
                  <a:gd name="connsiteY2" fmla="*/ 93666 h 93666"/>
                  <a:gd name="connsiteX3" fmla="*/ 46724 w 116055"/>
                  <a:gd name="connsiteY3" fmla="*/ 48045 h 93666"/>
                  <a:gd name="connsiteX4" fmla="*/ 116055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116055" y="0"/>
                    </a:moveTo>
                    <a:lnTo>
                      <a:pt x="64408" y="36432"/>
                    </a:lnTo>
                    <a:lnTo>
                      <a:pt x="0" y="93666"/>
                    </a:lnTo>
                    <a:lnTo>
                      <a:pt x="46724" y="48045"/>
                    </a:lnTo>
                    <a:lnTo>
                      <a:pt x="11605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5058B8A4-AB89-BD49-96F2-5587A1F53A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20" y="2641240"/>
                <a:ext cx="43177" cy="42160"/>
              </a:xfrm>
              <a:custGeom>
                <a:avLst/>
                <a:gdLst>
                  <a:gd name="connsiteX0" fmla="*/ 43177 w 43177"/>
                  <a:gd name="connsiteY0" fmla="*/ 0 h 42160"/>
                  <a:gd name="connsiteX1" fmla="*/ 0 w 43177"/>
                  <a:gd name="connsiteY1" fmla="*/ 42160 h 42160"/>
                  <a:gd name="connsiteX2" fmla="*/ 16976 w 43177"/>
                  <a:gd name="connsiteY2" fmla="*/ 23284 h 42160"/>
                  <a:gd name="connsiteX3" fmla="*/ 43177 w 43177"/>
                  <a:gd name="connsiteY3" fmla="*/ 0 h 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7" h="42160">
                    <a:moveTo>
                      <a:pt x="43177" y="0"/>
                    </a:moveTo>
                    <a:lnTo>
                      <a:pt x="0" y="42160"/>
                    </a:lnTo>
                    <a:lnTo>
                      <a:pt x="16976" y="23284"/>
                    </a:lnTo>
                    <a:lnTo>
                      <a:pt x="431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79CDB102-AD24-3A4B-BB01-ACE7BF7CAB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2641260"/>
                <a:ext cx="43141" cy="42124"/>
              </a:xfrm>
              <a:custGeom>
                <a:avLst/>
                <a:gdLst>
                  <a:gd name="connsiteX0" fmla="*/ 0 w 43141"/>
                  <a:gd name="connsiteY0" fmla="*/ 0 h 42124"/>
                  <a:gd name="connsiteX1" fmla="*/ 26179 w 43141"/>
                  <a:gd name="connsiteY1" fmla="*/ 23264 h 42124"/>
                  <a:gd name="connsiteX2" fmla="*/ 43141 w 43141"/>
                  <a:gd name="connsiteY2" fmla="*/ 42124 h 42124"/>
                  <a:gd name="connsiteX3" fmla="*/ 0 w 43141"/>
                  <a:gd name="connsiteY3" fmla="*/ 0 h 4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1" h="42124">
                    <a:moveTo>
                      <a:pt x="0" y="0"/>
                    </a:moveTo>
                    <a:lnTo>
                      <a:pt x="26179" y="23264"/>
                    </a:lnTo>
                    <a:lnTo>
                      <a:pt x="43141" y="42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14A1FED0-6C3F-394F-B661-DBAB5CB401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7" y="2683385"/>
                <a:ext cx="60532" cy="67305"/>
              </a:xfrm>
              <a:custGeom>
                <a:avLst/>
                <a:gdLst>
                  <a:gd name="connsiteX0" fmla="*/ 0 w 60532"/>
                  <a:gd name="connsiteY0" fmla="*/ 0 h 67305"/>
                  <a:gd name="connsiteX1" fmla="*/ 39774 w 60532"/>
                  <a:gd name="connsiteY1" fmla="*/ 38836 h 67305"/>
                  <a:gd name="connsiteX2" fmla="*/ 60532 w 60532"/>
                  <a:gd name="connsiteY2" fmla="*/ 67305 h 67305"/>
                  <a:gd name="connsiteX3" fmla="*/ 0 w 60532"/>
                  <a:gd name="connsiteY3" fmla="*/ 0 h 6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32" h="67305">
                    <a:moveTo>
                      <a:pt x="0" y="0"/>
                    </a:moveTo>
                    <a:lnTo>
                      <a:pt x="39774" y="38836"/>
                    </a:lnTo>
                    <a:lnTo>
                      <a:pt x="60532" y="67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Freeform 471">
                <a:extLst>
                  <a:ext uri="{FF2B5EF4-FFF2-40B4-BE49-F238E27FC236}">
                    <a16:creationId xmlns:a16="http://schemas.microsoft.com/office/drawing/2014/main" id="{F6F80936-E9BE-3042-95F2-C0608A87B2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3" y="2683401"/>
                <a:ext cx="60507" cy="67277"/>
              </a:xfrm>
              <a:custGeom>
                <a:avLst/>
                <a:gdLst>
                  <a:gd name="connsiteX0" fmla="*/ 60507 w 60507"/>
                  <a:gd name="connsiteY0" fmla="*/ 0 h 67277"/>
                  <a:gd name="connsiteX1" fmla="*/ 0 w 60507"/>
                  <a:gd name="connsiteY1" fmla="*/ 67277 h 67277"/>
                  <a:gd name="connsiteX2" fmla="*/ 20749 w 60507"/>
                  <a:gd name="connsiteY2" fmla="*/ 38820 h 67277"/>
                  <a:gd name="connsiteX3" fmla="*/ 60507 w 60507"/>
                  <a:gd name="connsiteY3" fmla="*/ 0 h 6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7" h="67277">
                    <a:moveTo>
                      <a:pt x="60507" y="0"/>
                    </a:moveTo>
                    <a:lnTo>
                      <a:pt x="0" y="67277"/>
                    </a:lnTo>
                    <a:lnTo>
                      <a:pt x="20749" y="38820"/>
                    </a:lnTo>
                    <a:lnTo>
                      <a:pt x="6050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Freeform 472">
                <a:extLst>
                  <a:ext uri="{FF2B5EF4-FFF2-40B4-BE49-F238E27FC236}">
                    <a16:creationId xmlns:a16="http://schemas.microsoft.com/office/drawing/2014/main" id="{01A7581D-7D20-E64D-A825-0408B9978E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92" y="2750678"/>
                <a:ext cx="36421" cy="49953"/>
              </a:xfrm>
              <a:custGeom>
                <a:avLst/>
                <a:gdLst>
                  <a:gd name="connsiteX0" fmla="*/ 36421 w 36421"/>
                  <a:gd name="connsiteY0" fmla="*/ 0 h 49953"/>
                  <a:gd name="connsiteX1" fmla="*/ 0 w 36421"/>
                  <a:gd name="connsiteY1" fmla="*/ 49953 h 49953"/>
                  <a:gd name="connsiteX2" fmla="*/ 32852 w 36421"/>
                  <a:gd name="connsiteY2" fmla="*/ 3969 h 49953"/>
                  <a:gd name="connsiteX3" fmla="*/ 36421 w 36421"/>
                  <a:gd name="connsiteY3" fmla="*/ 0 h 4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1" h="49953">
                    <a:moveTo>
                      <a:pt x="36421" y="0"/>
                    </a:moveTo>
                    <a:lnTo>
                      <a:pt x="0" y="49953"/>
                    </a:lnTo>
                    <a:lnTo>
                      <a:pt x="32852" y="3969"/>
                    </a:lnTo>
                    <a:lnTo>
                      <a:pt x="364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4" name="Freeform 473">
                <a:extLst>
                  <a:ext uri="{FF2B5EF4-FFF2-40B4-BE49-F238E27FC236}">
                    <a16:creationId xmlns:a16="http://schemas.microsoft.com/office/drawing/2014/main" id="{09A32C80-3F22-E441-9171-C2BD10917F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9" y="2750690"/>
                <a:ext cx="36313" cy="49805"/>
              </a:xfrm>
              <a:custGeom>
                <a:avLst/>
                <a:gdLst>
                  <a:gd name="connsiteX0" fmla="*/ 0 w 36313"/>
                  <a:gd name="connsiteY0" fmla="*/ 0 h 49805"/>
                  <a:gd name="connsiteX1" fmla="*/ 3558 w 36313"/>
                  <a:gd name="connsiteY1" fmla="*/ 3957 h 49805"/>
                  <a:gd name="connsiteX2" fmla="*/ 36313 w 36313"/>
                  <a:gd name="connsiteY2" fmla="*/ 49805 h 49805"/>
                  <a:gd name="connsiteX3" fmla="*/ 0 w 36313"/>
                  <a:gd name="connsiteY3" fmla="*/ 0 h 49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13" h="49805">
                    <a:moveTo>
                      <a:pt x="0" y="0"/>
                    </a:moveTo>
                    <a:lnTo>
                      <a:pt x="3558" y="3957"/>
                    </a:lnTo>
                    <a:lnTo>
                      <a:pt x="36313" y="49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0769E7CB-84F9-7E43-9ADD-10BA934D97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12" y="2800495"/>
                <a:ext cx="78899" cy="126815"/>
              </a:xfrm>
              <a:custGeom>
                <a:avLst/>
                <a:gdLst>
                  <a:gd name="connsiteX0" fmla="*/ 0 w 78899"/>
                  <a:gd name="connsiteY0" fmla="*/ 0 h 126815"/>
                  <a:gd name="connsiteX1" fmla="*/ 49935 w 78899"/>
                  <a:gd name="connsiteY1" fmla="*/ 68487 h 126815"/>
                  <a:gd name="connsiteX2" fmla="*/ 78899 w 78899"/>
                  <a:gd name="connsiteY2" fmla="*/ 126815 h 126815"/>
                  <a:gd name="connsiteX3" fmla="*/ 37868 w 78899"/>
                  <a:gd name="connsiteY3" fmla="*/ 53005 h 126815"/>
                  <a:gd name="connsiteX4" fmla="*/ 0 w 78899"/>
                  <a:gd name="connsiteY4" fmla="*/ 0 h 12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99" h="126815">
                    <a:moveTo>
                      <a:pt x="0" y="0"/>
                    </a:moveTo>
                    <a:lnTo>
                      <a:pt x="49935" y="68487"/>
                    </a:lnTo>
                    <a:lnTo>
                      <a:pt x="78899" y="126815"/>
                    </a:lnTo>
                    <a:lnTo>
                      <a:pt x="37868" y="53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032C1CB-2607-0D49-8F60-DE36621CE0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09" y="2800630"/>
                <a:ext cx="78783" cy="126646"/>
              </a:xfrm>
              <a:custGeom>
                <a:avLst/>
                <a:gdLst>
                  <a:gd name="connsiteX0" fmla="*/ 78783 w 78783"/>
                  <a:gd name="connsiteY0" fmla="*/ 0 h 126646"/>
                  <a:gd name="connsiteX1" fmla="*/ 41012 w 78783"/>
                  <a:gd name="connsiteY1" fmla="*/ 52869 h 126646"/>
                  <a:gd name="connsiteX2" fmla="*/ 0 w 78783"/>
                  <a:gd name="connsiteY2" fmla="*/ 126646 h 126646"/>
                  <a:gd name="connsiteX3" fmla="*/ 28947 w 78783"/>
                  <a:gd name="connsiteY3" fmla="*/ 68351 h 126646"/>
                  <a:gd name="connsiteX4" fmla="*/ 78783 w 78783"/>
                  <a:gd name="connsiteY4" fmla="*/ 0 h 1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83" h="126646">
                    <a:moveTo>
                      <a:pt x="78783" y="0"/>
                    </a:moveTo>
                    <a:lnTo>
                      <a:pt x="41012" y="52869"/>
                    </a:lnTo>
                    <a:lnTo>
                      <a:pt x="0" y="126646"/>
                    </a:lnTo>
                    <a:lnTo>
                      <a:pt x="28947" y="68351"/>
                    </a:lnTo>
                    <a:lnTo>
                      <a:pt x="7878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B15B08B7-F01A-AC48-AE9C-56414325E9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3" y="2927277"/>
                <a:ext cx="28206" cy="56801"/>
              </a:xfrm>
              <a:custGeom>
                <a:avLst/>
                <a:gdLst>
                  <a:gd name="connsiteX0" fmla="*/ 28206 w 28206"/>
                  <a:gd name="connsiteY0" fmla="*/ 0 h 56801"/>
                  <a:gd name="connsiteX1" fmla="*/ 0 w 28206"/>
                  <a:gd name="connsiteY1" fmla="*/ 56801 h 56801"/>
                  <a:gd name="connsiteX2" fmla="*/ 9896 w 28206"/>
                  <a:gd name="connsiteY2" fmla="*/ 32937 h 56801"/>
                  <a:gd name="connsiteX3" fmla="*/ 28206 w 28206"/>
                  <a:gd name="connsiteY3" fmla="*/ 0 h 5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6" h="56801">
                    <a:moveTo>
                      <a:pt x="28206" y="0"/>
                    </a:moveTo>
                    <a:lnTo>
                      <a:pt x="0" y="56801"/>
                    </a:lnTo>
                    <a:lnTo>
                      <a:pt x="9896" y="32937"/>
                    </a:lnTo>
                    <a:lnTo>
                      <a:pt x="2820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4E16540F-B149-024C-8DAB-45D0151765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11" y="2927310"/>
                <a:ext cx="28176" cy="56741"/>
              </a:xfrm>
              <a:custGeom>
                <a:avLst/>
                <a:gdLst>
                  <a:gd name="connsiteX0" fmla="*/ 0 w 28176"/>
                  <a:gd name="connsiteY0" fmla="*/ 0 h 56741"/>
                  <a:gd name="connsiteX1" fmla="*/ 18291 w 28176"/>
                  <a:gd name="connsiteY1" fmla="*/ 32904 h 56741"/>
                  <a:gd name="connsiteX2" fmla="*/ 28176 w 28176"/>
                  <a:gd name="connsiteY2" fmla="*/ 56741 h 56741"/>
                  <a:gd name="connsiteX3" fmla="*/ 0 w 28176"/>
                  <a:gd name="connsiteY3" fmla="*/ 0 h 5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6" h="56741">
                    <a:moveTo>
                      <a:pt x="0" y="0"/>
                    </a:moveTo>
                    <a:lnTo>
                      <a:pt x="18291" y="32904"/>
                    </a:lnTo>
                    <a:lnTo>
                      <a:pt x="28176" y="567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Freeform 478">
                <a:extLst>
                  <a:ext uri="{FF2B5EF4-FFF2-40B4-BE49-F238E27FC236}">
                    <a16:creationId xmlns:a16="http://schemas.microsoft.com/office/drawing/2014/main" id="{20333DDB-2D69-4842-B2B7-7ABCF83ECB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7" y="2984050"/>
                <a:ext cx="82369" cy="277840"/>
              </a:xfrm>
              <a:custGeom>
                <a:avLst/>
                <a:gdLst>
                  <a:gd name="connsiteX0" fmla="*/ 0 w 82369"/>
                  <a:gd name="connsiteY0" fmla="*/ 0 h 277840"/>
                  <a:gd name="connsiteX1" fmla="*/ 24302 w 82369"/>
                  <a:gd name="connsiteY1" fmla="*/ 48941 h 277840"/>
                  <a:gd name="connsiteX2" fmla="*/ 77273 w 82369"/>
                  <a:gd name="connsiteY2" fmla="*/ 227292 h 277840"/>
                  <a:gd name="connsiteX3" fmla="*/ 82369 w 82369"/>
                  <a:gd name="connsiteY3" fmla="*/ 277840 h 277840"/>
                  <a:gd name="connsiteX4" fmla="*/ 71367 w 82369"/>
                  <a:gd name="connsiteY4" fmla="*/ 209680 h 277840"/>
                  <a:gd name="connsiteX5" fmla="*/ 37263 w 82369"/>
                  <a:gd name="connsiteY5" fmla="*/ 89863 h 277840"/>
                  <a:gd name="connsiteX6" fmla="*/ 0 w 82369"/>
                  <a:gd name="connsiteY6" fmla="*/ 0 h 27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9" h="277840">
                    <a:moveTo>
                      <a:pt x="0" y="0"/>
                    </a:moveTo>
                    <a:lnTo>
                      <a:pt x="24302" y="48941"/>
                    </a:lnTo>
                    <a:cubicBezTo>
                      <a:pt x="46866" y="106163"/>
                      <a:pt x="64685" y="165775"/>
                      <a:pt x="77273" y="227292"/>
                    </a:cubicBezTo>
                    <a:lnTo>
                      <a:pt x="82369" y="277840"/>
                    </a:lnTo>
                    <a:lnTo>
                      <a:pt x="71367" y="209680"/>
                    </a:lnTo>
                    <a:cubicBezTo>
                      <a:pt x="62270" y="168819"/>
                      <a:pt x="50854" y="128832"/>
                      <a:pt x="37263" y="898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Freeform 479">
                <a:extLst>
                  <a:ext uri="{FF2B5EF4-FFF2-40B4-BE49-F238E27FC236}">
                    <a16:creationId xmlns:a16="http://schemas.microsoft.com/office/drawing/2014/main" id="{455B93CC-3ADE-6A4A-B296-3360B70649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1" y="2984078"/>
                <a:ext cx="82352" cy="277771"/>
              </a:xfrm>
              <a:custGeom>
                <a:avLst/>
                <a:gdLst>
                  <a:gd name="connsiteX0" fmla="*/ 82352 w 82352"/>
                  <a:gd name="connsiteY0" fmla="*/ 0 h 277771"/>
                  <a:gd name="connsiteX1" fmla="*/ 45099 w 82352"/>
                  <a:gd name="connsiteY1" fmla="*/ 89836 h 277771"/>
                  <a:gd name="connsiteX2" fmla="*/ 10996 w 82352"/>
                  <a:gd name="connsiteY2" fmla="*/ 209653 h 277771"/>
                  <a:gd name="connsiteX3" fmla="*/ 0 w 82352"/>
                  <a:gd name="connsiteY3" fmla="*/ 277771 h 277771"/>
                  <a:gd name="connsiteX4" fmla="*/ 5092 w 82352"/>
                  <a:gd name="connsiteY4" fmla="*/ 227265 h 277771"/>
                  <a:gd name="connsiteX5" fmla="*/ 58063 w 82352"/>
                  <a:gd name="connsiteY5" fmla="*/ 48914 h 277771"/>
                  <a:gd name="connsiteX6" fmla="*/ 82352 w 82352"/>
                  <a:gd name="connsiteY6" fmla="*/ 0 h 27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52" h="277771">
                    <a:moveTo>
                      <a:pt x="82352" y="0"/>
                    </a:moveTo>
                    <a:lnTo>
                      <a:pt x="45099" y="89836"/>
                    </a:lnTo>
                    <a:cubicBezTo>
                      <a:pt x="31509" y="128805"/>
                      <a:pt x="20092" y="168792"/>
                      <a:pt x="10996" y="209653"/>
                    </a:cubicBezTo>
                    <a:lnTo>
                      <a:pt x="0" y="277771"/>
                    </a:lnTo>
                    <a:lnTo>
                      <a:pt x="5092" y="227265"/>
                    </a:lnTo>
                    <a:cubicBezTo>
                      <a:pt x="17680" y="165748"/>
                      <a:pt x="35499" y="106136"/>
                      <a:pt x="58063" y="48914"/>
                    </a:cubicBezTo>
                    <a:lnTo>
                      <a:pt x="8235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Freeform 480">
                <a:extLst>
                  <a:ext uri="{FF2B5EF4-FFF2-40B4-BE49-F238E27FC236}">
                    <a16:creationId xmlns:a16="http://schemas.microsoft.com/office/drawing/2014/main" id="{28E985A0-191F-324D-9488-3508A3BCEF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261849"/>
                <a:ext cx="12654" cy="125529"/>
              </a:xfrm>
              <a:custGeom>
                <a:avLst/>
                <a:gdLst>
                  <a:gd name="connsiteX0" fmla="*/ 12654 w 12654"/>
                  <a:gd name="connsiteY0" fmla="*/ 0 h 125529"/>
                  <a:gd name="connsiteX1" fmla="*/ 0 w 12654"/>
                  <a:gd name="connsiteY1" fmla="*/ 125529 h 125529"/>
                  <a:gd name="connsiteX2" fmla="*/ 3463 w 12654"/>
                  <a:gd name="connsiteY2" fmla="*/ 56943 h 125529"/>
                  <a:gd name="connsiteX3" fmla="*/ 12654 w 12654"/>
                  <a:gd name="connsiteY3" fmla="*/ 0 h 12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4" h="125529">
                    <a:moveTo>
                      <a:pt x="12654" y="0"/>
                    </a:moveTo>
                    <a:lnTo>
                      <a:pt x="0" y="125529"/>
                    </a:lnTo>
                    <a:lnTo>
                      <a:pt x="3463" y="56943"/>
                    </a:lnTo>
                    <a:lnTo>
                      <a:pt x="1265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Freeform 481">
                <a:extLst>
                  <a:ext uri="{FF2B5EF4-FFF2-40B4-BE49-F238E27FC236}">
                    <a16:creationId xmlns:a16="http://schemas.microsoft.com/office/drawing/2014/main" id="{83698B70-6E97-CB47-BBAF-877B6709C8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261891"/>
                <a:ext cx="12645" cy="125441"/>
              </a:xfrm>
              <a:custGeom>
                <a:avLst/>
                <a:gdLst>
                  <a:gd name="connsiteX0" fmla="*/ 0 w 12645"/>
                  <a:gd name="connsiteY0" fmla="*/ 0 h 125441"/>
                  <a:gd name="connsiteX1" fmla="*/ 9184 w 12645"/>
                  <a:gd name="connsiteY1" fmla="*/ 56901 h 125441"/>
                  <a:gd name="connsiteX2" fmla="*/ 12645 w 12645"/>
                  <a:gd name="connsiteY2" fmla="*/ 125441 h 125441"/>
                  <a:gd name="connsiteX3" fmla="*/ 0 w 12645"/>
                  <a:gd name="connsiteY3" fmla="*/ 0 h 12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1">
                    <a:moveTo>
                      <a:pt x="0" y="0"/>
                    </a:moveTo>
                    <a:lnTo>
                      <a:pt x="9184" y="56901"/>
                    </a:lnTo>
                    <a:lnTo>
                      <a:pt x="12645" y="125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CBFE226F-032D-E14C-92A6-D3E43A57CD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470623"/>
                <a:ext cx="12655" cy="125532"/>
              </a:xfrm>
              <a:custGeom>
                <a:avLst/>
                <a:gdLst>
                  <a:gd name="connsiteX0" fmla="*/ 0 w 12655"/>
                  <a:gd name="connsiteY0" fmla="*/ 0 h 125532"/>
                  <a:gd name="connsiteX1" fmla="*/ 12655 w 12655"/>
                  <a:gd name="connsiteY1" fmla="*/ 125532 h 125532"/>
                  <a:gd name="connsiteX2" fmla="*/ 3463 w 12655"/>
                  <a:gd name="connsiteY2" fmla="*/ 68587 h 125532"/>
                  <a:gd name="connsiteX3" fmla="*/ 0 w 12655"/>
                  <a:gd name="connsiteY3" fmla="*/ 0 h 12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" h="125532">
                    <a:moveTo>
                      <a:pt x="0" y="0"/>
                    </a:moveTo>
                    <a:lnTo>
                      <a:pt x="12655" y="125532"/>
                    </a:lnTo>
                    <a:lnTo>
                      <a:pt x="3463" y="68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70944854-D336-B84E-8638-7F6F2DE743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470669"/>
                <a:ext cx="12645" cy="125444"/>
              </a:xfrm>
              <a:custGeom>
                <a:avLst/>
                <a:gdLst>
                  <a:gd name="connsiteX0" fmla="*/ 12645 w 12645"/>
                  <a:gd name="connsiteY0" fmla="*/ 0 h 125444"/>
                  <a:gd name="connsiteX1" fmla="*/ 9184 w 12645"/>
                  <a:gd name="connsiteY1" fmla="*/ 68541 h 125444"/>
                  <a:gd name="connsiteX2" fmla="*/ 0 w 12645"/>
                  <a:gd name="connsiteY2" fmla="*/ 125444 h 125444"/>
                  <a:gd name="connsiteX3" fmla="*/ 12645 w 12645"/>
                  <a:gd name="connsiteY3" fmla="*/ 0 h 12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4">
                    <a:moveTo>
                      <a:pt x="12645" y="0"/>
                    </a:moveTo>
                    <a:lnTo>
                      <a:pt x="9184" y="68541"/>
                    </a:lnTo>
                    <a:lnTo>
                      <a:pt x="0" y="125444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7D246AE6-EB4C-6D4E-BA06-341BA96A8C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8" y="3596113"/>
                <a:ext cx="82368" cy="277834"/>
              </a:xfrm>
              <a:custGeom>
                <a:avLst/>
                <a:gdLst>
                  <a:gd name="connsiteX0" fmla="*/ 82368 w 82368"/>
                  <a:gd name="connsiteY0" fmla="*/ 0 h 277834"/>
                  <a:gd name="connsiteX1" fmla="*/ 77272 w 82368"/>
                  <a:gd name="connsiteY1" fmla="*/ 50545 h 277834"/>
                  <a:gd name="connsiteX2" fmla="*/ 24301 w 82368"/>
                  <a:gd name="connsiteY2" fmla="*/ 228896 h 277834"/>
                  <a:gd name="connsiteX3" fmla="*/ 0 w 82368"/>
                  <a:gd name="connsiteY3" fmla="*/ 277834 h 277834"/>
                  <a:gd name="connsiteX4" fmla="*/ 37262 w 82368"/>
                  <a:gd name="connsiteY4" fmla="*/ 187975 h 277834"/>
                  <a:gd name="connsiteX5" fmla="*/ 71366 w 82368"/>
                  <a:gd name="connsiteY5" fmla="*/ 68158 h 277834"/>
                  <a:gd name="connsiteX6" fmla="*/ 82368 w 82368"/>
                  <a:gd name="connsiteY6" fmla="*/ 0 h 277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8" h="277834">
                    <a:moveTo>
                      <a:pt x="82368" y="0"/>
                    </a:moveTo>
                    <a:lnTo>
                      <a:pt x="77272" y="50545"/>
                    </a:lnTo>
                    <a:cubicBezTo>
                      <a:pt x="64684" y="112062"/>
                      <a:pt x="46865" y="171674"/>
                      <a:pt x="24301" y="228896"/>
                    </a:cubicBezTo>
                    <a:lnTo>
                      <a:pt x="0" y="277834"/>
                    </a:lnTo>
                    <a:lnTo>
                      <a:pt x="37262" y="187975"/>
                    </a:lnTo>
                    <a:cubicBezTo>
                      <a:pt x="50853" y="149007"/>
                      <a:pt x="62269" y="109019"/>
                      <a:pt x="71366" y="68158"/>
                    </a:cubicBezTo>
                    <a:lnTo>
                      <a:pt x="823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6862C36E-F2D8-7846-86D0-C52D8F6E62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2" y="3596156"/>
                <a:ext cx="82349" cy="277765"/>
              </a:xfrm>
              <a:custGeom>
                <a:avLst/>
                <a:gdLst>
                  <a:gd name="connsiteX0" fmla="*/ 0 w 82349"/>
                  <a:gd name="connsiteY0" fmla="*/ 0 h 277765"/>
                  <a:gd name="connsiteX1" fmla="*/ 10995 w 82349"/>
                  <a:gd name="connsiteY1" fmla="*/ 68116 h 277765"/>
                  <a:gd name="connsiteX2" fmla="*/ 45098 w 82349"/>
                  <a:gd name="connsiteY2" fmla="*/ 187933 h 277765"/>
                  <a:gd name="connsiteX3" fmla="*/ 82349 w 82349"/>
                  <a:gd name="connsiteY3" fmla="*/ 277765 h 277765"/>
                  <a:gd name="connsiteX4" fmla="*/ 58062 w 82349"/>
                  <a:gd name="connsiteY4" fmla="*/ 228854 h 277765"/>
                  <a:gd name="connsiteX5" fmla="*/ 5091 w 82349"/>
                  <a:gd name="connsiteY5" fmla="*/ 50503 h 277765"/>
                  <a:gd name="connsiteX6" fmla="*/ 0 w 82349"/>
                  <a:gd name="connsiteY6" fmla="*/ 0 h 2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49" h="277765">
                    <a:moveTo>
                      <a:pt x="0" y="0"/>
                    </a:moveTo>
                    <a:lnTo>
                      <a:pt x="10995" y="68116"/>
                    </a:lnTo>
                    <a:cubicBezTo>
                      <a:pt x="20091" y="108977"/>
                      <a:pt x="31508" y="148965"/>
                      <a:pt x="45098" y="187933"/>
                    </a:cubicBezTo>
                    <a:lnTo>
                      <a:pt x="82349" y="277765"/>
                    </a:lnTo>
                    <a:lnTo>
                      <a:pt x="58062" y="228854"/>
                    </a:lnTo>
                    <a:cubicBezTo>
                      <a:pt x="35498" y="171632"/>
                      <a:pt x="17679" y="112020"/>
                      <a:pt x="5091" y="505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Freeform 486">
                <a:extLst>
                  <a:ext uri="{FF2B5EF4-FFF2-40B4-BE49-F238E27FC236}">
                    <a16:creationId xmlns:a16="http://schemas.microsoft.com/office/drawing/2014/main" id="{9AEA6B3A-9B2B-3544-85AD-A400E2FDF4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1" y="3873921"/>
                <a:ext cx="28209" cy="56809"/>
              </a:xfrm>
              <a:custGeom>
                <a:avLst/>
                <a:gdLst>
                  <a:gd name="connsiteX0" fmla="*/ 0 w 28209"/>
                  <a:gd name="connsiteY0" fmla="*/ 0 h 56809"/>
                  <a:gd name="connsiteX1" fmla="*/ 28209 w 28209"/>
                  <a:gd name="connsiteY1" fmla="*/ 56809 h 56809"/>
                  <a:gd name="connsiteX2" fmla="*/ 9898 w 28209"/>
                  <a:gd name="connsiteY2" fmla="*/ 23868 h 56809"/>
                  <a:gd name="connsiteX3" fmla="*/ 0 w 28209"/>
                  <a:gd name="connsiteY3" fmla="*/ 0 h 5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9" h="56809">
                    <a:moveTo>
                      <a:pt x="0" y="0"/>
                    </a:moveTo>
                    <a:lnTo>
                      <a:pt x="28209" y="56809"/>
                    </a:lnTo>
                    <a:lnTo>
                      <a:pt x="9898" y="2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Freeform 487">
                <a:extLst>
                  <a:ext uri="{FF2B5EF4-FFF2-40B4-BE49-F238E27FC236}">
                    <a16:creationId xmlns:a16="http://schemas.microsoft.com/office/drawing/2014/main" id="{6A0F76B0-FA78-BE44-AE52-125A748580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09" y="3873947"/>
                <a:ext cx="28179" cy="56748"/>
              </a:xfrm>
              <a:custGeom>
                <a:avLst/>
                <a:gdLst>
                  <a:gd name="connsiteX0" fmla="*/ 28179 w 28179"/>
                  <a:gd name="connsiteY0" fmla="*/ 0 h 56748"/>
                  <a:gd name="connsiteX1" fmla="*/ 18293 w 28179"/>
                  <a:gd name="connsiteY1" fmla="*/ 23841 h 56748"/>
                  <a:gd name="connsiteX2" fmla="*/ 0 w 28179"/>
                  <a:gd name="connsiteY2" fmla="*/ 56748 h 56748"/>
                  <a:gd name="connsiteX3" fmla="*/ 28179 w 28179"/>
                  <a:gd name="connsiteY3" fmla="*/ 0 h 5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9" h="56748">
                    <a:moveTo>
                      <a:pt x="28179" y="0"/>
                    </a:moveTo>
                    <a:lnTo>
                      <a:pt x="18293" y="23841"/>
                    </a:lnTo>
                    <a:lnTo>
                      <a:pt x="0" y="56748"/>
                    </a:lnTo>
                    <a:lnTo>
                      <a:pt x="28179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9" name="Freeform 488">
                <a:extLst>
                  <a:ext uri="{FF2B5EF4-FFF2-40B4-BE49-F238E27FC236}">
                    <a16:creationId xmlns:a16="http://schemas.microsoft.com/office/drawing/2014/main" id="{8D8ADDA5-1691-3B45-B0F0-59E12BD653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29" y="3930696"/>
                <a:ext cx="78880" cy="126789"/>
              </a:xfrm>
              <a:custGeom>
                <a:avLst/>
                <a:gdLst>
                  <a:gd name="connsiteX0" fmla="*/ 78880 w 78880"/>
                  <a:gd name="connsiteY0" fmla="*/ 0 h 126789"/>
                  <a:gd name="connsiteX1" fmla="*/ 49918 w 78880"/>
                  <a:gd name="connsiteY1" fmla="*/ 58325 h 126789"/>
                  <a:gd name="connsiteX2" fmla="*/ 0 w 78880"/>
                  <a:gd name="connsiteY2" fmla="*/ 126789 h 126789"/>
                  <a:gd name="connsiteX3" fmla="*/ 37851 w 78880"/>
                  <a:gd name="connsiteY3" fmla="*/ 73807 h 126789"/>
                  <a:gd name="connsiteX4" fmla="*/ 78880 w 78880"/>
                  <a:gd name="connsiteY4" fmla="*/ 0 h 12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80" h="126789">
                    <a:moveTo>
                      <a:pt x="78880" y="0"/>
                    </a:moveTo>
                    <a:lnTo>
                      <a:pt x="49918" y="58325"/>
                    </a:lnTo>
                    <a:lnTo>
                      <a:pt x="0" y="126789"/>
                    </a:lnTo>
                    <a:lnTo>
                      <a:pt x="37851" y="73807"/>
                    </a:lnTo>
                    <a:lnTo>
                      <a:pt x="788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Freeform 489">
                <a:extLst>
                  <a:ext uri="{FF2B5EF4-FFF2-40B4-BE49-F238E27FC236}">
                    <a16:creationId xmlns:a16="http://schemas.microsoft.com/office/drawing/2014/main" id="{BF7C2490-D271-CE46-9BB8-0A42ED2868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10" y="3930730"/>
                <a:ext cx="78765" cy="126619"/>
              </a:xfrm>
              <a:custGeom>
                <a:avLst/>
                <a:gdLst>
                  <a:gd name="connsiteX0" fmla="*/ 0 w 78765"/>
                  <a:gd name="connsiteY0" fmla="*/ 0 h 126619"/>
                  <a:gd name="connsiteX1" fmla="*/ 41011 w 78765"/>
                  <a:gd name="connsiteY1" fmla="*/ 73773 h 126619"/>
                  <a:gd name="connsiteX2" fmla="*/ 78765 w 78765"/>
                  <a:gd name="connsiteY2" fmla="*/ 126619 h 126619"/>
                  <a:gd name="connsiteX3" fmla="*/ 28946 w 78765"/>
                  <a:gd name="connsiteY3" fmla="*/ 58291 h 126619"/>
                  <a:gd name="connsiteX4" fmla="*/ 0 w 78765"/>
                  <a:gd name="connsiteY4" fmla="*/ 0 h 12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5" h="126619">
                    <a:moveTo>
                      <a:pt x="0" y="0"/>
                    </a:moveTo>
                    <a:lnTo>
                      <a:pt x="41011" y="73773"/>
                    </a:lnTo>
                    <a:lnTo>
                      <a:pt x="78765" y="126619"/>
                    </a:lnTo>
                    <a:lnTo>
                      <a:pt x="28946" y="58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Freeform 490">
                <a:extLst>
                  <a:ext uri="{FF2B5EF4-FFF2-40B4-BE49-F238E27FC236}">
                    <a16:creationId xmlns:a16="http://schemas.microsoft.com/office/drawing/2014/main" id="{FABAAE83-84BC-D04C-B1A4-93AED2543A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75" y="4057349"/>
                <a:ext cx="36441" cy="49979"/>
              </a:xfrm>
              <a:custGeom>
                <a:avLst/>
                <a:gdLst>
                  <a:gd name="connsiteX0" fmla="*/ 0 w 36441"/>
                  <a:gd name="connsiteY0" fmla="*/ 0 h 49979"/>
                  <a:gd name="connsiteX1" fmla="*/ 36441 w 36441"/>
                  <a:gd name="connsiteY1" fmla="*/ 49979 h 49979"/>
                  <a:gd name="connsiteX2" fmla="*/ 32869 w 36441"/>
                  <a:gd name="connsiteY2" fmla="*/ 46007 h 49979"/>
                  <a:gd name="connsiteX3" fmla="*/ 0 w 36441"/>
                  <a:gd name="connsiteY3" fmla="*/ 0 h 4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41" h="49979">
                    <a:moveTo>
                      <a:pt x="0" y="0"/>
                    </a:moveTo>
                    <a:lnTo>
                      <a:pt x="36441" y="49979"/>
                    </a:lnTo>
                    <a:lnTo>
                      <a:pt x="32869" y="46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2" name="Freeform 491">
                <a:extLst>
                  <a:ext uri="{FF2B5EF4-FFF2-40B4-BE49-F238E27FC236}">
                    <a16:creationId xmlns:a16="http://schemas.microsoft.com/office/drawing/2014/main" id="{AC5A918E-C485-804D-A638-2DA5289627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6" y="4057485"/>
                <a:ext cx="36333" cy="49831"/>
              </a:xfrm>
              <a:custGeom>
                <a:avLst/>
                <a:gdLst>
                  <a:gd name="connsiteX0" fmla="*/ 36333 w 36333"/>
                  <a:gd name="connsiteY0" fmla="*/ 0 h 49831"/>
                  <a:gd name="connsiteX1" fmla="*/ 3561 w 36333"/>
                  <a:gd name="connsiteY1" fmla="*/ 45871 h 49831"/>
                  <a:gd name="connsiteX2" fmla="*/ 0 w 36333"/>
                  <a:gd name="connsiteY2" fmla="*/ 49831 h 49831"/>
                  <a:gd name="connsiteX3" fmla="*/ 36333 w 36333"/>
                  <a:gd name="connsiteY3" fmla="*/ 0 h 4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3" h="49831">
                    <a:moveTo>
                      <a:pt x="36333" y="0"/>
                    </a:moveTo>
                    <a:lnTo>
                      <a:pt x="3561" y="45871"/>
                    </a:lnTo>
                    <a:lnTo>
                      <a:pt x="0" y="49831"/>
                    </a:lnTo>
                    <a:lnTo>
                      <a:pt x="3633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3" name="Freeform 492">
                <a:extLst>
                  <a:ext uri="{FF2B5EF4-FFF2-40B4-BE49-F238E27FC236}">
                    <a16:creationId xmlns:a16="http://schemas.microsoft.com/office/drawing/2014/main" id="{95A9A243-7B8C-A14C-852D-813E77439A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9" y="4107315"/>
                <a:ext cx="60527" cy="67300"/>
              </a:xfrm>
              <a:custGeom>
                <a:avLst/>
                <a:gdLst>
                  <a:gd name="connsiteX0" fmla="*/ 60527 w 60527"/>
                  <a:gd name="connsiteY0" fmla="*/ 0 h 67300"/>
                  <a:gd name="connsiteX1" fmla="*/ 39772 w 60527"/>
                  <a:gd name="connsiteY1" fmla="*/ 28465 h 67300"/>
                  <a:gd name="connsiteX2" fmla="*/ 0 w 60527"/>
                  <a:gd name="connsiteY2" fmla="*/ 67300 h 67300"/>
                  <a:gd name="connsiteX3" fmla="*/ 60527 w 60527"/>
                  <a:gd name="connsiteY3" fmla="*/ 0 h 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27" h="67300">
                    <a:moveTo>
                      <a:pt x="60527" y="0"/>
                    </a:moveTo>
                    <a:lnTo>
                      <a:pt x="39772" y="28465"/>
                    </a:lnTo>
                    <a:lnTo>
                      <a:pt x="0" y="67300"/>
                    </a:lnTo>
                    <a:lnTo>
                      <a:pt x="60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Freeform 493">
                <a:extLst>
                  <a:ext uri="{FF2B5EF4-FFF2-40B4-BE49-F238E27FC236}">
                    <a16:creationId xmlns:a16="http://schemas.microsoft.com/office/drawing/2014/main" id="{D56AE159-47BF-D64F-858C-B2BCF0A3EC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6" y="4107327"/>
                <a:ext cx="60502" cy="67272"/>
              </a:xfrm>
              <a:custGeom>
                <a:avLst/>
                <a:gdLst>
                  <a:gd name="connsiteX0" fmla="*/ 0 w 60502"/>
                  <a:gd name="connsiteY0" fmla="*/ 0 h 67272"/>
                  <a:gd name="connsiteX1" fmla="*/ 60502 w 60502"/>
                  <a:gd name="connsiteY1" fmla="*/ 67272 h 67272"/>
                  <a:gd name="connsiteX2" fmla="*/ 20746 w 60502"/>
                  <a:gd name="connsiteY2" fmla="*/ 28453 h 67272"/>
                  <a:gd name="connsiteX3" fmla="*/ 0 w 60502"/>
                  <a:gd name="connsiteY3" fmla="*/ 0 h 6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2" h="67272">
                    <a:moveTo>
                      <a:pt x="0" y="0"/>
                    </a:moveTo>
                    <a:lnTo>
                      <a:pt x="60502" y="67272"/>
                    </a:lnTo>
                    <a:lnTo>
                      <a:pt x="20746" y="284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5" name="Freeform 494">
                <a:extLst>
                  <a:ext uri="{FF2B5EF4-FFF2-40B4-BE49-F238E27FC236}">
                    <a16:creationId xmlns:a16="http://schemas.microsoft.com/office/drawing/2014/main" id="{79CBEAC1-EBB0-154A-BAC8-F215D7E5AB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18" y="4174600"/>
                <a:ext cx="43179" cy="42161"/>
              </a:xfrm>
              <a:custGeom>
                <a:avLst/>
                <a:gdLst>
                  <a:gd name="connsiteX0" fmla="*/ 0 w 43179"/>
                  <a:gd name="connsiteY0" fmla="*/ 0 h 42161"/>
                  <a:gd name="connsiteX1" fmla="*/ 43179 w 43179"/>
                  <a:gd name="connsiteY1" fmla="*/ 42161 h 42161"/>
                  <a:gd name="connsiteX2" fmla="*/ 16978 w 43179"/>
                  <a:gd name="connsiteY2" fmla="*/ 18877 h 42161"/>
                  <a:gd name="connsiteX3" fmla="*/ 0 w 43179"/>
                  <a:gd name="connsiteY3" fmla="*/ 0 h 4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9" h="42161">
                    <a:moveTo>
                      <a:pt x="0" y="0"/>
                    </a:moveTo>
                    <a:lnTo>
                      <a:pt x="43179" y="42161"/>
                    </a:lnTo>
                    <a:lnTo>
                      <a:pt x="16978" y="18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6" name="Freeform 495">
                <a:extLst>
                  <a:ext uri="{FF2B5EF4-FFF2-40B4-BE49-F238E27FC236}">
                    <a16:creationId xmlns:a16="http://schemas.microsoft.com/office/drawing/2014/main" id="{9E90CB07-9421-0C4B-915C-9AEF0B4652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4174616"/>
                <a:ext cx="43143" cy="42125"/>
              </a:xfrm>
              <a:custGeom>
                <a:avLst/>
                <a:gdLst>
                  <a:gd name="connsiteX0" fmla="*/ 43143 w 43143"/>
                  <a:gd name="connsiteY0" fmla="*/ 0 h 42125"/>
                  <a:gd name="connsiteX1" fmla="*/ 26179 w 43143"/>
                  <a:gd name="connsiteY1" fmla="*/ 18861 h 42125"/>
                  <a:gd name="connsiteX2" fmla="*/ 0 w 43143"/>
                  <a:gd name="connsiteY2" fmla="*/ 42125 h 42125"/>
                  <a:gd name="connsiteX3" fmla="*/ 43143 w 43143"/>
                  <a:gd name="connsiteY3" fmla="*/ 0 h 4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" h="42125">
                    <a:moveTo>
                      <a:pt x="43143" y="0"/>
                    </a:moveTo>
                    <a:lnTo>
                      <a:pt x="26179" y="18861"/>
                    </a:lnTo>
                    <a:lnTo>
                      <a:pt x="0" y="42125"/>
                    </a:lnTo>
                    <a:lnTo>
                      <a:pt x="431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Freeform 496">
                <a:extLst>
                  <a:ext uri="{FF2B5EF4-FFF2-40B4-BE49-F238E27FC236}">
                    <a16:creationId xmlns:a16="http://schemas.microsoft.com/office/drawing/2014/main" id="{530514D1-D4E8-FB46-9175-9A55D25C7E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4208018"/>
                <a:ext cx="870735" cy="120982"/>
              </a:xfrm>
              <a:custGeom>
                <a:avLst/>
                <a:gdLst>
                  <a:gd name="connsiteX0" fmla="*/ 4151 w 870735"/>
                  <a:gd name="connsiteY0" fmla="*/ 0 h 120982"/>
                  <a:gd name="connsiteX1" fmla="*/ 128775 w 870735"/>
                  <a:gd name="connsiteY1" fmla="*/ 58140 h 120982"/>
                  <a:gd name="connsiteX2" fmla="*/ 435212 w 870735"/>
                  <a:gd name="connsiteY2" fmla="*/ 112220 h 120982"/>
                  <a:gd name="connsiteX3" fmla="*/ 741650 w 870735"/>
                  <a:gd name="connsiteY3" fmla="*/ 58140 h 120982"/>
                  <a:gd name="connsiteX4" fmla="*/ 866272 w 870735"/>
                  <a:gd name="connsiteY4" fmla="*/ 1 h 120982"/>
                  <a:gd name="connsiteX5" fmla="*/ 870735 w 870735"/>
                  <a:gd name="connsiteY5" fmla="*/ 7732 h 120982"/>
                  <a:gd name="connsiteX6" fmla="*/ 745145 w 870735"/>
                  <a:gd name="connsiteY6" fmla="*/ 66371 h 120982"/>
                  <a:gd name="connsiteX7" fmla="*/ 435948 w 870735"/>
                  <a:gd name="connsiteY7" fmla="*/ 120982 h 120982"/>
                  <a:gd name="connsiteX8" fmla="*/ 126752 w 870735"/>
                  <a:gd name="connsiteY8" fmla="*/ 66371 h 120982"/>
                  <a:gd name="connsiteX9" fmla="*/ 0 w 870735"/>
                  <a:gd name="connsiteY9" fmla="*/ 7190 h 120982"/>
                  <a:gd name="connsiteX10" fmla="*/ 4151 w 870735"/>
                  <a:gd name="connsiteY10" fmla="*/ 0 h 12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735" h="120982">
                    <a:moveTo>
                      <a:pt x="4151" y="0"/>
                    </a:moveTo>
                    <a:lnTo>
                      <a:pt x="128775" y="58140"/>
                    </a:lnTo>
                    <a:cubicBezTo>
                      <a:pt x="224327" y="93126"/>
                      <a:pt x="327540" y="112220"/>
                      <a:pt x="435212" y="112220"/>
                    </a:cubicBezTo>
                    <a:cubicBezTo>
                      <a:pt x="542885" y="112220"/>
                      <a:pt x="646098" y="93126"/>
                      <a:pt x="741650" y="58140"/>
                    </a:cubicBezTo>
                    <a:lnTo>
                      <a:pt x="866272" y="1"/>
                    </a:lnTo>
                    <a:lnTo>
                      <a:pt x="870735" y="7732"/>
                    </a:lnTo>
                    <a:lnTo>
                      <a:pt x="745145" y="66371"/>
                    </a:lnTo>
                    <a:cubicBezTo>
                      <a:pt x="648732" y="101701"/>
                      <a:pt x="544590" y="120982"/>
                      <a:pt x="435948" y="120982"/>
                    </a:cubicBezTo>
                    <a:cubicBezTo>
                      <a:pt x="327306" y="120982"/>
                      <a:pt x="223164" y="101701"/>
                      <a:pt x="126752" y="66371"/>
                    </a:cubicBezTo>
                    <a:lnTo>
                      <a:pt x="0" y="7190"/>
                    </a:lnTo>
                    <a:lnTo>
                      <a:pt x="415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Freeform 497">
                <a:extLst>
                  <a:ext uri="{FF2B5EF4-FFF2-40B4-BE49-F238E27FC236}">
                    <a16:creationId xmlns:a16="http://schemas.microsoft.com/office/drawing/2014/main" id="{B09F13BF-2621-024D-BA18-3DE2C1BC28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4216741"/>
                <a:ext cx="116172" cy="93753"/>
              </a:xfrm>
              <a:custGeom>
                <a:avLst/>
                <a:gdLst>
                  <a:gd name="connsiteX0" fmla="*/ 116172 w 116172"/>
                  <a:gd name="connsiteY0" fmla="*/ 0 h 93753"/>
                  <a:gd name="connsiteX1" fmla="*/ 69428 w 116172"/>
                  <a:gd name="connsiteY1" fmla="*/ 45641 h 93753"/>
                  <a:gd name="connsiteX2" fmla="*/ 0 w 116172"/>
                  <a:gd name="connsiteY2" fmla="*/ 93753 h 93753"/>
                  <a:gd name="connsiteX3" fmla="*/ 51742 w 116172"/>
                  <a:gd name="connsiteY3" fmla="*/ 57254 h 93753"/>
                  <a:gd name="connsiteX4" fmla="*/ 116172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116172" y="0"/>
                    </a:moveTo>
                    <a:lnTo>
                      <a:pt x="69428" y="45641"/>
                    </a:lnTo>
                    <a:lnTo>
                      <a:pt x="0" y="93753"/>
                    </a:lnTo>
                    <a:lnTo>
                      <a:pt x="51742" y="57254"/>
                    </a:lnTo>
                    <a:lnTo>
                      <a:pt x="11617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9" name="Freeform 498">
                <a:extLst>
                  <a:ext uri="{FF2B5EF4-FFF2-40B4-BE49-F238E27FC236}">
                    <a16:creationId xmlns:a16="http://schemas.microsoft.com/office/drawing/2014/main" id="{CA23638B-7072-DD45-83B1-5942EFF4CA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4216760"/>
                <a:ext cx="116055" cy="93666"/>
              </a:xfrm>
              <a:custGeom>
                <a:avLst/>
                <a:gdLst>
                  <a:gd name="connsiteX0" fmla="*/ 0 w 116055"/>
                  <a:gd name="connsiteY0" fmla="*/ 0 h 93666"/>
                  <a:gd name="connsiteX1" fmla="*/ 64408 w 116055"/>
                  <a:gd name="connsiteY1" fmla="*/ 57234 h 93666"/>
                  <a:gd name="connsiteX2" fmla="*/ 116055 w 116055"/>
                  <a:gd name="connsiteY2" fmla="*/ 93666 h 93666"/>
                  <a:gd name="connsiteX3" fmla="*/ 46724 w 116055"/>
                  <a:gd name="connsiteY3" fmla="*/ 45621 h 93666"/>
                  <a:gd name="connsiteX4" fmla="*/ 0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0" y="0"/>
                    </a:moveTo>
                    <a:lnTo>
                      <a:pt x="64408" y="57234"/>
                    </a:lnTo>
                    <a:lnTo>
                      <a:pt x="116055" y="93666"/>
                    </a:lnTo>
                    <a:lnTo>
                      <a:pt x="46724" y="45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Freeform 499">
                <a:extLst>
                  <a:ext uri="{FF2B5EF4-FFF2-40B4-BE49-F238E27FC236}">
                    <a16:creationId xmlns:a16="http://schemas.microsoft.com/office/drawing/2014/main" id="{AE4FC9A5-D8CA-9544-89AF-AFD50D5648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4310427"/>
                <a:ext cx="50783" cy="35191"/>
              </a:xfrm>
              <a:custGeom>
                <a:avLst/>
                <a:gdLst>
                  <a:gd name="connsiteX0" fmla="*/ 0 w 50783"/>
                  <a:gd name="connsiteY0" fmla="*/ 0 h 35191"/>
                  <a:gd name="connsiteX1" fmla="*/ 50783 w 50783"/>
                  <a:gd name="connsiteY1" fmla="*/ 35191 h 35191"/>
                  <a:gd name="connsiteX2" fmla="*/ 47648 w 50783"/>
                  <a:gd name="connsiteY2" fmla="*/ 33610 h 35191"/>
                  <a:gd name="connsiteX3" fmla="*/ 0 w 50783"/>
                  <a:gd name="connsiteY3" fmla="*/ 0 h 3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3" h="35191">
                    <a:moveTo>
                      <a:pt x="0" y="0"/>
                    </a:moveTo>
                    <a:lnTo>
                      <a:pt x="50783" y="35191"/>
                    </a:lnTo>
                    <a:lnTo>
                      <a:pt x="47648" y="336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1" name="Freeform 500">
                <a:extLst>
                  <a:ext uri="{FF2B5EF4-FFF2-40B4-BE49-F238E27FC236}">
                    <a16:creationId xmlns:a16="http://schemas.microsoft.com/office/drawing/2014/main" id="{43EC46A8-F865-2040-A7C3-9243553B63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2" y="4310494"/>
                <a:ext cx="50682" cy="35121"/>
              </a:xfrm>
              <a:custGeom>
                <a:avLst/>
                <a:gdLst>
                  <a:gd name="connsiteX0" fmla="*/ 50682 w 50682"/>
                  <a:gd name="connsiteY0" fmla="*/ 0 h 35121"/>
                  <a:gd name="connsiteX1" fmla="*/ 3129 w 50682"/>
                  <a:gd name="connsiteY1" fmla="*/ 33543 h 35121"/>
                  <a:gd name="connsiteX2" fmla="*/ 0 w 50682"/>
                  <a:gd name="connsiteY2" fmla="*/ 35121 h 35121"/>
                  <a:gd name="connsiteX3" fmla="*/ 50682 w 50682"/>
                  <a:gd name="connsiteY3" fmla="*/ 0 h 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2" h="35121">
                    <a:moveTo>
                      <a:pt x="50682" y="0"/>
                    </a:moveTo>
                    <a:lnTo>
                      <a:pt x="3129" y="33543"/>
                    </a:lnTo>
                    <a:lnTo>
                      <a:pt x="0" y="35121"/>
                    </a:lnTo>
                    <a:lnTo>
                      <a:pt x="50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Freeform 501">
                <a:extLst>
                  <a:ext uri="{FF2B5EF4-FFF2-40B4-BE49-F238E27FC236}">
                    <a16:creationId xmlns:a16="http://schemas.microsoft.com/office/drawing/2014/main" id="{98872A08-0F2A-5949-8372-4AE55ED653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8" y="4345615"/>
                <a:ext cx="14684" cy="9383"/>
              </a:xfrm>
              <a:custGeom>
                <a:avLst/>
                <a:gdLst>
                  <a:gd name="connsiteX0" fmla="*/ 14684 w 14684"/>
                  <a:gd name="connsiteY0" fmla="*/ 0 h 9383"/>
                  <a:gd name="connsiteX1" fmla="*/ 1143 w 14684"/>
                  <a:gd name="connsiteY1" fmla="*/ 9383 h 9383"/>
                  <a:gd name="connsiteX2" fmla="*/ 0 w 14684"/>
                  <a:gd name="connsiteY2" fmla="*/ 7403 h 9383"/>
                  <a:gd name="connsiteX3" fmla="*/ 14684 w 14684"/>
                  <a:gd name="connsiteY3" fmla="*/ 0 h 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4" h="9383">
                    <a:moveTo>
                      <a:pt x="14684" y="0"/>
                    </a:moveTo>
                    <a:lnTo>
                      <a:pt x="1143" y="9383"/>
                    </a:lnTo>
                    <a:lnTo>
                      <a:pt x="0" y="7403"/>
                    </a:lnTo>
                    <a:lnTo>
                      <a:pt x="1468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Freeform 502">
                <a:extLst>
                  <a:ext uri="{FF2B5EF4-FFF2-40B4-BE49-F238E27FC236}">
                    <a16:creationId xmlns:a16="http://schemas.microsoft.com/office/drawing/2014/main" id="{62BCC65F-5121-1E45-A5EB-7EFB430A8E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5" y="4345618"/>
                <a:ext cx="14678" cy="9379"/>
              </a:xfrm>
              <a:custGeom>
                <a:avLst/>
                <a:gdLst>
                  <a:gd name="connsiteX0" fmla="*/ 0 w 14678"/>
                  <a:gd name="connsiteY0" fmla="*/ 0 h 9379"/>
                  <a:gd name="connsiteX1" fmla="*/ 14678 w 14678"/>
                  <a:gd name="connsiteY1" fmla="*/ 7400 h 9379"/>
                  <a:gd name="connsiteX2" fmla="*/ 13535 w 14678"/>
                  <a:gd name="connsiteY2" fmla="*/ 9379 h 9379"/>
                  <a:gd name="connsiteX3" fmla="*/ 0 w 14678"/>
                  <a:gd name="connsiteY3" fmla="*/ 0 h 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8" h="9379">
                    <a:moveTo>
                      <a:pt x="0" y="0"/>
                    </a:moveTo>
                    <a:lnTo>
                      <a:pt x="14678" y="7400"/>
                    </a:lnTo>
                    <a:lnTo>
                      <a:pt x="13535" y="9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Freeform 503">
                <a:extLst>
                  <a:ext uri="{FF2B5EF4-FFF2-40B4-BE49-F238E27FC236}">
                    <a16:creationId xmlns:a16="http://schemas.microsoft.com/office/drawing/2014/main" id="{F4EC7D05-E6E4-FD48-90E1-C465DE8F8E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4367626"/>
                <a:ext cx="1050959" cy="141375"/>
              </a:xfrm>
              <a:custGeom>
                <a:avLst/>
                <a:gdLst>
                  <a:gd name="connsiteX0" fmla="*/ 2270 w 1050959"/>
                  <a:gd name="connsiteY0" fmla="*/ 0 h 141375"/>
                  <a:gd name="connsiteX1" fmla="*/ 130239 w 1050959"/>
                  <a:gd name="connsiteY1" fmla="*/ 64513 h 141375"/>
                  <a:gd name="connsiteX2" fmla="*/ 525479 w 1050959"/>
                  <a:gd name="connsiteY2" fmla="*/ 139280 h 141375"/>
                  <a:gd name="connsiteX3" fmla="*/ 920720 w 1050959"/>
                  <a:gd name="connsiteY3" fmla="*/ 64513 h 141375"/>
                  <a:gd name="connsiteX4" fmla="*/ 1048689 w 1050959"/>
                  <a:gd name="connsiteY4" fmla="*/ 1 h 141375"/>
                  <a:gd name="connsiteX5" fmla="*/ 1050959 w 1050959"/>
                  <a:gd name="connsiteY5" fmla="*/ 3933 h 141375"/>
                  <a:gd name="connsiteX6" fmla="*/ 896821 w 1050959"/>
                  <a:gd name="connsiteY6" fmla="*/ 75841 h 141375"/>
                  <a:gd name="connsiteX7" fmla="*/ 525480 w 1050959"/>
                  <a:gd name="connsiteY7" fmla="*/ 141375 h 141375"/>
                  <a:gd name="connsiteX8" fmla="*/ 154140 w 1050959"/>
                  <a:gd name="connsiteY8" fmla="*/ 75841 h 141375"/>
                  <a:gd name="connsiteX9" fmla="*/ 0 w 1050959"/>
                  <a:gd name="connsiteY9" fmla="*/ 3932 h 141375"/>
                  <a:gd name="connsiteX10" fmla="*/ 2270 w 1050959"/>
                  <a:gd name="connsiteY10" fmla="*/ 0 h 1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0959" h="141375">
                    <a:moveTo>
                      <a:pt x="2270" y="0"/>
                    </a:moveTo>
                    <a:lnTo>
                      <a:pt x="130239" y="64513"/>
                    </a:lnTo>
                    <a:cubicBezTo>
                      <a:pt x="252619" y="112770"/>
                      <a:pt x="385954" y="139280"/>
                      <a:pt x="525479" y="139280"/>
                    </a:cubicBezTo>
                    <a:cubicBezTo>
                      <a:pt x="665005" y="139280"/>
                      <a:pt x="798339" y="112770"/>
                      <a:pt x="920720" y="64513"/>
                    </a:cubicBezTo>
                    <a:lnTo>
                      <a:pt x="1048689" y="1"/>
                    </a:lnTo>
                    <a:lnTo>
                      <a:pt x="1050959" y="3933"/>
                    </a:lnTo>
                    <a:lnTo>
                      <a:pt x="896821" y="75841"/>
                    </a:lnTo>
                    <a:cubicBezTo>
                      <a:pt x="781031" y="118238"/>
                      <a:pt x="655958" y="141375"/>
                      <a:pt x="525480" y="141375"/>
                    </a:cubicBezTo>
                    <a:cubicBezTo>
                      <a:pt x="395003" y="141375"/>
                      <a:pt x="269930" y="118238"/>
                      <a:pt x="154140" y="75841"/>
                    </a:cubicBezTo>
                    <a:lnTo>
                      <a:pt x="0" y="3932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Freeform 504">
                <a:extLst>
                  <a:ext uri="{FF2B5EF4-FFF2-40B4-BE49-F238E27FC236}">
                    <a16:creationId xmlns:a16="http://schemas.microsoft.com/office/drawing/2014/main" id="{D33D21D1-B505-4940-A052-D87090966E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5421" y="4734042"/>
                <a:ext cx="1195168" cy="134958"/>
              </a:xfrm>
              <a:custGeom>
                <a:avLst/>
                <a:gdLst>
                  <a:gd name="connsiteX0" fmla="*/ 1195168 w 1195168"/>
                  <a:gd name="connsiteY0" fmla="*/ 0 h 134958"/>
                  <a:gd name="connsiteX1" fmla="*/ 1125592 w 1195168"/>
                  <a:gd name="connsiteY1" fmla="*/ 35075 h 134958"/>
                  <a:gd name="connsiteX2" fmla="*/ 597580 w 1195168"/>
                  <a:gd name="connsiteY2" fmla="*/ 134958 h 134958"/>
                  <a:gd name="connsiteX3" fmla="*/ 69569 w 1195168"/>
                  <a:gd name="connsiteY3" fmla="*/ 35075 h 134958"/>
                  <a:gd name="connsiteX4" fmla="*/ 0 w 1195168"/>
                  <a:gd name="connsiteY4" fmla="*/ 4 h 134958"/>
                  <a:gd name="connsiteX5" fmla="*/ 101404 w 1195168"/>
                  <a:gd name="connsiteY5" fmla="*/ 44070 h 134958"/>
                  <a:gd name="connsiteX6" fmla="*/ 597579 w 1195168"/>
                  <a:gd name="connsiteY6" fmla="*/ 132028 h 134958"/>
                  <a:gd name="connsiteX7" fmla="*/ 1093756 w 1195168"/>
                  <a:gd name="connsiteY7" fmla="*/ 44070 h 134958"/>
                  <a:gd name="connsiteX8" fmla="*/ 1195168 w 1195168"/>
                  <a:gd name="connsiteY8" fmla="*/ 0 h 1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5168" h="134958">
                    <a:moveTo>
                      <a:pt x="1195168" y="0"/>
                    </a:moveTo>
                    <a:lnTo>
                      <a:pt x="1125592" y="35075"/>
                    </a:lnTo>
                    <a:cubicBezTo>
                      <a:pt x="962101" y="99543"/>
                      <a:pt x="783977" y="134958"/>
                      <a:pt x="597580" y="134958"/>
                    </a:cubicBezTo>
                    <a:cubicBezTo>
                      <a:pt x="411184" y="134958"/>
                      <a:pt x="233060" y="99543"/>
                      <a:pt x="69569" y="35075"/>
                    </a:cubicBezTo>
                    <a:lnTo>
                      <a:pt x="0" y="4"/>
                    </a:lnTo>
                    <a:lnTo>
                      <a:pt x="101404" y="44070"/>
                    </a:lnTo>
                    <a:cubicBezTo>
                      <a:pt x="256053" y="100965"/>
                      <a:pt x="423188" y="132028"/>
                      <a:pt x="597579" y="132028"/>
                    </a:cubicBezTo>
                    <a:cubicBezTo>
                      <a:pt x="771971" y="132028"/>
                      <a:pt x="939107" y="100965"/>
                      <a:pt x="1093756" y="44070"/>
                    </a:cubicBezTo>
                    <a:lnTo>
                      <a:pt x="11951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67DA3588-9310-D343-A8FA-929CB4F5A47D}"/>
                  </a:ext>
                </a:extLst>
              </p:cNvPr>
              <p:cNvSpPr txBox="1"/>
              <p:nvPr/>
            </p:nvSpPr>
            <p:spPr>
              <a:xfrm rot="3600000">
                <a:off x="5337567" y="3031250"/>
                <a:ext cx="352425" cy="174407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7A8B0AB1-6EE2-EF44-9C84-6221FBB199F5}"/>
                  </a:ext>
                </a:extLst>
              </p:cNvPr>
              <p:cNvSpPr txBox="1"/>
              <p:nvPr/>
            </p:nvSpPr>
            <p:spPr>
              <a:xfrm rot="18000000">
                <a:off x="4221052" y="3026691"/>
                <a:ext cx="352425" cy="174407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C3591888-574D-034D-8C2E-404CEA124EF1}"/>
                  </a:ext>
                </a:extLst>
              </p:cNvPr>
              <p:cNvSpPr txBox="1"/>
              <p:nvPr/>
            </p:nvSpPr>
            <p:spPr>
              <a:xfrm rot="7200000">
                <a:off x="5335214" y="3663258"/>
                <a:ext cx="352425" cy="174407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509" name="TextBox 508">
                <a:extLst>
                  <a:ext uri="{FF2B5EF4-FFF2-40B4-BE49-F238E27FC236}">
                    <a16:creationId xmlns:a16="http://schemas.microsoft.com/office/drawing/2014/main" id="{0C5DAEB5-FCC2-C94E-8B96-72AE4A977BF5}"/>
                  </a:ext>
                </a:extLst>
              </p:cNvPr>
              <p:cNvSpPr txBox="1"/>
              <p:nvPr/>
            </p:nvSpPr>
            <p:spPr>
              <a:xfrm rot="14400000">
                <a:off x="4224093" y="3665891"/>
                <a:ext cx="352425" cy="174407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BD50A52A-15BF-454E-A2DF-BE20517AC103}"/>
                  </a:ext>
                </a:extLst>
              </p:cNvPr>
              <p:cNvSpPr txBox="1"/>
              <p:nvPr/>
            </p:nvSpPr>
            <p:spPr>
              <a:xfrm rot="10800000">
                <a:off x="4735011" y="3962296"/>
                <a:ext cx="435980" cy="215444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A10A5199-B671-5E4D-9F90-9B7F0B6D517B}"/>
                  </a:ext>
                </a:extLst>
              </p:cNvPr>
              <p:cNvSpPr txBox="1"/>
              <p:nvPr/>
            </p:nvSpPr>
            <p:spPr>
              <a:xfrm rot="10800000">
                <a:off x="4735011" y="4141702"/>
                <a:ext cx="435980" cy="215444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512" name="TextBox 511">
                <a:extLst>
                  <a:ext uri="{FF2B5EF4-FFF2-40B4-BE49-F238E27FC236}">
                    <a16:creationId xmlns:a16="http://schemas.microsoft.com/office/drawing/2014/main" id="{CD786E3E-E1BE-2E44-AB59-71382F73D8F9}"/>
                  </a:ext>
                </a:extLst>
              </p:cNvPr>
              <p:cNvSpPr txBox="1"/>
              <p:nvPr/>
            </p:nvSpPr>
            <p:spPr>
              <a:xfrm rot="10800000">
                <a:off x="4735011" y="4317250"/>
                <a:ext cx="435980" cy="215444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B18FD9B0-C895-8543-B0E3-BEB3BC2242DA}"/>
                  </a:ext>
                </a:extLst>
              </p:cNvPr>
              <p:cNvSpPr txBox="1"/>
              <p:nvPr/>
            </p:nvSpPr>
            <p:spPr>
              <a:xfrm rot="10800000">
                <a:off x="4690116" y="4498586"/>
                <a:ext cx="525770" cy="215444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514" name="TextBox 513">
                <a:extLst>
                  <a:ext uri="{FF2B5EF4-FFF2-40B4-BE49-F238E27FC236}">
                    <a16:creationId xmlns:a16="http://schemas.microsoft.com/office/drawing/2014/main" id="{F863B632-43D7-6242-B796-099301BFA525}"/>
                  </a:ext>
                </a:extLst>
              </p:cNvPr>
              <p:cNvSpPr txBox="1"/>
              <p:nvPr/>
            </p:nvSpPr>
            <p:spPr>
              <a:xfrm rot="3600000">
                <a:off x="5498648" y="2930833"/>
                <a:ext cx="316375" cy="215444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18E36B87-2DCA-4E45-9E0C-C4C591000350}"/>
                  </a:ext>
                </a:extLst>
              </p:cNvPr>
              <p:cNvSpPr txBox="1"/>
              <p:nvPr/>
            </p:nvSpPr>
            <p:spPr>
              <a:xfrm rot="7200000">
                <a:off x="5500285" y="3735790"/>
                <a:ext cx="316375" cy="215444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99C32BDF-7114-2448-9270-A71F0F1013A8}"/>
                  </a:ext>
                </a:extLst>
              </p:cNvPr>
              <p:cNvSpPr txBox="1"/>
              <p:nvPr/>
            </p:nvSpPr>
            <p:spPr>
              <a:xfrm rot="14400000">
                <a:off x="4095001" y="3724525"/>
                <a:ext cx="316375" cy="215444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9498F554-ED44-B548-94AE-421E05597084}"/>
                  </a:ext>
                </a:extLst>
              </p:cNvPr>
              <p:cNvSpPr txBox="1"/>
              <p:nvPr/>
            </p:nvSpPr>
            <p:spPr>
              <a:xfrm rot="18000000">
                <a:off x="4107111" y="2923266"/>
                <a:ext cx="316375" cy="215444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A67DD8AD-F9B7-F144-90CE-B8C66FF54702}"/>
                  </a:ext>
                </a:extLst>
              </p:cNvPr>
              <p:cNvSpPr txBox="1"/>
              <p:nvPr/>
            </p:nvSpPr>
            <p:spPr>
              <a:xfrm rot="3702486">
                <a:off x="3969740" y="2448000"/>
                <a:ext cx="1947600" cy="1992861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𝜋+1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710B337F-045C-054F-ACF1-FF425E777662}"/>
                  </a:ext>
                </a:extLst>
              </p:cNvPr>
              <p:cNvSpPr txBox="1"/>
              <p:nvPr/>
            </p:nvSpPr>
            <p:spPr>
              <a:xfrm rot="7317775">
                <a:off x="3964112" y="2433600"/>
                <a:ext cx="1947600" cy="1994400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𝜋+2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0157B2B-5A9F-F442-A441-E8FFFC2BAAE4}"/>
                  </a:ext>
                </a:extLst>
              </p:cNvPr>
              <p:cNvSpPr txBox="1"/>
              <p:nvPr/>
            </p:nvSpPr>
            <p:spPr>
              <a:xfrm rot="14423961">
                <a:off x="3980056" y="2408400"/>
                <a:ext cx="1947600" cy="1992861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𝜋-2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ABFEE3A1-9F42-8C43-AF80-7BD75CA2EE4F}"/>
                  </a:ext>
                </a:extLst>
              </p:cNvPr>
              <p:cNvSpPr txBox="1"/>
              <p:nvPr/>
            </p:nvSpPr>
            <p:spPr>
              <a:xfrm rot="18032232">
                <a:off x="4002343" y="2440800"/>
                <a:ext cx="1947600" cy="1994400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𝜋-1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4A7CF94E-7793-F741-A00D-21A2BCA2A585}"/>
                  </a:ext>
                </a:extLst>
              </p:cNvPr>
              <p:cNvSpPr txBox="1"/>
              <p:nvPr/>
            </p:nvSpPr>
            <p:spPr>
              <a:xfrm rot="18126155">
                <a:off x="3681018" y="2778172"/>
                <a:ext cx="749757" cy="246535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𝜋-1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235E05E5-DEF4-5B43-B0E5-B041AC802F6B}"/>
                  </a:ext>
                </a:extLst>
              </p:cNvPr>
              <p:cNvSpPr txBox="1"/>
              <p:nvPr/>
            </p:nvSpPr>
            <p:spPr>
              <a:xfrm rot="3682346">
                <a:off x="5474373" y="2789944"/>
                <a:ext cx="749757" cy="246535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𝜋+1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C229848C-25A4-4D48-B2A6-C2FF2B9734F3}"/>
                  </a:ext>
                </a:extLst>
              </p:cNvPr>
              <p:cNvSpPr txBox="1"/>
              <p:nvPr/>
            </p:nvSpPr>
            <p:spPr>
              <a:xfrm rot="7389778">
                <a:off x="5456071" y="3872978"/>
                <a:ext cx="749757" cy="246535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𝜋+2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5DE0FFDF-9873-2345-A028-946E74E608D6}"/>
                  </a:ext>
                </a:extLst>
              </p:cNvPr>
              <p:cNvSpPr txBox="1"/>
              <p:nvPr/>
            </p:nvSpPr>
            <p:spPr>
              <a:xfrm rot="14420474">
                <a:off x="3671266" y="3814590"/>
                <a:ext cx="749757" cy="246535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𝜋-2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44331152-A3EA-CC44-B6EF-13CC29A90578}"/>
                  </a:ext>
                </a:extLst>
              </p:cNvPr>
              <p:cNvSpPr txBox="1"/>
              <p:nvPr/>
            </p:nvSpPr>
            <p:spPr>
              <a:xfrm rot="10800000">
                <a:off x="4641265" y="4685708"/>
                <a:ext cx="623472" cy="215444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527" name="TextBox 526">
                <a:extLst>
                  <a:ext uri="{FF2B5EF4-FFF2-40B4-BE49-F238E27FC236}">
                    <a16:creationId xmlns:a16="http://schemas.microsoft.com/office/drawing/2014/main" id="{F491B896-9A05-4F4D-B911-080456102D4B}"/>
                  </a:ext>
                </a:extLst>
              </p:cNvPr>
              <p:cNvSpPr txBox="1"/>
              <p:nvPr/>
            </p:nvSpPr>
            <p:spPr>
              <a:xfrm rot="3600000">
                <a:off x="5960328" y="2645508"/>
                <a:ext cx="316375" cy="215444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BA47789B-5905-204F-AEED-F0D9F44A4DC3}"/>
                  </a:ext>
                </a:extLst>
              </p:cNvPr>
              <p:cNvSpPr txBox="1"/>
              <p:nvPr/>
            </p:nvSpPr>
            <p:spPr>
              <a:xfrm rot="7422524">
                <a:off x="5935296" y="4042689"/>
                <a:ext cx="316375" cy="215444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07417E64-6A8D-5B4C-9AAC-5BB82044BD24}"/>
                  </a:ext>
                </a:extLst>
              </p:cNvPr>
              <p:cNvSpPr txBox="1"/>
              <p:nvPr/>
            </p:nvSpPr>
            <p:spPr>
              <a:xfrm rot="14400000">
                <a:off x="3627048" y="3991548"/>
                <a:ext cx="316375" cy="215444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530" name="TextBox 529">
                <a:extLst>
                  <a:ext uri="{FF2B5EF4-FFF2-40B4-BE49-F238E27FC236}">
                    <a16:creationId xmlns:a16="http://schemas.microsoft.com/office/drawing/2014/main" id="{78117397-DE86-D847-A79B-CDAB5FF3741E}"/>
                  </a:ext>
                </a:extLst>
              </p:cNvPr>
              <p:cNvSpPr txBox="1"/>
              <p:nvPr/>
            </p:nvSpPr>
            <p:spPr>
              <a:xfrm rot="17982183">
                <a:off x="3636058" y="2639566"/>
                <a:ext cx="316375" cy="215444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grpSp>
            <p:nvGrpSpPr>
              <p:cNvPr id="531" name="Group 530">
                <a:extLst>
                  <a:ext uri="{FF2B5EF4-FFF2-40B4-BE49-F238E27FC236}">
                    <a16:creationId xmlns:a16="http://schemas.microsoft.com/office/drawing/2014/main" id="{76871844-2BF2-1B49-A3EF-8609117E24B5}"/>
                  </a:ext>
                </a:extLst>
              </p:cNvPr>
              <p:cNvGrpSpPr/>
              <p:nvPr/>
            </p:nvGrpSpPr>
            <p:grpSpPr>
              <a:xfrm>
                <a:off x="4249165" y="1872079"/>
                <a:ext cx="1407671" cy="965450"/>
                <a:chOff x="4249165" y="1991930"/>
                <a:chExt cx="1407671" cy="965450"/>
              </a:xfrm>
              <a:effectLst/>
            </p:grpSpPr>
            <p:sp>
              <p:nvSpPr>
                <p:cNvPr id="538" name="Freeform 537">
                  <a:extLst>
                    <a:ext uri="{FF2B5EF4-FFF2-40B4-BE49-F238E27FC236}">
                      <a16:creationId xmlns:a16="http://schemas.microsoft.com/office/drawing/2014/main" id="{F458BEA4-647E-8A4A-810F-1E1362AC52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49165" y="1991930"/>
                  <a:ext cx="1407671" cy="340716"/>
                </a:xfrm>
                <a:custGeom>
                  <a:avLst/>
                  <a:gdLst>
                    <a:gd name="connsiteX0" fmla="*/ 703835 w 1407671"/>
                    <a:gd name="connsiteY0" fmla="*/ 0 h 340716"/>
                    <a:gd name="connsiteX1" fmla="*/ 1200012 w 1407671"/>
                    <a:gd name="connsiteY1" fmla="*/ 87958 h 340716"/>
                    <a:gd name="connsiteX2" fmla="*/ 1301418 w 1407671"/>
                    <a:gd name="connsiteY2" fmla="*/ 132025 h 340716"/>
                    <a:gd name="connsiteX3" fmla="*/ 1407671 w 1407671"/>
                    <a:gd name="connsiteY3" fmla="*/ 185591 h 340716"/>
                    <a:gd name="connsiteX4" fmla="*/ 1318110 w 1407671"/>
                    <a:gd name="connsiteY4" fmla="*/ 340715 h 340716"/>
                    <a:gd name="connsiteX5" fmla="*/ 1166016 w 1407671"/>
                    <a:gd name="connsiteY5" fmla="*/ 264039 h 340716"/>
                    <a:gd name="connsiteX6" fmla="*/ 703836 w 1407671"/>
                    <a:gd name="connsiteY6" fmla="*/ 176609 h 340716"/>
                    <a:gd name="connsiteX7" fmla="*/ 241657 w 1407671"/>
                    <a:gd name="connsiteY7" fmla="*/ 264039 h 340716"/>
                    <a:gd name="connsiteX8" fmla="*/ 89561 w 1407671"/>
                    <a:gd name="connsiteY8" fmla="*/ 340716 h 340716"/>
                    <a:gd name="connsiteX9" fmla="*/ 0 w 1407671"/>
                    <a:gd name="connsiteY9" fmla="*/ 185592 h 340716"/>
                    <a:gd name="connsiteX10" fmla="*/ 106262 w 1407671"/>
                    <a:gd name="connsiteY10" fmla="*/ 132022 h 340716"/>
                    <a:gd name="connsiteX11" fmla="*/ 207660 w 1407671"/>
                    <a:gd name="connsiteY11" fmla="*/ 87958 h 340716"/>
                    <a:gd name="connsiteX12" fmla="*/ 703835 w 1407671"/>
                    <a:gd name="connsiteY12" fmla="*/ 0 h 340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7671" h="340716">
                      <a:moveTo>
                        <a:pt x="703835" y="0"/>
                      </a:moveTo>
                      <a:cubicBezTo>
                        <a:pt x="878227" y="0"/>
                        <a:pt x="1045363" y="31063"/>
                        <a:pt x="1200012" y="87958"/>
                      </a:cubicBezTo>
                      <a:lnTo>
                        <a:pt x="1301418" y="132025"/>
                      </a:lnTo>
                      <a:lnTo>
                        <a:pt x="1407671" y="185591"/>
                      </a:lnTo>
                      <a:lnTo>
                        <a:pt x="1318110" y="340715"/>
                      </a:lnTo>
                      <a:lnTo>
                        <a:pt x="1166016" y="264039"/>
                      </a:lnTo>
                      <a:cubicBezTo>
                        <a:pt x="1022908" y="207609"/>
                        <a:pt x="866993" y="176609"/>
                        <a:pt x="703836" y="176609"/>
                      </a:cubicBezTo>
                      <a:cubicBezTo>
                        <a:pt x="540680" y="176609"/>
                        <a:pt x="384764" y="207609"/>
                        <a:pt x="241657" y="264039"/>
                      </a:cubicBezTo>
                      <a:lnTo>
                        <a:pt x="89561" y="340716"/>
                      </a:lnTo>
                      <a:lnTo>
                        <a:pt x="0" y="185592"/>
                      </a:lnTo>
                      <a:lnTo>
                        <a:pt x="106262" y="132022"/>
                      </a:lnTo>
                      <a:lnTo>
                        <a:pt x="207660" y="87958"/>
                      </a:lnTo>
                      <a:cubicBezTo>
                        <a:pt x="362309" y="31063"/>
                        <a:pt x="529444" y="0"/>
                        <a:pt x="703835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9" name="Freeform 538">
                  <a:extLst>
                    <a:ext uri="{FF2B5EF4-FFF2-40B4-BE49-F238E27FC236}">
                      <a16:creationId xmlns:a16="http://schemas.microsoft.com/office/drawing/2014/main" id="{B834F2F5-C803-0D48-A597-CBBCC4418A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8955" y="2169001"/>
                  <a:ext cx="1228090" cy="321375"/>
                </a:xfrm>
                <a:custGeom>
                  <a:avLst/>
                  <a:gdLst>
                    <a:gd name="connsiteX0" fmla="*/ 614045 w 1228090"/>
                    <a:gd name="connsiteY0" fmla="*/ 0 h 321375"/>
                    <a:gd name="connsiteX1" fmla="*/ 1076056 w 1228090"/>
                    <a:gd name="connsiteY1" fmla="*/ 87398 h 321375"/>
                    <a:gd name="connsiteX2" fmla="*/ 1228090 w 1228090"/>
                    <a:gd name="connsiteY2" fmla="*/ 164043 h 321375"/>
                    <a:gd name="connsiteX3" fmla="*/ 1137255 w 1228090"/>
                    <a:gd name="connsiteY3" fmla="*/ 321375 h 321375"/>
                    <a:gd name="connsiteX4" fmla="*/ 1137255 w 1228090"/>
                    <a:gd name="connsiteY4" fmla="*/ 321375 h 321375"/>
                    <a:gd name="connsiteX5" fmla="*/ 1139525 w 1228090"/>
                    <a:gd name="connsiteY5" fmla="*/ 317443 h 321375"/>
                    <a:gd name="connsiteX6" fmla="*/ 985387 w 1228090"/>
                    <a:gd name="connsiteY6" fmla="*/ 245534 h 321375"/>
                    <a:gd name="connsiteX7" fmla="*/ 614046 w 1228090"/>
                    <a:gd name="connsiteY7" fmla="*/ 180000 h 321375"/>
                    <a:gd name="connsiteX8" fmla="*/ 242706 w 1228090"/>
                    <a:gd name="connsiteY8" fmla="*/ 245534 h 321375"/>
                    <a:gd name="connsiteX9" fmla="*/ 88567 w 1228090"/>
                    <a:gd name="connsiteY9" fmla="*/ 317444 h 321375"/>
                    <a:gd name="connsiteX10" fmla="*/ 0 w 1228090"/>
                    <a:gd name="connsiteY10" fmla="*/ 164043 h 321375"/>
                    <a:gd name="connsiteX11" fmla="*/ 152035 w 1228090"/>
                    <a:gd name="connsiteY11" fmla="*/ 87398 h 321375"/>
                    <a:gd name="connsiteX12" fmla="*/ 614045 w 1228090"/>
                    <a:gd name="connsiteY12" fmla="*/ 0 h 321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28090" h="321375">
                      <a:moveTo>
                        <a:pt x="614045" y="0"/>
                      </a:moveTo>
                      <a:cubicBezTo>
                        <a:pt x="777142" y="0"/>
                        <a:pt x="933001" y="30988"/>
                        <a:pt x="1076056" y="87398"/>
                      </a:cubicBezTo>
                      <a:lnTo>
                        <a:pt x="1228090" y="164043"/>
                      </a:lnTo>
                      <a:lnTo>
                        <a:pt x="1137255" y="321375"/>
                      </a:lnTo>
                      <a:lnTo>
                        <a:pt x="1137255" y="321375"/>
                      </a:lnTo>
                      <a:lnTo>
                        <a:pt x="1139525" y="317443"/>
                      </a:lnTo>
                      <a:lnTo>
                        <a:pt x="985387" y="245534"/>
                      </a:lnTo>
                      <a:cubicBezTo>
                        <a:pt x="869597" y="203138"/>
                        <a:pt x="744524" y="180000"/>
                        <a:pt x="614046" y="180000"/>
                      </a:cubicBezTo>
                      <a:cubicBezTo>
                        <a:pt x="483569" y="180000"/>
                        <a:pt x="358496" y="203138"/>
                        <a:pt x="242706" y="245534"/>
                      </a:cubicBezTo>
                      <a:lnTo>
                        <a:pt x="88567" y="317444"/>
                      </a:lnTo>
                      <a:lnTo>
                        <a:pt x="0" y="164043"/>
                      </a:lnTo>
                      <a:lnTo>
                        <a:pt x="152035" y="87398"/>
                      </a:lnTo>
                      <a:cubicBezTo>
                        <a:pt x="295090" y="30988"/>
                        <a:pt x="450949" y="0"/>
                        <a:pt x="614045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0" name="Freeform 539">
                  <a:extLst>
                    <a:ext uri="{FF2B5EF4-FFF2-40B4-BE49-F238E27FC236}">
                      <a16:creationId xmlns:a16="http://schemas.microsoft.com/office/drawing/2014/main" id="{203387FA-475F-4241-8E96-52F74AB4B7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27521" y="2351095"/>
                  <a:ext cx="1048689" cy="291698"/>
                </a:xfrm>
                <a:custGeom>
                  <a:avLst/>
                  <a:gdLst>
                    <a:gd name="connsiteX0" fmla="*/ 525479 w 1048689"/>
                    <a:gd name="connsiteY0" fmla="*/ 0 h 291698"/>
                    <a:gd name="connsiteX1" fmla="*/ 920720 w 1048689"/>
                    <a:gd name="connsiteY1" fmla="*/ 74767 h 291698"/>
                    <a:gd name="connsiteX2" fmla="*/ 1048689 w 1048689"/>
                    <a:gd name="connsiteY2" fmla="*/ 139280 h 291698"/>
                    <a:gd name="connsiteX3" fmla="*/ 961003 w 1048689"/>
                    <a:gd name="connsiteY3" fmla="*/ 291156 h 291698"/>
                    <a:gd name="connsiteX4" fmla="*/ 835413 w 1048689"/>
                    <a:gd name="connsiteY4" fmla="*/ 232517 h 291698"/>
                    <a:gd name="connsiteX5" fmla="*/ 526216 w 1048689"/>
                    <a:gd name="connsiteY5" fmla="*/ 177905 h 291698"/>
                    <a:gd name="connsiteX6" fmla="*/ 217020 w 1048689"/>
                    <a:gd name="connsiteY6" fmla="*/ 232517 h 291698"/>
                    <a:gd name="connsiteX7" fmla="*/ 90269 w 1048689"/>
                    <a:gd name="connsiteY7" fmla="*/ 291698 h 291698"/>
                    <a:gd name="connsiteX8" fmla="*/ 0 w 1048689"/>
                    <a:gd name="connsiteY8" fmla="*/ 135349 h 291698"/>
                    <a:gd name="connsiteX9" fmla="*/ 1 w 1048689"/>
                    <a:gd name="connsiteY9" fmla="*/ 135349 h 291698"/>
                    <a:gd name="connsiteX10" fmla="*/ 2270 w 1048689"/>
                    <a:gd name="connsiteY10" fmla="*/ 139280 h 291698"/>
                    <a:gd name="connsiteX11" fmla="*/ 130239 w 1048689"/>
                    <a:gd name="connsiteY11" fmla="*/ 74767 h 291698"/>
                    <a:gd name="connsiteX12" fmla="*/ 525479 w 1048689"/>
                    <a:gd name="connsiteY12" fmla="*/ 0 h 291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48689" h="291698">
                      <a:moveTo>
                        <a:pt x="525479" y="0"/>
                      </a:moveTo>
                      <a:cubicBezTo>
                        <a:pt x="665005" y="0"/>
                        <a:pt x="798339" y="26510"/>
                        <a:pt x="920720" y="74767"/>
                      </a:cubicBezTo>
                      <a:lnTo>
                        <a:pt x="1048689" y="139280"/>
                      </a:lnTo>
                      <a:lnTo>
                        <a:pt x="961003" y="291156"/>
                      </a:lnTo>
                      <a:lnTo>
                        <a:pt x="835413" y="232517"/>
                      </a:lnTo>
                      <a:cubicBezTo>
                        <a:pt x="739000" y="197187"/>
                        <a:pt x="634858" y="177905"/>
                        <a:pt x="526216" y="177905"/>
                      </a:cubicBezTo>
                      <a:cubicBezTo>
                        <a:pt x="417574" y="177905"/>
                        <a:pt x="313432" y="197187"/>
                        <a:pt x="217020" y="232517"/>
                      </a:cubicBezTo>
                      <a:lnTo>
                        <a:pt x="90269" y="291698"/>
                      </a:lnTo>
                      <a:lnTo>
                        <a:pt x="0" y="135349"/>
                      </a:lnTo>
                      <a:lnTo>
                        <a:pt x="1" y="135349"/>
                      </a:lnTo>
                      <a:lnTo>
                        <a:pt x="2270" y="139280"/>
                      </a:lnTo>
                      <a:lnTo>
                        <a:pt x="130239" y="74767"/>
                      </a:lnTo>
                      <a:cubicBezTo>
                        <a:pt x="252619" y="26510"/>
                        <a:pt x="385954" y="0"/>
                        <a:pt x="52547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1" name="Freeform 540">
                  <a:extLst>
                    <a:ext uri="{FF2B5EF4-FFF2-40B4-BE49-F238E27FC236}">
                      <a16:creationId xmlns:a16="http://schemas.microsoft.com/office/drawing/2014/main" id="{709C3050-D2E8-DC4A-9571-A4766BAA4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17789" y="2537762"/>
                  <a:ext cx="870735" cy="258356"/>
                </a:xfrm>
                <a:custGeom>
                  <a:avLst/>
                  <a:gdLst>
                    <a:gd name="connsiteX0" fmla="*/ 435212 w 870735"/>
                    <a:gd name="connsiteY0" fmla="*/ 0 h 258356"/>
                    <a:gd name="connsiteX1" fmla="*/ 741650 w 870735"/>
                    <a:gd name="connsiteY1" fmla="*/ 54080 h 258356"/>
                    <a:gd name="connsiteX2" fmla="*/ 866272 w 870735"/>
                    <a:gd name="connsiteY2" fmla="*/ 112219 h 258356"/>
                    <a:gd name="connsiteX3" fmla="*/ 870735 w 870735"/>
                    <a:gd name="connsiteY3" fmla="*/ 104489 h 258356"/>
                    <a:gd name="connsiteX4" fmla="*/ 870735 w 870735"/>
                    <a:gd name="connsiteY4" fmla="*/ 104489 h 258356"/>
                    <a:gd name="connsiteX5" fmla="*/ 782213 w 870735"/>
                    <a:gd name="connsiteY5" fmla="*/ 257814 h 258356"/>
                    <a:gd name="connsiteX6" fmla="*/ 684295 w 870735"/>
                    <a:gd name="connsiteY6" fmla="*/ 212086 h 258356"/>
                    <a:gd name="connsiteX7" fmla="*/ 435948 w 870735"/>
                    <a:gd name="connsiteY7" fmla="*/ 168213 h 258356"/>
                    <a:gd name="connsiteX8" fmla="*/ 187601 w 870735"/>
                    <a:gd name="connsiteY8" fmla="*/ 212086 h 258356"/>
                    <a:gd name="connsiteX9" fmla="*/ 88523 w 870735"/>
                    <a:gd name="connsiteY9" fmla="*/ 258356 h 258356"/>
                    <a:gd name="connsiteX10" fmla="*/ 0 w 870735"/>
                    <a:gd name="connsiteY10" fmla="*/ 105031 h 258356"/>
                    <a:gd name="connsiteX11" fmla="*/ 1 w 870735"/>
                    <a:gd name="connsiteY11" fmla="*/ 105031 h 258356"/>
                    <a:gd name="connsiteX12" fmla="*/ 4151 w 870735"/>
                    <a:gd name="connsiteY12" fmla="*/ 112220 h 258356"/>
                    <a:gd name="connsiteX13" fmla="*/ 128775 w 870735"/>
                    <a:gd name="connsiteY13" fmla="*/ 54080 h 258356"/>
                    <a:gd name="connsiteX14" fmla="*/ 435212 w 870735"/>
                    <a:gd name="connsiteY14" fmla="*/ 0 h 258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70735" h="258356">
                      <a:moveTo>
                        <a:pt x="435212" y="0"/>
                      </a:moveTo>
                      <a:cubicBezTo>
                        <a:pt x="542885" y="0"/>
                        <a:pt x="646098" y="19094"/>
                        <a:pt x="741650" y="54080"/>
                      </a:cubicBezTo>
                      <a:lnTo>
                        <a:pt x="866272" y="112219"/>
                      </a:lnTo>
                      <a:lnTo>
                        <a:pt x="870735" y="104489"/>
                      </a:lnTo>
                      <a:lnTo>
                        <a:pt x="870735" y="104489"/>
                      </a:lnTo>
                      <a:lnTo>
                        <a:pt x="782213" y="257814"/>
                      </a:lnTo>
                      <a:lnTo>
                        <a:pt x="684295" y="212086"/>
                      </a:lnTo>
                      <a:cubicBezTo>
                        <a:pt x="606857" y="183703"/>
                        <a:pt x="523210" y="168213"/>
                        <a:pt x="435948" y="168213"/>
                      </a:cubicBezTo>
                      <a:cubicBezTo>
                        <a:pt x="348687" y="168213"/>
                        <a:pt x="265040" y="183703"/>
                        <a:pt x="187601" y="212086"/>
                      </a:cubicBezTo>
                      <a:lnTo>
                        <a:pt x="88523" y="258356"/>
                      </a:lnTo>
                      <a:lnTo>
                        <a:pt x="0" y="105031"/>
                      </a:lnTo>
                      <a:lnTo>
                        <a:pt x="1" y="105031"/>
                      </a:lnTo>
                      <a:lnTo>
                        <a:pt x="4151" y="112220"/>
                      </a:lnTo>
                      <a:lnTo>
                        <a:pt x="128775" y="54080"/>
                      </a:lnTo>
                      <a:cubicBezTo>
                        <a:pt x="224327" y="19094"/>
                        <a:pt x="327540" y="0"/>
                        <a:pt x="435212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2" name="Freeform 541">
                  <a:extLst>
                    <a:ext uri="{FF2B5EF4-FFF2-40B4-BE49-F238E27FC236}">
                      <a16:creationId xmlns:a16="http://schemas.microsoft.com/office/drawing/2014/main" id="{8928F9BB-CDB2-7C43-829F-F765C7BB8C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7593" y="2709001"/>
                  <a:ext cx="690815" cy="248379"/>
                </a:xfrm>
                <a:custGeom>
                  <a:avLst/>
                  <a:gdLst>
                    <a:gd name="connsiteX0" fmla="*/ 345408 w 690815"/>
                    <a:gd name="connsiteY0" fmla="*/ 0 h 248379"/>
                    <a:gd name="connsiteX1" fmla="*/ 592969 w 690815"/>
                    <a:gd name="connsiteY1" fmla="*/ 43690 h 248379"/>
                    <a:gd name="connsiteX2" fmla="*/ 690815 w 690815"/>
                    <a:gd name="connsiteY2" fmla="*/ 89337 h 248379"/>
                    <a:gd name="connsiteX3" fmla="*/ 598993 w 690815"/>
                    <a:gd name="connsiteY3" fmla="*/ 248378 h 248379"/>
                    <a:gd name="connsiteX4" fmla="*/ 529851 w 690815"/>
                    <a:gd name="connsiteY4" fmla="*/ 216121 h 248379"/>
                    <a:gd name="connsiteX5" fmla="*/ 345408 w 690815"/>
                    <a:gd name="connsiteY5" fmla="*/ 183571 h 248379"/>
                    <a:gd name="connsiteX6" fmla="*/ 160966 w 690815"/>
                    <a:gd name="connsiteY6" fmla="*/ 216121 h 248379"/>
                    <a:gd name="connsiteX7" fmla="*/ 91822 w 690815"/>
                    <a:gd name="connsiteY7" fmla="*/ 248379 h 248379"/>
                    <a:gd name="connsiteX8" fmla="*/ 0 w 690815"/>
                    <a:gd name="connsiteY8" fmla="*/ 89338 h 248379"/>
                    <a:gd name="connsiteX9" fmla="*/ 97848 w 690815"/>
                    <a:gd name="connsiteY9" fmla="*/ 43690 h 248379"/>
                    <a:gd name="connsiteX10" fmla="*/ 345408 w 690815"/>
                    <a:gd name="connsiteY10" fmla="*/ 0 h 248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90815" h="248379">
                      <a:moveTo>
                        <a:pt x="345408" y="0"/>
                      </a:moveTo>
                      <a:cubicBezTo>
                        <a:pt x="432393" y="0"/>
                        <a:pt x="515775" y="15425"/>
                        <a:pt x="592969" y="43690"/>
                      </a:cubicBezTo>
                      <a:lnTo>
                        <a:pt x="690815" y="89337"/>
                      </a:lnTo>
                      <a:lnTo>
                        <a:pt x="598993" y="248378"/>
                      </a:lnTo>
                      <a:lnTo>
                        <a:pt x="529851" y="216121"/>
                      </a:lnTo>
                      <a:cubicBezTo>
                        <a:pt x="472339" y="195064"/>
                        <a:pt x="410216" y="183571"/>
                        <a:pt x="345408" y="183571"/>
                      </a:cubicBezTo>
                      <a:cubicBezTo>
                        <a:pt x="280601" y="183571"/>
                        <a:pt x="218478" y="195064"/>
                        <a:pt x="160966" y="216121"/>
                      </a:cubicBezTo>
                      <a:lnTo>
                        <a:pt x="91822" y="248379"/>
                      </a:lnTo>
                      <a:lnTo>
                        <a:pt x="0" y="89338"/>
                      </a:lnTo>
                      <a:lnTo>
                        <a:pt x="97848" y="43690"/>
                      </a:lnTo>
                      <a:cubicBezTo>
                        <a:pt x="175041" y="15425"/>
                        <a:pt x="258424" y="0"/>
                        <a:pt x="345408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32" name="Group 531">
                <a:extLst>
                  <a:ext uri="{FF2B5EF4-FFF2-40B4-BE49-F238E27FC236}">
                    <a16:creationId xmlns:a16="http://schemas.microsoft.com/office/drawing/2014/main" id="{2C14D6B6-A255-8347-816E-B88AAEA264D6}"/>
                  </a:ext>
                </a:extLst>
              </p:cNvPr>
              <p:cNvGrpSpPr/>
              <p:nvPr/>
            </p:nvGrpSpPr>
            <p:grpSpPr>
              <a:xfrm>
                <a:off x="4022841" y="1981284"/>
                <a:ext cx="1948547" cy="2359171"/>
                <a:chOff x="4022841" y="2037724"/>
                <a:chExt cx="1948547" cy="2359171"/>
              </a:xfrm>
            </p:grpSpPr>
            <p:sp>
              <p:nvSpPr>
                <p:cNvPr id="533" name="TextBox 532">
                  <a:extLst>
                    <a:ext uri="{FF2B5EF4-FFF2-40B4-BE49-F238E27FC236}">
                      <a16:creationId xmlns:a16="http://schemas.microsoft.com/office/drawing/2014/main" id="{B01E9C16-2EF6-8640-B3A2-6E0B6549A30F}"/>
                    </a:ext>
                  </a:extLst>
                </p:cNvPr>
                <p:cNvSpPr txBox="1"/>
                <p:nvPr/>
              </p:nvSpPr>
              <p:spPr>
                <a:xfrm>
                  <a:off x="4578122" y="2209634"/>
                  <a:ext cx="749757" cy="246535"/>
                </a:xfrm>
                <a:prstGeom prst="rect">
                  <a:avLst/>
                </a:prstGeom>
                <a:noFill/>
                <a:sp3d z="609600"/>
              </p:spPr>
              <p:txBody>
                <a:bodyPr wrap="square" rtlCol="0">
                  <a:prstTxWarp prst="textArchUp">
                    <a:avLst>
                      <a:gd name="adj" fmla="val 11885519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800" b="1" dirty="0"/>
                    <a:t>r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r>
                    <a:rPr lang="en-IT" sz="800" b="1" baseline="-25000" dirty="0"/>
                    <a:t> </a:t>
                  </a:r>
                  <a:r>
                    <a:rPr lang="en-IT" sz="600" b="1" dirty="0"/>
                    <a:t>≜</a:t>
                  </a:r>
                  <a:r>
                    <a:rPr lang="en-IT" sz="800" b="1" baseline="-25000" dirty="0"/>
                    <a:t> </a:t>
                  </a:r>
                  <a:r>
                    <a:rPr lang="en-IT" sz="800" b="1" dirty="0"/>
                    <a:t>𝛼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r>
                    <a:rPr lang="en-IT" sz="800" b="1" baseline="-25000" dirty="0"/>
                    <a:t> </a:t>
                  </a:r>
                  <a:r>
                    <a:rPr lang="en-IT" sz="800" b="1" dirty="0"/>
                    <a:t>-</a:t>
                  </a:r>
                  <a:r>
                    <a:rPr lang="en-IT" sz="800" b="1" baseline="-25000" dirty="0"/>
                    <a:t> </a:t>
                  </a:r>
                  <a:r>
                    <a:rPr lang="en-IT" sz="800" b="1" dirty="0"/>
                    <a:t>c</a:t>
                  </a:r>
                  <a:r>
                    <a:rPr lang="en-IT" sz="800" b="1" baseline="-25000" dirty="0"/>
                    <a:t>𝜋 </a:t>
                  </a:r>
                  <a:r>
                    <a:rPr lang="en-IT" sz="800" b="1" dirty="0"/>
                    <a:t>𝑥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endParaRPr lang="en-IT" sz="800" b="1" baseline="-25000" dirty="0"/>
                </a:p>
              </p:txBody>
            </p:sp>
            <p:sp>
              <p:nvSpPr>
                <p:cNvPr id="534" name="TextBox 533">
                  <a:extLst>
                    <a:ext uri="{FF2B5EF4-FFF2-40B4-BE49-F238E27FC236}">
                      <a16:creationId xmlns:a16="http://schemas.microsoft.com/office/drawing/2014/main" id="{D3F1C48F-3E4B-384A-A20D-7241AB888FE9}"/>
                    </a:ext>
                  </a:extLst>
                </p:cNvPr>
                <p:cNvSpPr txBox="1"/>
                <p:nvPr/>
              </p:nvSpPr>
              <p:spPr>
                <a:xfrm>
                  <a:off x="4022841" y="2404034"/>
                  <a:ext cx="1948547" cy="1992861"/>
                </a:xfrm>
                <a:prstGeom prst="rect">
                  <a:avLst/>
                </a:prstGeom>
                <a:noFill/>
                <a:sp3d z="609600"/>
              </p:spPr>
              <p:txBody>
                <a:bodyPr wrap="square" rtlCol="0">
                  <a:prstTxWarp prst="textArchUp">
                    <a:avLst>
                      <a:gd name="adj" fmla="val 10868777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IT" sz="800" b="1" dirty="0"/>
                    <a:t>X</a:t>
                  </a:r>
                  <a:r>
                    <a:rPr lang="en-IT" sz="800" b="1" baseline="-25000" dirty="0"/>
                    <a:t> 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endParaRPr lang="en-IT" sz="800" b="1" dirty="0"/>
                </a:p>
              </p:txBody>
            </p:sp>
            <p:sp>
              <p:nvSpPr>
                <p:cNvPr id="535" name="TextBox 534">
                  <a:extLst>
                    <a:ext uri="{FF2B5EF4-FFF2-40B4-BE49-F238E27FC236}">
                      <a16:creationId xmlns:a16="http://schemas.microsoft.com/office/drawing/2014/main" id="{9EF1D25B-84D4-2F4D-80EE-578B8E202C5B}"/>
                    </a:ext>
                  </a:extLst>
                </p:cNvPr>
                <p:cNvSpPr txBox="1"/>
                <p:nvPr/>
              </p:nvSpPr>
              <p:spPr>
                <a:xfrm>
                  <a:off x="4166209" y="2575590"/>
                  <a:ext cx="1596023" cy="1631693"/>
                </a:xfrm>
                <a:prstGeom prst="rect">
                  <a:avLst/>
                </a:prstGeom>
                <a:noFill/>
                <a:sp3d z="609600"/>
              </p:spPr>
              <p:txBody>
                <a:bodyPr wrap="none" rtlCol="0">
                  <a:prstTxWarp prst="textArchUp">
                    <a:avLst>
                      <a:gd name="adj" fmla="val 10776782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00" b="1" i="1" dirty="0"/>
                    <a:t>r</a:t>
                  </a:r>
                  <a:r>
                    <a:rPr lang="en-IT" sz="500" b="1" i="1" dirty="0"/>
                    <a:t>andom </a:t>
                  </a:r>
                  <a:r>
                    <a:rPr lang="en-IT" sz="800" b="1" dirty="0"/>
                    <a:t>𝛼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endParaRPr lang="en-IT" sz="800" b="1" dirty="0"/>
                </a:p>
              </p:txBody>
            </p:sp>
            <p:sp>
              <p:nvSpPr>
                <p:cNvPr id="536" name="TextBox 535">
                  <a:extLst>
                    <a:ext uri="{FF2B5EF4-FFF2-40B4-BE49-F238E27FC236}">
                      <a16:creationId xmlns:a16="http://schemas.microsoft.com/office/drawing/2014/main" id="{DDC5E777-38CA-0F4F-84AC-8A990DD70CD9}"/>
                    </a:ext>
                  </a:extLst>
                </p:cNvPr>
                <p:cNvSpPr txBox="1"/>
                <p:nvPr/>
              </p:nvSpPr>
              <p:spPr>
                <a:xfrm>
                  <a:off x="4341413" y="2755227"/>
                  <a:ext cx="1261678" cy="673194"/>
                </a:xfrm>
                <a:prstGeom prst="rect">
                  <a:avLst/>
                </a:prstGeom>
                <a:noFill/>
                <a:sp3d z="609600"/>
              </p:spPr>
              <p:txBody>
                <a:bodyPr wrap="square" rtlCol="0">
                  <a:prstTxWarp prst="textArchUp">
                    <a:avLst>
                      <a:gd name="adj" fmla="val 10747970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IT" sz="800" b="1" dirty="0"/>
                    <a:t>𝑥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endParaRPr lang="en-IT" sz="800" b="1" baseline="-25000" dirty="0"/>
                </a:p>
              </p:txBody>
            </p:sp>
            <p:sp>
              <p:nvSpPr>
                <p:cNvPr id="537" name="TextBox 536">
                  <a:extLst>
                    <a:ext uri="{FF2B5EF4-FFF2-40B4-BE49-F238E27FC236}">
                      <a16:creationId xmlns:a16="http://schemas.microsoft.com/office/drawing/2014/main" id="{E444E147-F499-B64A-A192-2889517F6A5F}"/>
                    </a:ext>
                  </a:extLst>
                </p:cNvPr>
                <p:cNvSpPr txBox="1"/>
                <p:nvPr/>
              </p:nvSpPr>
              <p:spPr>
                <a:xfrm>
                  <a:off x="4457955" y="2037724"/>
                  <a:ext cx="990090" cy="425155"/>
                </a:xfrm>
                <a:prstGeom prst="rect">
                  <a:avLst/>
                </a:prstGeom>
                <a:noFill/>
                <a:sp3d z="609600"/>
              </p:spPr>
              <p:txBody>
                <a:bodyPr wrap="none" rtlCol="0">
                  <a:prstTxWarp prst="textArchUp">
                    <a:avLst>
                      <a:gd name="adj" fmla="val 1086113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IT" sz="800" b="1" dirty="0"/>
                    <a:t>X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r>
                    <a:rPr lang="en-IT" sz="800" b="1" baseline="30000" dirty="0"/>
                    <a:t>*</a:t>
                  </a:r>
                  <a:r>
                    <a:rPr lang="en-IT" sz="600" b="1" dirty="0"/>
                    <a:t>≜</a:t>
                  </a:r>
                  <a:r>
                    <a:rPr lang="en-IT" sz="800" b="1" dirty="0"/>
                    <a:t> 𝑥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r>
                    <a:rPr lang="en-IT" sz="800" b="1" dirty="0"/>
                    <a:t> H</a:t>
                  </a:r>
                  <a:r>
                    <a:rPr lang="en-IT" sz="800" b="1" baseline="-25000" dirty="0"/>
                    <a:t>p</a:t>
                  </a:r>
                  <a:r>
                    <a:rPr lang="en-IT" sz="800" b="1" dirty="0"/>
                    <a:t>(X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r>
                    <a:rPr lang="en-IT" sz="800" b="1" dirty="0"/>
                    <a:t>)</a:t>
                  </a:r>
                  <a:endParaRPr lang="en-IT" sz="600" b="1" dirty="0"/>
                </a:p>
              </p:txBody>
            </p:sp>
          </p:grp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53F76C72-E69F-FE43-A0B3-63165548C27B}"/>
                </a:ext>
              </a:extLst>
            </p:cNvPr>
            <p:cNvGrpSpPr/>
            <p:nvPr/>
          </p:nvGrpSpPr>
          <p:grpSpPr>
            <a:xfrm>
              <a:off x="4674507" y="1465111"/>
              <a:ext cx="582211" cy="1728734"/>
              <a:chOff x="4661895" y="1505751"/>
              <a:chExt cx="582211" cy="1728734"/>
            </a:xfrm>
          </p:grpSpPr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ECD02CF3-30C6-8649-A57E-085930D9E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000" y="1949272"/>
                <a:ext cx="0" cy="123013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Arrow Connector 373">
                <a:extLst>
                  <a:ext uri="{FF2B5EF4-FFF2-40B4-BE49-F238E27FC236}">
                    <a16:creationId xmlns:a16="http://schemas.microsoft.com/office/drawing/2014/main" id="{D9C48D8B-FCE2-8F4B-AFB7-321F1AE607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53000" y="1672100"/>
                <a:ext cx="0" cy="1562385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4B44A363-C82D-E347-AA9F-D9CCA50A8BB0}"/>
                  </a:ext>
                </a:extLst>
              </p:cNvPr>
              <p:cNvSpPr txBox="1"/>
              <p:nvPr/>
            </p:nvSpPr>
            <p:spPr>
              <a:xfrm>
                <a:off x="4661895" y="1505751"/>
                <a:ext cx="582211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600" b="1" dirty="0">
                    <a:solidFill>
                      <a:schemeClr val="bg2">
                        <a:lumMod val="50000"/>
                      </a:schemeClr>
                    </a:solidFill>
                  </a:rPr>
                  <a:t>j</a:t>
                </a:r>
                <a:r>
                  <a:rPr lang="en-IT" sz="600" b="1" dirty="0">
                    <a:solidFill>
                      <a:schemeClr val="bg2">
                        <a:lumMod val="50000"/>
                      </a:schemeClr>
                    </a:solidFill>
                  </a:rPr>
                  <a:t> = 1, 2, …, m</a:t>
                </a:r>
              </a:p>
            </p:txBody>
          </p:sp>
        </p:grpSp>
        <p:sp>
          <p:nvSpPr>
            <p:cNvPr id="370" name="Arc 369">
              <a:extLst>
                <a:ext uri="{FF2B5EF4-FFF2-40B4-BE49-F238E27FC236}">
                  <a16:creationId xmlns:a16="http://schemas.microsoft.com/office/drawing/2014/main" id="{37C22EA0-8C85-474C-B090-CD0BED237B1B}"/>
                </a:ext>
              </a:extLst>
            </p:cNvPr>
            <p:cNvSpPr/>
            <p:nvPr/>
          </p:nvSpPr>
          <p:spPr>
            <a:xfrm rot="10800000">
              <a:off x="4404391" y="1921601"/>
              <a:ext cx="3240000" cy="3240000"/>
            </a:xfrm>
            <a:prstGeom prst="arc">
              <a:avLst>
                <a:gd name="adj1" fmla="val 17736910"/>
                <a:gd name="adj2" fmla="val 19990640"/>
              </a:avLst>
            </a:prstGeom>
            <a:ln w="19050">
              <a:solidFill>
                <a:schemeClr val="bg2">
                  <a:lumMod val="50000"/>
                </a:schemeClr>
              </a:solidFill>
              <a:tailEnd type="triangle" w="lg" len="lg"/>
            </a:ln>
            <a:scene3d>
              <a:camera prst="isometricTopUp"/>
              <a:lightRig rig="balanced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B08D56B8-A71A-8845-B150-1DD733D0089E}"/>
                </a:ext>
              </a:extLst>
            </p:cNvPr>
            <p:cNvSpPr txBox="1"/>
            <p:nvPr/>
          </p:nvSpPr>
          <p:spPr>
            <a:xfrm>
              <a:off x="4672314" y="4649197"/>
              <a:ext cx="56137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b="1" dirty="0" err="1">
                  <a:solidFill>
                    <a:schemeClr val="bg2">
                      <a:lumMod val="50000"/>
                    </a:schemeClr>
                  </a:solidFill>
                </a:rPr>
                <a:t>i</a:t>
              </a:r>
              <a:r>
                <a:rPr lang="en-IT" sz="600" b="1" dirty="0">
                  <a:solidFill>
                    <a:schemeClr val="bg2">
                      <a:lumMod val="50000"/>
                    </a:schemeClr>
                  </a:solidFill>
                </a:rPr>
                <a:t> = 1, 2, …, n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FA065DC2-6ED6-8A48-9EAD-DD4E045CBEF4}"/>
                </a:ext>
              </a:extLst>
            </p:cNvPr>
            <p:cNvSpPr txBox="1"/>
            <p:nvPr/>
          </p:nvSpPr>
          <p:spPr>
            <a:xfrm>
              <a:off x="3277088" y="1718463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600" i="1" dirty="0" err="1">
                  <a:solidFill>
                    <a:schemeClr val="bg2">
                      <a:lumMod val="50000"/>
                    </a:schemeClr>
                  </a:solidFill>
                </a:rPr>
                <a:t>actual</a:t>
              </a:r>
              <a:r>
                <a:rPr lang="it-IT" sz="600" i="1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it-IT" sz="600" i="1" dirty="0" err="1">
                  <a:solidFill>
                    <a:schemeClr val="bg2">
                      <a:lumMod val="50000"/>
                    </a:schemeClr>
                  </a:solidFill>
                </a:rPr>
                <a:t>signing</a:t>
              </a:r>
              <a:r>
                <a:rPr lang="it-IT" sz="600" i="1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it-IT" sz="600" i="1" dirty="0" err="1">
                  <a:solidFill>
                    <a:schemeClr val="bg2">
                      <a:lumMod val="50000"/>
                    </a:schemeClr>
                  </a:solidFill>
                </a:rPr>
                <a:t>key</a:t>
              </a:r>
              <a:r>
                <a:rPr lang="it-IT" sz="600" b="1" i="1" dirty="0" err="1">
                  <a:solidFill>
                    <a:schemeClr val="bg2">
                      <a:lumMod val="50000"/>
                    </a:schemeClr>
                  </a:solidFill>
                </a:rPr>
                <a:t>s</a:t>
              </a:r>
              <a:endParaRPr lang="it-IT" sz="600" b="1" i="1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it-IT" sz="600" i="1" dirty="0" err="1">
                  <a:solidFill>
                    <a:schemeClr val="bg2">
                      <a:lumMod val="50000"/>
                    </a:schemeClr>
                  </a:solidFill>
                </a:rPr>
                <a:t>index</a:t>
              </a:r>
              <a:r>
                <a:rPr lang="it-IT" sz="600" i="1" dirty="0">
                  <a:solidFill>
                    <a:schemeClr val="bg2">
                      <a:lumMod val="50000"/>
                    </a:schemeClr>
                  </a:solidFill>
                </a:rPr>
                <a:t>:   </a:t>
              </a:r>
              <a:r>
                <a:rPr lang="it-IT" sz="600" dirty="0">
                  <a:solidFill>
                    <a:schemeClr val="bg2">
                      <a:lumMod val="50000"/>
                    </a:schemeClr>
                  </a:solidFill>
                </a:rPr>
                <a:t>i = 𝜋 , </a:t>
              </a:r>
              <a:r>
                <a:rPr lang="it-IT" sz="600" b="1" dirty="0">
                  <a:solidFill>
                    <a:schemeClr val="bg2">
                      <a:lumMod val="50000"/>
                    </a:schemeClr>
                  </a:solidFill>
                </a:rPr>
                <a:t>⩝ </a:t>
              </a:r>
              <a:r>
                <a:rPr lang="it-IT" sz="600" b="1" dirty="0" err="1">
                  <a:solidFill>
                    <a:schemeClr val="bg2">
                      <a:lumMod val="50000"/>
                    </a:schemeClr>
                  </a:solidFill>
                </a:rPr>
                <a:t>j</a:t>
              </a:r>
              <a:endParaRPr lang="it-IT" sz="600" b="1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lang="en-IT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1378" name="Table 5">
            <a:extLst>
              <a:ext uri="{FF2B5EF4-FFF2-40B4-BE49-F238E27FC236}">
                <a16:creationId xmlns:a16="http://schemas.microsoft.com/office/drawing/2014/main" id="{4637FC61-A41E-DA45-B6B0-19D6D78BE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315719"/>
              </p:ext>
            </p:extLst>
          </p:nvPr>
        </p:nvGraphicFramePr>
        <p:xfrm>
          <a:off x="85549" y="1001511"/>
          <a:ext cx="2296177" cy="85079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0664">
                  <a:extLst>
                    <a:ext uri="{9D8B030D-6E8A-4147-A177-3AD203B41FA5}">
                      <a16:colId xmlns:a16="http://schemas.microsoft.com/office/drawing/2014/main" val="180742255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809366710"/>
                    </a:ext>
                  </a:extLst>
                </a:gridCol>
                <a:gridCol w="1131633">
                  <a:extLst>
                    <a:ext uri="{9D8B030D-6E8A-4147-A177-3AD203B41FA5}">
                      <a16:colId xmlns:a16="http://schemas.microsoft.com/office/drawing/2014/main" val="2920232663"/>
                    </a:ext>
                  </a:extLst>
                </a:gridCol>
                <a:gridCol w="297040">
                  <a:extLst>
                    <a:ext uri="{9D8B030D-6E8A-4147-A177-3AD203B41FA5}">
                      <a16:colId xmlns:a16="http://schemas.microsoft.com/office/drawing/2014/main" val="218885794"/>
                    </a:ext>
                  </a:extLst>
                </a:gridCol>
              </a:tblGrid>
              <a:tr h="227974">
                <a:tc gridSpan="4">
                  <a:txBody>
                    <a:bodyPr/>
                    <a:lstStyle/>
                    <a:p>
                      <a:pPr algn="ctr"/>
                      <a:r>
                        <a:rPr lang="en-IT" sz="1000" b="0">
                          <a:solidFill>
                            <a:schemeClr val="bg1"/>
                          </a:solidFill>
                        </a:rPr>
                        <a:t>Generic Legacy Signature </a:t>
                      </a:r>
                      <a:r>
                        <a:rPr lang="en-IT" sz="800" b="0" dirty="0">
                          <a:solidFill>
                            <a:schemeClr val="bg1"/>
                          </a:solidFill>
                        </a:rPr>
                        <a:t>w/ EC keys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633877"/>
                  </a:ext>
                </a:extLst>
              </a:tr>
              <a:tr h="161827">
                <a:tc rowSpan="3"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IT" sz="600" i="1" dirty="0">
                          <a:solidFill>
                            <a:schemeClr val="tx1"/>
                          </a:solidFill>
                        </a:rPr>
                        <a:t>rivate key</a:t>
                      </a:r>
                      <a:r>
                        <a:rPr lang="en-IT" sz="8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T" sz="800" b="1" dirty="0"/>
                        <a:t>𝑥</a:t>
                      </a:r>
                      <a:endParaRPr lang="en-IT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T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600" i="1" dirty="0">
                          <a:solidFill>
                            <a:schemeClr val="tx1"/>
                          </a:solidFill>
                        </a:rPr>
                        <a:t> public key</a:t>
                      </a:r>
                      <a:r>
                        <a:rPr lang="en-IT" sz="8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T" sz="700" b="1" dirty="0"/>
                        <a:t>X</a:t>
                      </a:r>
                      <a:r>
                        <a:rPr lang="en-IT" sz="700" b="1" baseline="-25000" dirty="0"/>
                        <a:t> </a:t>
                      </a:r>
                      <a:r>
                        <a:rPr lang="en-IT" sz="500" b="0" dirty="0"/>
                        <a:t>≜</a:t>
                      </a:r>
                      <a:r>
                        <a:rPr lang="en-IT" sz="500" b="0" baseline="-25000" dirty="0"/>
                        <a:t> </a:t>
                      </a:r>
                      <a:r>
                        <a:rPr lang="en-IT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𝑥</a:t>
                      </a:r>
                      <a:r>
                        <a:rPr lang="en-IT" sz="700" b="1" baseline="-25000" dirty="0"/>
                        <a:t> </a:t>
                      </a:r>
                      <a:r>
                        <a:rPr lang="en-IT" sz="800" b="1" dirty="0"/>
                        <a:t>G</a:t>
                      </a:r>
                      <a:endParaRPr lang="en-IT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77743"/>
                  </a:ext>
                </a:extLst>
              </a:tr>
              <a:tr h="164367">
                <a:tc gridSpan="2" vMerge="1"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600" b="0" i="1" baseline="0" dirty="0"/>
                        <a:t>                  transaction</a:t>
                      </a:r>
                      <a:r>
                        <a:rPr lang="en-IT" sz="800" b="0" i="1" baseline="0" dirty="0"/>
                        <a:t> </a:t>
                      </a:r>
                      <a:r>
                        <a:rPr lang="en-IT" sz="800" b="1" i="0" baseline="0" dirty="0"/>
                        <a:t>tx</a:t>
                      </a:r>
                      <a:r>
                        <a:rPr lang="en-IT" sz="800" b="0" i="1" baseline="0" dirty="0"/>
                        <a:t> </a:t>
                      </a:r>
                      <a:r>
                        <a:rPr lang="en-IT" sz="600" b="0" i="1" baseline="0" dirty="0"/>
                        <a:t>to be signed</a:t>
                      </a:r>
                      <a:endParaRPr lang="en-IT" sz="600" b="0" i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388476"/>
                  </a:ext>
                </a:extLst>
              </a:tr>
              <a:tr h="176432">
                <a:tc gridSpan="2" vMerge="1"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IT" sz="800" b="1" dirty="0"/>
                        <a:t>                Signature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943200"/>
                  </a:ext>
                </a:extLst>
              </a:tr>
              <a:tr h="422226">
                <a:tc gridSpan="4">
                  <a:txBody>
                    <a:bodyPr/>
                    <a:lstStyle/>
                    <a:p>
                      <a:endParaRPr lang="en-IT" sz="40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53168"/>
                  </a:ext>
                </a:extLst>
              </a:tr>
              <a:tr h="18975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Non-interactive (Fiat-Shamir) </a:t>
                      </a:r>
                      <a:r>
                        <a:rPr lang="en-IT" sz="1000" dirty="0">
                          <a:solidFill>
                            <a:schemeClr val="bg1"/>
                          </a:solidFill>
                        </a:rPr>
                        <a:t>Schnorr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254388"/>
                  </a:ext>
                </a:extLst>
              </a:tr>
              <a:tr h="201219">
                <a:tc>
                  <a:txBody>
                    <a:bodyPr/>
                    <a:lstStyle/>
                    <a:p>
                      <a:pPr algn="ctr"/>
                      <a:r>
                        <a:rPr lang="en-IT" sz="800" b="1" dirty="0"/>
                        <a:t>𝑥</a:t>
                      </a:r>
                      <a:endParaRPr lang="en-IT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T" sz="800" b="1"/>
                        <a:t>X</a:t>
                      </a:r>
                      <a:r>
                        <a:rPr lang="en-IT" sz="800" b="1" baseline="-25000"/>
                        <a:t> </a:t>
                      </a:r>
                      <a:r>
                        <a:rPr lang="en-IT" sz="600" b="0"/>
                        <a:t>≜</a:t>
                      </a:r>
                      <a:r>
                        <a:rPr lang="en-IT" sz="600" b="0" baseline="-25000"/>
                        <a:t> </a:t>
                      </a:r>
                      <a:r>
                        <a:rPr lang="en-IT" sz="800" b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𝑥</a:t>
                      </a:r>
                      <a:r>
                        <a:rPr lang="en-IT" sz="800" b="1" baseline="-25000"/>
                        <a:t> </a:t>
                      </a:r>
                      <a:r>
                        <a:rPr lang="en-IT" sz="800" b="1"/>
                        <a:t>G</a:t>
                      </a:r>
                      <a:endParaRPr lang="en-IT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IT" sz="800" b="1" dirty="0"/>
                        <a:t>X</a:t>
                      </a:r>
                      <a:r>
                        <a:rPr lang="en-IT" sz="800" b="1" baseline="-25000" dirty="0"/>
                        <a:t> </a:t>
                      </a:r>
                      <a:r>
                        <a:rPr lang="en-IT" sz="600" b="0" dirty="0"/>
                        <a:t>≜</a:t>
                      </a:r>
                      <a:r>
                        <a:rPr lang="en-IT" sz="600" b="0" baseline="-25000" dirty="0"/>
                        <a:t> </a:t>
                      </a:r>
                      <a:r>
                        <a:rPr lang="en-IT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𝑥</a:t>
                      </a:r>
                      <a:r>
                        <a:rPr lang="en-IT" sz="800" b="1" baseline="-25000" dirty="0"/>
                        <a:t> </a:t>
                      </a:r>
                      <a:r>
                        <a:rPr lang="en-IT" sz="800" b="1" dirty="0"/>
                        <a:t>G</a:t>
                      </a:r>
                      <a:endParaRPr lang="en-IT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693745"/>
                  </a:ext>
                </a:extLst>
              </a:tr>
              <a:tr h="233580">
                <a:tc rowSpan="3">
                  <a:txBody>
                    <a:bodyPr/>
                    <a:lstStyle/>
                    <a:p>
                      <a:pPr algn="ctr"/>
                      <a:endParaRPr lang="en-IT" sz="1800" b="1" dirty="0"/>
                    </a:p>
                    <a:p>
                      <a:pPr algn="ctr"/>
                      <a:r>
                        <a:rPr lang="en-IT" sz="800" b="1" dirty="0"/>
                        <a:t>𝛼</a:t>
                      </a:r>
                    </a:p>
                    <a:p>
                      <a:pPr algn="ctr"/>
                      <a:endParaRPr lang="en-IT" sz="400" i="1" dirty="0"/>
                    </a:p>
                    <a:p>
                      <a:pPr algn="ctr"/>
                      <a:r>
                        <a:rPr lang="en-IT" sz="600" i="1" dirty="0"/>
                        <a:t>random and unique for </a:t>
                      </a:r>
                    </a:p>
                    <a:p>
                      <a:pPr algn="ctr"/>
                      <a:r>
                        <a:rPr lang="en-IT" sz="600" i="1" dirty="0"/>
                        <a:t>  each signature, otherwise </a:t>
                      </a:r>
                    </a:p>
                    <a:p>
                      <a:pPr algn="ctr"/>
                      <a:r>
                        <a:rPr lang="en-IT" sz="600" i="1" dirty="0"/>
                        <a:t>privkey could </a:t>
                      </a:r>
                    </a:p>
                    <a:p>
                      <a:pPr algn="ctr"/>
                      <a:r>
                        <a:rPr lang="en-IT" sz="600" i="1" dirty="0"/>
                        <a:t>be leaked from response </a:t>
                      </a:r>
                      <a:r>
                        <a:rPr lang="en-IT" sz="600" i="0" dirty="0"/>
                        <a:t>r</a:t>
                      </a:r>
                      <a:r>
                        <a:rPr lang="en-IT" sz="600" i="1" dirty="0"/>
                        <a:t>:</a:t>
                      </a:r>
                    </a:p>
                    <a:p>
                      <a:pPr algn="ctr"/>
                      <a:endParaRPr lang="en-IT" sz="400" i="1" dirty="0"/>
                    </a:p>
                    <a:p>
                      <a:pPr algn="l"/>
                      <a:r>
                        <a:rPr lang="en-IT" sz="600" i="0" u="none" dirty="0"/>
                        <a:t>  </a:t>
                      </a:r>
                      <a:r>
                        <a:rPr lang="en-IT" sz="600" i="1" u="none" dirty="0"/>
                        <a:t>known</a:t>
                      </a:r>
                      <a:r>
                        <a:rPr lang="en-IT" sz="600" i="0" dirty="0"/>
                        <a:t>: </a:t>
                      </a:r>
                      <a:r>
                        <a:rPr lang="en-IT" sz="600" b="0" i="0" dirty="0">
                          <a:solidFill>
                            <a:schemeClr val="tx1"/>
                          </a:solidFill>
                        </a:rPr>
                        <a:t>𝑥=(</a:t>
                      </a:r>
                      <a:r>
                        <a:rPr lang="en-IT" sz="600" b="0" i="0" dirty="0"/>
                        <a:t>𝛼-r)/c</a:t>
                      </a:r>
                    </a:p>
                    <a:p>
                      <a:pPr algn="ctr"/>
                      <a:endParaRPr lang="en-IT" sz="400" b="0" i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IT" sz="600" b="0" i="0" u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IT" sz="600" b="0" i="1" u="none" dirty="0">
                          <a:solidFill>
                            <a:schemeClr val="tx1"/>
                          </a:solidFill>
                        </a:rPr>
                        <a:t>reused</a:t>
                      </a:r>
                      <a:r>
                        <a:rPr lang="en-IT" sz="600" b="0" i="0" u="none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algn="ctr"/>
                      <a:r>
                        <a:rPr lang="en-IT" sz="600" b="0" i="0" dirty="0">
                          <a:solidFill>
                            <a:schemeClr val="tx1"/>
                          </a:solidFill>
                        </a:rPr>
                        <a:t>    𝑥=(r</a:t>
                      </a:r>
                      <a:r>
                        <a:rPr lang="en-IT" sz="600" b="0" i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IT" sz="600" b="0" i="0" dirty="0">
                          <a:solidFill>
                            <a:schemeClr val="tx1"/>
                          </a:solidFill>
                        </a:rPr>
                        <a:t>-r</a:t>
                      </a:r>
                      <a:r>
                        <a:rPr lang="en-IT" sz="600" b="0" i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T" sz="6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IT" sz="600" b="0" i="0" baseline="-25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T" sz="600" b="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IT" sz="600" b="0" i="0" baseline="-25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T" sz="60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IT" sz="600" b="0" i="0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IT" sz="600" b="0" i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T" sz="600" b="0" i="0" baseline="0" dirty="0">
                          <a:solidFill>
                            <a:schemeClr val="tx1"/>
                          </a:solidFill>
                        </a:rPr>
                        <a:t>-c</a:t>
                      </a:r>
                      <a:r>
                        <a:rPr lang="en-IT" sz="600" b="0" i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IT" sz="600" b="0" i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IT" sz="600" b="0" i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600" b="0" i="1" baseline="0" dirty="0"/>
                        <a:t>transaction</a:t>
                      </a:r>
                      <a:r>
                        <a:rPr lang="en-IT" sz="800" b="0" i="1" baseline="0" dirty="0"/>
                        <a:t> </a:t>
                      </a:r>
                      <a:r>
                        <a:rPr lang="en-IT" sz="800" b="1" i="0" baseline="0" dirty="0"/>
                        <a:t>tx</a:t>
                      </a:r>
                      <a:r>
                        <a:rPr lang="en-IT" sz="800" b="0" i="1" baseline="0" dirty="0"/>
                        <a:t> </a:t>
                      </a:r>
                      <a:r>
                        <a:rPr lang="en-IT" sz="600" b="0" i="1" baseline="0" dirty="0"/>
                        <a:t>to be signed</a:t>
                      </a:r>
                      <a:endParaRPr lang="en-IT" sz="600" b="0" i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600" b="0" i="1" baseline="0" dirty="0"/>
                        <a:t>transaction</a:t>
                      </a:r>
                      <a:r>
                        <a:rPr lang="en-IT" sz="800" b="0" i="1" baseline="0" dirty="0"/>
                        <a:t> </a:t>
                      </a:r>
                      <a:r>
                        <a:rPr lang="en-IT" sz="800" b="1" i="0" baseline="0" dirty="0"/>
                        <a:t>tx</a:t>
                      </a:r>
                      <a:r>
                        <a:rPr lang="en-IT" sz="800" b="0" i="1" baseline="0" dirty="0"/>
                        <a:t> </a:t>
                      </a:r>
                      <a:r>
                        <a:rPr lang="en-IT" sz="600" b="0" i="1" baseline="0" dirty="0"/>
                        <a:t>to be signed</a:t>
                      </a:r>
                      <a:endParaRPr lang="en-IT" sz="600" b="0" i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864941"/>
                  </a:ext>
                </a:extLst>
              </a:tr>
              <a:tr h="212576">
                <a:tc vMerge="1"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800" b="1" baseline="0" dirty="0"/>
                        <a:t>c</a:t>
                      </a:r>
                      <a:r>
                        <a:rPr lang="en-IT" sz="800" b="1" baseline="-25000" dirty="0"/>
                        <a:t> </a:t>
                      </a:r>
                      <a:r>
                        <a:rPr lang="en-IT" sz="600" b="0" dirty="0"/>
                        <a:t>≜</a:t>
                      </a:r>
                      <a:r>
                        <a:rPr lang="en-IT" sz="600" b="0" baseline="-25000" dirty="0"/>
                        <a:t> </a:t>
                      </a:r>
                      <a:r>
                        <a:rPr lang="en-IT" sz="800" b="1" baseline="0" dirty="0"/>
                        <a:t>H</a:t>
                      </a:r>
                      <a:r>
                        <a:rPr lang="en-IT" sz="800" b="1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IT" sz="8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tx,</a:t>
                      </a:r>
                      <a:r>
                        <a:rPr lang="en-IT" sz="800" b="1" baseline="0" dirty="0"/>
                        <a:t> </a:t>
                      </a:r>
                      <a:r>
                        <a:rPr lang="en-IT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𝛼</a:t>
                      </a:r>
                      <a:r>
                        <a:rPr lang="en-IT" sz="800" b="1" dirty="0"/>
                        <a:t>G</a:t>
                      </a:r>
                      <a:r>
                        <a:rPr lang="en-IT" sz="800" b="1" baseline="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0" i="1" dirty="0"/>
                        <a:t>c</a:t>
                      </a:r>
                      <a:r>
                        <a:rPr lang="en-IT" sz="600" b="0" i="1" dirty="0"/>
                        <a:t>alled </a:t>
                      </a:r>
                      <a:r>
                        <a:rPr lang="en-IT" sz="600" b="1" i="1" dirty="0"/>
                        <a:t>challenge </a:t>
                      </a:r>
                      <a:r>
                        <a:rPr lang="en-IT" sz="600" b="0" i="1"/>
                        <a:t>because it’s known </a:t>
                      </a:r>
                      <a:r>
                        <a:rPr lang="en-IT" sz="600" b="0" i="1" dirty="0"/>
                        <a:t>to the signer only after choice of </a:t>
                      </a:r>
                      <a:r>
                        <a:rPr lang="en-IT" sz="600" b="0" i="0" dirty="0"/>
                        <a:t>𝛼</a:t>
                      </a:r>
                      <a:r>
                        <a:rPr lang="en-IT" sz="600" b="1" i="0" dirty="0"/>
                        <a:t> </a:t>
                      </a:r>
                      <a:r>
                        <a:rPr lang="en-IT" sz="600" b="0" i="1" dirty="0"/>
                        <a:t>(being the output of a one-way hash involving </a:t>
                      </a:r>
                      <a:r>
                        <a:rPr lang="en-IT" sz="600" b="0" i="0" dirty="0"/>
                        <a:t>𝛼</a:t>
                      </a:r>
                      <a:r>
                        <a:rPr lang="en-IT" sz="600" b="0" i="1" dirty="0"/>
                        <a:t>), as in interactive Schnorr proof where it’s provided by the verifier only after knowing </a:t>
                      </a:r>
                      <a:r>
                        <a:rPr lang="en-IT" sz="600" b="0" i="0" dirty="0"/>
                        <a:t>𝛼G</a:t>
                      </a:r>
                      <a:r>
                        <a:rPr lang="en-IT" sz="600" b="0" i="1" dirty="0"/>
                        <a:t> (if not, in that case the signer could lie about knowledge of </a:t>
                      </a:r>
                      <a:r>
                        <a:rPr lang="en-IT" sz="600" b="0" dirty="0"/>
                        <a:t>𝑥 </a:t>
                      </a:r>
                      <a:r>
                        <a:rPr lang="en-GB" sz="600" b="0" i="1" dirty="0"/>
                        <a:t>opportunistically</a:t>
                      </a:r>
                      <a:r>
                        <a:rPr lang="en-GB" sz="600" b="0" dirty="0"/>
                        <a:t> </a:t>
                      </a:r>
                      <a:r>
                        <a:rPr lang="en-IT" sz="600" b="0" i="1" dirty="0"/>
                        <a:t>choosing </a:t>
                      </a:r>
                      <a:r>
                        <a:rPr lang="en-IT" sz="600" b="0" i="0" dirty="0"/>
                        <a:t>𝛼 </a:t>
                      </a:r>
                      <a:r>
                        <a:rPr lang="en-IT" sz="600" b="0" i="1" dirty="0"/>
                        <a:t>and </a:t>
                      </a:r>
                      <a:r>
                        <a:rPr lang="en-IT" sz="600" b="0" i="0" dirty="0"/>
                        <a:t>r</a:t>
                      </a:r>
                      <a:r>
                        <a:rPr lang="en-IT" sz="600" b="0" i="1" dirty="0"/>
                        <a:t>)</a:t>
                      </a:r>
                    </a:p>
                  </a:txBody>
                  <a:tcPr marT="90000" marB="46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800" b="1" baseline="0" dirty="0"/>
                        <a:t>c</a:t>
                      </a:r>
                      <a:r>
                        <a:rPr lang="en-IT" sz="800" b="1" baseline="-25000" dirty="0"/>
                        <a:t> </a:t>
                      </a:r>
                      <a:r>
                        <a:rPr lang="en-IT" sz="600" b="0" dirty="0"/>
                        <a:t>≜</a:t>
                      </a:r>
                      <a:r>
                        <a:rPr lang="en-IT" sz="600" b="0" baseline="-25000" dirty="0"/>
                        <a:t> </a:t>
                      </a:r>
                      <a:r>
                        <a:rPr lang="en-IT" sz="800" b="1" baseline="0" dirty="0"/>
                        <a:t>H</a:t>
                      </a:r>
                      <a:r>
                        <a:rPr lang="en-IT" sz="800" b="1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IT" sz="8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tx,</a:t>
                      </a:r>
                      <a:r>
                        <a:rPr lang="en-IT" sz="800" b="1" baseline="0" dirty="0"/>
                        <a:t> </a:t>
                      </a:r>
                      <a:r>
                        <a:rPr lang="en-IT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𝛼</a:t>
                      </a:r>
                      <a:r>
                        <a:rPr lang="en-IT" sz="800" b="1" dirty="0"/>
                        <a:t>G</a:t>
                      </a:r>
                      <a:r>
                        <a:rPr lang="en-IT" sz="800" b="1" baseline="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0" i="1" dirty="0"/>
                        <a:t>c</a:t>
                      </a:r>
                      <a:r>
                        <a:rPr lang="en-IT" sz="600" b="0" i="1" dirty="0"/>
                        <a:t>alled </a:t>
                      </a:r>
                      <a:r>
                        <a:rPr lang="en-IT" sz="600" b="1" i="1" dirty="0"/>
                        <a:t>challenge </a:t>
                      </a:r>
                      <a:r>
                        <a:rPr lang="en-IT" sz="600" b="0" i="1" dirty="0"/>
                        <a:t>because it’s still known to the signer only after choice of </a:t>
                      </a:r>
                      <a:r>
                        <a:rPr lang="en-IT" sz="600" b="0" i="0" dirty="0"/>
                        <a:t>𝛼</a:t>
                      </a:r>
                      <a:r>
                        <a:rPr lang="en-IT" sz="600" b="1" i="0" dirty="0"/>
                        <a:t> </a:t>
                      </a:r>
                      <a:r>
                        <a:rPr lang="en-IT" sz="600" b="0" i="1" dirty="0"/>
                        <a:t>(being the output of a one-way hash involving </a:t>
                      </a:r>
                      <a:r>
                        <a:rPr lang="en-IT" sz="600" b="0" i="0" dirty="0"/>
                        <a:t>𝛼</a:t>
                      </a:r>
                      <a:r>
                        <a:rPr lang="en-IT" sz="600" b="0" i="1" dirty="0"/>
                        <a:t>), as in interactive Schnorr proof where it’s provided by the verifier only after knowing </a:t>
                      </a:r>
                      <a:r>
                        <a:rPr lang="en-IT" sz="600" b="0" i="0" dirty="0"/>
                        <a:t>𝛼G</a:t>
                      </a:r>
                      <a:r>
                        <a:rPr lang="en-IT" sz="600" b="0" i="1" dirty="0"/>
                        <a:t> (if not, in that case the signer could lie about knowledge of </a:t>
                      </a:r>
                      <a:r>
                        <a:rPr lang="en-IT" sz="600" b="0" dirty="0"/>
                        <a:t>𝑥 </a:t>
                      </a:r>
                      <a:r>
                        <a:rPr lang="en-GB" sz="600" b="0" dirty="0"/>
                        <a:t>opportunistically </a:t>
                      </a:r>
                      <a:r>
                        <a:rPr lang="en-IT" sz="600" b="0" i="1" dirty="0"/>
                        <a:t>choosing </a:t>
                      </a:r>
                      <a:r>
                        <a:rPr lang="en-IT" sz="600" b="0" i="0" dirty="0"/>
                        <a:t>𝛼 </a:t>
                      </a:r>
                      <a:r>
                        <a:rPr lang="en-IT" sz="600" b="0" i="1" dirty="0"/>
                        <a:t>and </a:t>
                      </a:r>
                      <a:r>
                        <a:rPr lang="en-IT" sz="600" b="0" i="0" dirty="0"/>
                        <a:t>r</a:t>
                      </a:r>
                      <a:r>
                        <a:rPr lang="en-IT" sz="600" b="0" i="1" dirty="0"/>
                        <a:t>)</a:t>
                      </a:r>
                      <a:endParaRPr lang="en-IT" i="1" dirty="0"/>
                    </a:p>
                  </a:txBody>
                  <a:tcPr marT="90000" marB="46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T" sz="800" b="1" i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T" sz="800" b="1" i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T" sz="600" b="1" i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800" b="1" i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800" b="1" i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64800" marR="90000" marT="46800" marB="46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9384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T" sz="800" b="1" baseline="0" dirty="0"/>
                        <a:t>r</a:t>
                      </a:r>
                      <a:r>
                        <a:rPr lang="en-IT" sz="800" b="1" baseline="-25000" dirty="0"/>
                        <a:t> </a:t>
                      </a:r>
                      <a:r>
                        <a:rPr lang="en-IT" sz="600" b="0" dirty="0"/>
                        <a:t>≜</a:t>
                      </a:r>
                      <a:r>
                        <a:rPr lang="en-IT" sz="800" b="0" baseline="-25000" dirty="0"/>
                        <a:t> </a:t>
                      </a:r>
                      <a:r>
                        <a:rPr lang="en-IT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𝛼</a:t>
                      </a:r>
                      <a:r>
                        <a:rPr lang="en-IT" sz="800" b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IT" sz="800" b="1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IT" sz="800" b="1" baseline="-25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T" sz="8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IT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𝑥</a:t>
                      </a:r>
                    </a:p>
                    <a:p>
                      <a:pPr algn="ctr"/>
                      <a:endParaRPr lang="en-IT" sz="400" dirty="0"/>
                    </a:p>
                    <a:p>
                      <a:pPr algn="ctr"/>
                      <a:r>
                        <a:rPr lang="en-GB" sz="600" i="1" dirty="0"/>
                        <a:t>c</a:t>
                      </a:r>
                      <a:r>
                        <a:rPr lang="en-IT" sz="600" i="1" dirty="0"/>
                        <a:t>alled </a:t>
                      </a:r>
                      <a:r>
                        <a:rPr lang="en-IT" sz="600" b="1" i="1" dirty="0"/>
                        <a:t>response</a:t>
                      </a:r>
                      <a:r>
                        <a:rPr lang="en-IT" sz="600" b="0" i="1" dirty="0"/>
                        <a:t> because it’s the signer’s “answer” to previous challenge </a:t>
                      </a:r>
                      <a:r>
                        <a:rPr lang="en-IT" sz="600" b="0" i="0" dirty="0"/>
                        <a:t>c</a:t>
                      </a:r>
                      <a:endParaRPr lang="en-IT" dirty="0"/>
                    </a:p>
                  </a:txBody>
                  <a:tcPr marT="90000" marB="46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IT" sz="800" b="1" baseline="0" dirty="0"/>
                        <a:t>r</a:t>
                      </a:r>
                      <a:r>
                        <a:rPr lang="en-IT" sz="800" b="1" baseline="-25000" dirty="0"/>
                        <a:t> </a:t>
                      </a:r>
                      <a:r>
                        <a:rPr lang="en-IT" sz="600" b="0" dirty="0"/>
                        <a:t>≜</a:t>
                      </a:r>
                      <a:r>
                        <a:rPr lang="en-IT" sz="800" b="0" baseline="-25000" dirty="0"/>
                        <a:t> </a:t>
                      </a:r>
                      <a:r>
                        <a:rPr lang="en-IT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𝛼</a:t>
                      </a:r>
                      <a:r>
                        <a:rPr lang="en-IT" sz="800" b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IT" sz="800" b="1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IT" sz="800" b="1" baseline="-25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T" sz="8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IT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𝑥</a:t>
                      </a:r>
                    </a:p>
                    <a:p>
                      <a:pPr algn="ctr"/>
                      <a:endParaRPr lang="en-IT" sz="400" dirty="0"/>
                    </a:p>
                    <a:p>
                      <a:pPr algn="ctr"/>
                      <a:r>
                        <a:rPr lang="en-GB" sz="600" i="1" dirty="0"/>
                        <a:t>c</a:t>
                      </a:r>
                      <a:r>
                        <a:rPr lang="en-IT" sz="600" i="1" dirty="0"/>
                        <a:t>alled </a:t>
                      </a:r>
                      <a:r>
                        <a:rPr lang="en-IT" sz="600" b="1" i="1" dirty="0"/>
                        <a:t>response</a:t>
                      </a:r>
                      <a:r>
                        <a:rPr lang="en-IT" sz="600" b="0" i="1" dirty="0"/>
                        <a:t> because it’s the signer’s “answer” to previous challenge </a:t>
                      </a:r>
                      <a:r>
                        <a:rPr lang="en-IT" sz="600" b="0" i="0" dirty="0"/>
                        <a:t>c</a:t>
                      </a:r>
                      <a:endParaRPr lang="en-IT" sz="600" b="0" i="1" dirty="0"/>
                    </a:p>
                  </a:txBody>
                  <a:tcPr marT="90000" marB="46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452358"/>
                  </a:ext>
                </a:extLst>
              </a:tr>
              <a:tr h="422226">
                <a:tc gridSpan="4">
                  <a:txBody>
                    <a:bodyPr/>
                    <a:lstStyle/>
                    <a:p>
                      <a:endParaRPr lang="en-IT" sz="48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93827"/>
                  </a:ext>
                </a:extLst>
              </a:tr>
              <a:tr h="225413">
                <a:tc gridSpan="4">
                  <a:txBody>
                    <a:bodyPr/>
                    <a:lstStyle/>
                    <a:p>
                      <a:pPr algn="ctr"/>
                      <a:r>
                        <a:rPr lang="en-IT" sz="1000" dirty="0">
                          <a:solidFill>
                            <a:schemeClr val="bg1"/>
                          </a:solidFill>
                        </a:rPr>
                        <a:t>Multi keys (&amp; bases) n.i. Schnorr </a:t>
                      </a:r>
                      <a:r>
                        <a:rPr lang="en-IT" sz="800" dirty="0">
                          <a:solidFill>
                            <a:schemeClr val="bg1"/>
                          </a:solidFill>
                        </a:rPr>
                        <a:t>(i=1,…,n)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49902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800" b="1" dirty="0"/>
                        <a:t>𝑥</a:t>
                      </a:r>
                      <a:r>
                        <a:rPr lang="en-IT" sz="400" b="1" baseline="-25000" dirty="0"/>
                        <a:t> </a:t>
                      </a:r>
                      <a:r>
                        <a:rPr lang="en-IT" sz="800" b="1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T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T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800" b="1" dirty="0"/>
                        <a:t>X</a:t>
                      </a:r>
                      <a:r>
                        <a:rPr lang="en-IT" sz="400" b="0" baseline="-25000" dirty="0"/>
                        <a:t> </a:t>
                      </a:r>
                      <a:r>
                        <a:rPr lang="en-IT" sz="800" b="1" baseline="-25000" dirty="0"/>
                        <a:t>i </a:t>
                      </a:r>
                      <a:r>
                        <a:rPr lang="en-IT" sz="600" b="0" dirty="0"/>
                        <a:t>≜</a:t>
                      </a:r>
                      <a:r>
                        <a:rPr lang="en-IT" sz="600" b="0" baseline="-25000" dirty="0"/>
                        <a:t> </a:t>
                      </a:r>
                      <a:r>
                        <a:rPr lang="en-IT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𝑥</a:t>
                      </a:r>
                      <a:r>
                        <a:rPr lang="en-IT" sz="400" b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IT" sz="800" b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</a:t>
                      </a:r>
                      <a:r>
                        <a:rPr lang="en-IT" sz="800" b="1" baseline="-25000" dirty="0"/>
                        <a:t> </a:t>
                      </a:r>
                      <a:r>
                        <a:rPr lang="en-IT" sz="800" b="1" dirty="0"/>
                        <a:t>G</a:t>
                      </a:r>
                      <a:r>
                        <a:rPr lang="en-IT" sz="400" b="1" baseline="-25000" dirty="0"/>
                        <a:t> </a:t>
                      </a:r>
                      <a:r>
                        <a:rPr lang="en-IT" sz="800" b="1" baseline="-25000" dirty="0"/>
                        <a:t>i</a:t>
                      </a:r>
                      <a:endParaRPr lang="en-IT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538293"/>
                  </a:ext>
                </a:extLst>
              </a:tr>
              <a:tr h="0">
                <a:tc rowSpan="3"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T" sz="23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800" b="1" dirty="0"/>
                        <a:t>𝛼</a:t>
                      </a:r>
                      <a:r>
                        <a:rPr lang="en-IT" sz="400" b="0" baseline="-25000" dirty="0"/>
                        <a:t> </a:t>
                      </a:r>
                      <a:r>
                        <a:rPr lang="en-IT" sz="800" b="1" baseline="-25000" dirty="0"/>
                        <a:t>i</a:t>
                      </a:r>
                      <a:endParaRPr lang="en-IT" sz="800" b="1" dirty="0"/>
                    </a:p>
                    <a:p>
                      <a:pPr algn="ctr"/>
                      <a:endParaRPr lang="en-IT" sz="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IT" sz="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0" i="1" baseline="0" dirty="0"/>
                        <a:t>transaction</a:t>
                      </a:r>
                      <a:r>
                        <a:rPr lang="en-IT" sz="1000" b="0" i="1" baseline="0" dirty="0"/>
                        <a:t> </a:t>
                      </a:r>
                      <a:r>
                        <a:rPr lang="en-IT" sz="1000" b="1" i="0" baseline="0" dirty="0"/>
                        <a:t>tx</a:t>
                      </a:r>
                      <a:r>
                        <a:rPr lang="en-IT" sz="1000" b="0" i="1" baseline="0" dirty="0"/>
                        <a:t> </a:t>
                      </a:r>
                      <a:r>
                        <a:rPr lang="en-IT" sz="600" b="0" i="1" baseline="0" dirty="0"/>
                        <a:t>to be signed</a:t>
                      </a:r>
                    </a:p>
                  </a:txBody>
                  <a:tcPr marB="72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896029"/>
                  </a:ext>
                </a:extLst>
              </a:tr>
              <a:tr h="369230">
                <a:tc gridSpan="2" vMerge="1">
                  <a:txBody>
                    <a:bodyPr/>
                    <a:lstStyle/>
                    <a:p>
                      <a:endParaRPr lang="en-IT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800" b="1" baseline="0" dirty="0"/>
                        <a:t>c</a:t>
                      </a:r>
                      <a:r>
                        <a:rPr lang="en-IT" sz="800" b="1" baseline="-25000" dirty="0"/>
                        <a:t> </a:t>
                      </a:r>
                      <a:r>
                        <a:rPr lang="en-IT" sz="600" b="0" dirty="0"/>
                        <a:t>≜</a:t>
                      </a:r>
                      <a:r>
                        <a:rPr lang="en-IT" sz="600" b="0" baseline="-25000" dirty="0"/>
                        <a:t> </a:t>
                      </a:r>
                      <a:r>
                        <a:rPr lang="en-IT" sz="800" b="1" baseline="0" dirty="0"/>
                        <a:t>H</a:t>
                      </a:r>
                      <a:r>
                        <a:rPr lang="en-IT" sz="800" b="1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IT" sz="400" b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IT" sz="8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tx,</a:t>
                      </a:r>
                      <a:r>
                        <a:rPr lang="en-IT" sz="4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IT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𝛼</a:t>
                      </a:r>
                      <a:r>
                        <a:rPr lang="en-IT" sz="800" b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IT" sz="800" b="1" dirty="0"/>
                        <a:t>G</a:t>
                      </a:r>
                      <a:r>
                        <a:rPr lang="en-IT" sz="800" b="1" baseline="-25000" dirty="0"/>
                        <a:t>1</a:t>
                      </a:r>
                      <a:r>
                        <a:rPr lang="en-IT" sz="400" b="1" baseline="-25000" dirty="0"/>
                        <a:t> </a:t>
                      </a:r>
                      <a:r>
                        <a:rPr lang="en-IT" sz="800" b="1" dirty="0"/>
                        <a:t>,</a:t>
                      </a:r>
                      <a:r>
                        <a:rPr lang="en-IT" sz="400" b="1" dirty="0"/>
                        <a:t> </a:t>
                      </a:r>
                      <a:r>
                        <a:rPr lang="en-IT" sz="800" b="1" dirty="0"/>
                        <a:t>…</a:t>
                      </a:r>
                      <a:r>
                        <a:rPr lang="en-IT" sz="400" b="0" baseline="-25000" dirty="0"/>
                        <a:t> </a:t>
                      </a:r>
                      <a:r>
                        <a:rPr lang="en-IT" sz="800" b="1" dirty="0"/>
                        <a:t>,</a:t>
                      </a:r>
                      <a:r>
                        <a:rPr lang="en-IT" sz="400" b="1" dirty="0"/>
                        <a:t> </a:t>
                      </a:r>
                      <a:r>
                        <a:rPr lang="en-IT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𝛼</a:t>
                      </a:r>
                      <a:r>
                        <a:rPr lang="en-IT" sz="800" b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</a:t>
                      </a:r>
                      <a:r>
                        <a:rPr lang="en-IT" sz="800" b="1" dirty="0"/>
                        <a:t>G</a:t>
                      </a:r>
                      <a:r>
                        <a:rPr lang="en-IT" sz="800" b="1" baseline="-25000" dirty="0"/>
                        <a:t>n</a:t>
                      </a:r>
                      <a:r>
                        <a:rPr lang="en-IT" sz="400" b="1" baseline="-25000" dirty="0"/>
                        <a:t> </a:t>
                      </a:r>
                      <a:r>
                        <a:rPr lang="en-IT" sz="800" b="1" baseline="0" dirty="0"/>
                        <a:t>)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T" sz="400" b="1" baseline="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0" i="1" baseline="0" dirty="0"/>
                        <a:t>p</a:t>
                      </a:r>
                      <a:r>
                        <a:rPr lang="en-IT" sz="600" b="0" i="1" baseline="0" dirty="0"/>
                        <a:t>lease note that while all other elements are indexed by means of </a:t>
                      </a:r>
                      <a:r>
                        <a:rPr lang="en-GB" sz="600" b="0" i="0" baseline="0" dirty="0" err="1"/>
                        <a:t>i</a:t>
                      </a:r>
                      <a:r>
                        <a:rPr lang="en-GB" sz="400" b="0" i="0" baseline="-25000" dirty="0"/>
                        <a:t> </a:t>
                      </a:r>
                      <a:r>
                        <a:rPr lang="en-IT" sz="600" b="0" i="1" baseline="0" dirty="0"/>
                        <a:t>, </a:t>
                      </a:r>
                      <a:r>
                        <a:rPr lang="en-IT" sz="600" b="1" i="1" baseline="0" dirty="0"/>
                        <a:t>challenge</a:t>
                      </a:r>
                      <a:r>
                        <a:rPr lang="en-IT" sz="600" b="0" i="1" baseline="0" dirty="0"/>
                        <a:t> is unique per multi-signature (a property someway preserved in Rings’ structures)</a:t>
                      </a:r>
                    </a:p>
                  </a:txBody>
                  <a:tcPr marT="125999" marB="5400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T" sz="800" b="1" dirty="0"/>
                        <a:t>S</a:t>
                      </a:r>
                    </a:p>
                    <a:p>
                      <a:pPr algn="ctr"/>
                      <a:r>
                        <a:rPr lang="en-GB" sz="800" b="1" dirty="0" err="1"/>
                        <a:t>i</a:t>
                      </a:r>
                      <a:endParaRPr lang="en-IT" sz="800" b="1" dirty="0"/>
                    </a:p>
                    <a:p>
                      <a:pPr algn="ctr"/>
                      <a:r>
                        <a:rPr lang="en-GB" sz="800" b="1" dirty="0"/>
                        <a:t>g</a:t>
                      </a:r>
                      <a:endParaRPr lang="en-IT" sz="800" b="1" dirty="0"/>
                    </a:p>
                    <a:p>
                      <a:pPr algn="ctr"/>
                      <a:r>
                        <a:rPr lang="it-IT" sz="800" b="1" dirty="0" err="1"/>
                        <a:t>n</a:t>
                      </a:r>
                      <a:endParaRPr lang="en-IT" sz="800" b="1" dirty="0"/>
                    </a:p>
                    <a:p>
                      <a:pPr algn="ctr"/>
                      <a:r>
                        <a:rPr lang="it-IT" sz="800" b="1" dirty="0"/>
                        <a:t>a</a:t>
                      </a:r>
                      <a:endParaRPr lang="en-IT" sz="800" b="1" dirty="0"/>
                    </a:p>
                    <a:p>
                      <a:pPr algn="ctr"/>
                      <a:r>
                        <a:rPr lang="it-IT" sz="800" b="1" dirty="0"/>
                        <a:t>t</a:t>
                      </a:r>
                      <a:endParaRPr lang="en-IT" sz="800" b="1" dirty="0"/>
                    </a:p>
                    <a:p>
                      <a:pPr algn="ctr"/>
                      <a:r>
                        <a:rPr lang="it-IT" sz="800" b="1" dirty="0"/>
                        <a:t>u</a:t>
                      </a:r>
                      <a:endParaRPr lang="en-IT" sz="800" b="1" dirty="0"/>
                    </a:p>
                    <a:p>
                      <a:pPr algn="ctr"/>
                      <a:r>
                        <a:rPr lang="it-IT" sz="800" b="1" dirty="0" err="1"/>
                        <a:t>r</a:t>
                      </a:r>
                      <a:endParaRPr lang="en-IT" sz="800" b="1" dirty="0"/>
                    </a:p>
                    <a:p>
                      <a:pPr algn="ctr"/>
                      <a:r>
                        <a:rPr lang="en-IT" sz="800" b="1" dirty="0"/>
                        <a:t>e</a:t>
                      </a:r>
                    </a:p>
                  </a:txBody>
                  <a:tcPr marT="36000" marB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3064"/>
                  </a:ext>
                </a:extLst>
              </a:tr>
              <a:tr h="260244">
                <a:tc gridSpan="2" vMerge="1">
                  <a:txBody>
                    <a:bodyPr/>
                    <a:lstStyle/>
                    <a:p>
                      <a:endParaRPr lang="en-IT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baseline="0" dirty="0"/>
                        <a:t>r</a:t>
                      </a:r>
                      <a:r>
                        <a:rPr lang="en-IT" sz="400" b="0" baseline="-25000" dirty="0"/>
                        <a:t> </a:t>
                      </a:r>
                      <a:r>
                        <a:rPr lang="en-IT" sz="800" b="1" baseline="-25000" dirty="0"/>
                        <a:t>i </a:t>
                      </a:r>
                      <a:r>
                        <a:rPr lang="en-IT" sz="600" b="0" dirty="0"/>
                        <a:t>≜</a:t>
                      </a:r>
                      <a:r>
                        <a:rPr lang="en-IT" sz="800" b="0" baseline="-25000" dirty="0"/>
                        <a:t> </a:t>
                      </a:r>
                      <a:r>
                        <a:rPr lang="en-IT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𝛼</a:t>
                      </a:r>
                      <a:r>
                        <a:rPr lang="en-IT" sz="400" b="0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IT" sz="800" b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 </a:t>
                      </a:r>
                      <a:r>
                        <a:rPr lang="en-IT" sz="800" b="1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IT" sz="800" b="1" baseline="-25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T" sz="8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IT" sz="400" b="0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IT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𝑥</a:t>
                      </a:r>
                      <a:r>
                        <a:rPr lang="en-IT" sz="4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b="1" baseline="-250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</a:t>
                      </a:r>
                      <a:endParaRPr lang="en-IT" sz="800" b="1" baseline="-25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T="72000" marB="7200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T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56193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endParaRPr lang="en-IT" sz="48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239665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1000" dirty="0">
                          <a:solidFill>
                            <a:schemeClr val="bg1"/>
                          </a:solidFill>
                        </a:rPr>
                        <a:t>Rings “magic”</a:t>
                      </a:r>
                      <a:r>
                        <a:rPr lang="en-IT" sz="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800" dirty="0">
                          <a:solidFill>
                            <a:schemeClr val="bg1"/>
                          </a:solidFill>
                        </a:rPr>
                        <a:t>is about finding flavours of previous schemas with decoys, while still retaining just only one ACTUAL signer (from a technical point of view: needing many </a:t>
                      </a:r>
                      <a:r>
                        <a:rPr lang="en-GB" sz="800" b="1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GB" sz="400" b="1" baseline="-25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800" b="1" baseline="-250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GB" sz="800" dirty="0">
                          <a:solidFill>
                            <a:schemeClr val="bg1"/>
                          </a:solidFill>
                        </a:rPr>
                        <a:t> in verifying algo but single 𝑥 in signing algo); and all without coordination between involved keys owners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387960"/>
                  </a:ext>
                </a:extLst>
              </a:tr>
            </a:tbl>
          </a:graphicData>
        </a:graphic>
      </p:graphicFrame>
      <p:grpSp>
        <p:nvGrpSpPr>
          <p:cNvPr id="1379" name="Group 1378">
            <a:extLst>
              <a:ext uri="{FF2B5EF4-FFF2-40B4-BE49-F238E27FC236}">
                <a16:creationId xmlns:a16="http://schemas.microsoft.com/office/drawing/2014/main" id="{420623D1-8FC6-E54D-905E-3B1584DA7977}"/>
              </a:ext>
            </a:extLst>
          </p:cNvPr>
          <p:cNvGrpSpPr/>
          <p:nvPr/>
        </p:nvGrpSpPr>
        <p:grpSpPr>
          <a:xfrm>
            <a:off x="75744" y="1369078"/>
            <a:ext cx="2296111" cy="6979670"/>
            <a:chOff x="386320" y="2042565"/>
            <a:chExt cx="2296111" cy="6979670"/>
          </a:xfrm>
        </p:grpSpPr>
        <p:grpSp>
          <p:nvGrpSpPr>
            <p:cNvPr id="1380" name="Group 1379">
              <a:extLst>
                <a:ext uri="{FF2B5EF4-FFF2-40B4-BE49-F238E27FC236}">
                  <a16:creationId xmlns:a16="http://schemas.microsoft.com/office/drawing/2014/main" id="{3F8BADAC-7A82-C049-9F88-4E758BBD1A89}"/>
                </a:ext>
              </a:extLst>
            </p:cNvPr>
            <p:cNvGrpSpPr/>
            <p:nvPr/>
          </p:nvGrpSpPr>
          <p:grpSpPr>
            <a:xfrm>
              <a:off x="453326" y="3616041"/>
              <a:ext cx="1415279" cy="1745999"/>
              <a:chOff x="349809" y="2237051"/>
              <a:chExt cx="1415279" cy="1745999"/>
            </a:xfrm>
          </p:grpSpPr>
          <p:cxnSp>
            <p:nvCxnSpPr>
              <p:cNvPr id="1413" name="Straight Arrow Connector 1412">
                <a:extLst>
                  <a:ext uri="{FF2B5EF4-FFF2-40B4-BE49-F238E27FC236}">
                    <a16:creationId xmlns:a16="http://schemas.microsoft.com/office/drawing/2014/main" id="{5DDD237E-671F-FF49-8211-0177FA844566}"/>
                  </a:ext>
                </a:extLst>
              </p:cNvPr>
              <p:cNvCxnSpPr/>
              <p:nvPr/>
            </p:nvCxnSpPr>
            <p:spPr>
              <a:xfrm>
                <a:off x="1672045" y="2529036"/>
                <a:ext cx="0" cy="130871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4" name="Straight Arrow Connector 1413">
                <a:extLst>
                  <a:ext uri="{FF2B5EF4-FFF2-40B4-BE49-F238E27FC236}">
                    <a16:creationId xmlns:a16="http://schemas.microsoft.com/office/drawing/2014/main" id="{C67D9941-3444-5248-8D0D-CF9C4FE2472D}"/>
                  </a:ext>
                </a:extLst>
              </p:cNvPr>
              <p:cNvCxnSpPr/>
              <p:nvPr/>
            </p:nvCxnSpPr>
            <p:spPr>
              <a:xfrm>
                <a:off x="1765088" y="3774601"/>
                <a:ext cx="0" cy="130871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5" name="Straight Arrow Connector 1414">
                <a:extLst>
                  <a:ext uri="{FF2B5EF4-FFF2-40B4-BE49-F238E27FC236}">
                    <a16:creationId xmlns:a16="http://schemas.microsoft.com/office/drawing/2014/main" id="{E7F16D29-2FE3-4849-B2DD-9AF548B9218B}"/>
                  </a:ext>
                </a:extLst>
              </p:cNvPr>
              <p:cNvCxnSpPr/>
              <p:nvPr/>
            </p:nvCxnSpPr>
            <p:spPr>
              <a:xfrm>
                <a:off x="784185" y="2242516"/>
                <a:ext cx="773322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6" name="Straight Arrow Connector 1415">
                <a:extLst>
                  <a:ext uri="{FF2B5EF4-FFF2-40B4-BE49-F238E27FC236}">
                    <a16:creationId xmlns:a16="http://schemas.microsoft.com/office/drawing/2014/main" id="{1BD42D67-A7DC-8A4F-AB7C-1066B9BFEFE0}"/>
                  </a:ext>
                </a:extLst>
              </p:cNvPr>
              <p:cNvCxnSpPr/>
              <p:nvPr/>
            </p:nvCxnSpPr>
            <p:spPr>
              <a:xfrm>
                <a:off x="771482" y="2734550"/>
                <a:ext cx="581008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7" name="Straight Arrow Connector 1416">
                <a:extLst>
                  <a:ext uri="{FF2B5EF4-FFF2-40B4-BE49-F238E27FC236}">
                    <a16:creationId xmlns:a16="http://schemas.microsoft.com/office/drawing/2014/main" id="{B7D1B64A-7E1E-FC49-8EE3-15CB6F3C7275}"/>
                  </a:ext>
                </a:extLst>
              </p:cNvPr>
              <p:cNvCxnSpPr/>
              <p:nvPr/>
            </p:nvCxnSpPr>
            <p:spPr>
              <a:xfrm>
                <a:off x="349809" y="3980271"/>
                <a:ext cx="1029291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8" name="Straight Connector 1417">
                <a:extLst>
                  <a:ext uri="{FF2B5EF4-FFF2-40B4-BE49-F238E27FC236}">
                    <a16:creationId xmlns:a16="http://schemas.microsoft.com/office/drawing/2014/main" id="{51CB9677-D13D-5A4A-B84E-50F5E1474B67}"/>
                  </a:ext>
                </a:extLst>
              </p:cNvPr>
              <p:cNvCxnSpPr/>
              <p:nvPr/>
            </p:nvCxnSpPr>
            <p:spPr>
              <a:xfrm>
                <a:off x="352874" y="2237051"/>
                <a:ext cx="0" cy="1745999"/>
              </a:xfrm>
              <a:prstGeom prst="line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9" name="Straight Connector 1418">
                <a:extLst>
                  <a:ext uri="{FF2B5EF4-FFF2-40B4-BE49-F238E27FC236}">
                    <a16:creationId xmlns:a16="http://schemas.microsoft.com/office/drawing/2014/main" id="{EA7B7ED9-BFE8-6B49-937C-84DBCFC76807}"/>
                  </a:ext>
                </a:extLst>
              </p:cNvPr>
              <p:cNvCxnSpPr/>
              <p:nvPr/>
            </p:nvCxnSpPr>
            <p:spPr>
              <a:xfrm>
                <a:off x="349809" y="2734550"/>
                <a:ext cx="228600" cy="0"/>
              </a:xfrm>
              <a:prstGeom prst="line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0" name="Straight Connector 1419">
                <a:extLst>
                  <a:ext uri="{FF2B5EF4-FFF2-40B4-BE49-F238E27FC236}">
                    <a16:creationId xmlns:a16="http://schemas.microsoft.com/office/drawing/2014/main" id="{CEBE1579-062F-DB43-9254-EF1CBBECE1F4}"/>
                  </a:ext>
                </a:extLst>
              </p:cNvPr>
              <p:cNvCxnSpPr/>
              <p:nvPr/>
            </p:nvCxnSpPr>
            <p:spPr>
              <a:xfrm>
                <a:off x="349809" y="2242280"/>
                <a:ext cx="228600" cy="0"/>
              </a:xfrm>
              <a:prstGeom prst="line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1" name="Group 1380">
              <a:extLst>
                <a:ext uri="{FF2B5EF4-FFF2-40B4-BE49-F238E27FC236}">
                  <a16:creationId xmlns:a16="http://schemas.microsoft.com/office/drawing/2014/main" id="{37005DFC-8507-764C-8F19-E71106C6CA11}"/>
                </a:ext>
              </a:extLst>
            </p:cNvPr>
            <p:cNvGrpSpPr/>
            <p:nvPr/>
          </p:nvGrpSpPr>
          <p:grpSpPr>
            <a:xfrm>
              <a:off x="826327" y="2635059"/>
              <a:ext cx="1496183" cy="369332"/>
              <a:chOff x="611330" y="1230568"/>
              <a:chExt cx="1496183" cy="369332"/>
            </a:xfrm>
          </p:grpSpPr>
          <p:sp>
            <p:nvSpPr>
              <p:cNvPr id="1409" name="Rectangle 1408">
                <a:extLst>
                  <a:ext uri="{FF2B5EF4-FFF2-40B4-BE49-F238E27FC236}">
                    <a16:creationId xmlns:a16="http://schemas.microsoft.com/office/drawing/2014/main" id="{6225E617-E618-CF45-A207-C4909C0D35A4}"/>
                  </a:ext>
                </a:extLst>
              </p:cNvPr>
              <p:cNvSpPr/>
              <p:nvPr/>
            </p:nvSpPr>
            <p:spPr>
              <a:xfrm>
                <a:off x="611330" y="1264428"/>
                <a:ext cx="1496179" cy="31959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72000" rIns="540000" rtlCol="0" anchor="ctr" anchorCtr="1"/>
              <a:lstStyle/>
              <a:p>
                <a:r>
                  <a:rPr lang="en-IT" sz="500" i="1" dirty="0">
                    <a:solidFill>
                      <a:schemeClr val="bg1"/>
                    </a:solidFill>
                  </a:rPr>
                  <a:t>Verifying Algorithm</a:t>
                </a:r>
              </a:p>
              <a:p>
                <a:r>
                  <a:rPr lang="en-IT" sz="700" i="1" dirty="0">
                    <a:solidFill>
                      <a:schemeClr val="bg1"/>
                    </a:solidFill>
                  </a:rPr>
                  <a:t>𝑓 </a:t>
                </a:r>
                <a:r>
                  <a:rPr lang="en-IT" sz="800" dirty="0">
                    <a:solidFill>
                      <a:schemeClr val="bg1"/>
                    </a:solidFill>
                  </a:rPr>
                  <a:t>(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X</a:t>
                </a:r>
                <a:r>
                  <a:rPr lang="en-IT" sz="800" dirty="0">
                    <a:solidFill>
                      <a:schemeClr val="bg1"/>
                    </a:solidFill>
                  </a:rPr>
                  <a:t>,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tx</a:t>
                </a:r>
                <a:r>
                  <a:rPr lang="en-IT" sz="800" dirty="0">
                    <a:solidFill>
                      <a:schemeClr val="bg1"/>
                    </a:solidFill>
                  </a:rPr>
                  <a:t>,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Signature</a:t>
                </a:r>
                <a:r>
                  <a:rPr lang="en-IT" sz="800" dirty="0">
                    <a:solidFill>
                      <a:schemeClr val="bg1"/>
                    </a:solidFill>
                  </a:rPr>
                  <a:t>)</a:t>
                </a:r>
              </a:p>
              <a:p>
                <a:pPr algn="ctr"/>
                <a:endParaRPr lang="en-IT" sz="600" dirty="0"/>
              </a:p>
            </p:txBody>
          </p:sp>
          <p:sp>
            <p:nvSpPr>
              <p:cNvPr id="1410" name="TextBox 1409">
                <a:extLst>
                  <a:ext uri="{FF2B5EF4-FFF2-40B4-BE49-F238E27FC236}">
                    <a16:creationId xmlns:a16="http://schemas.microsoft.com/office/drawing/2014/main" id="{0C87DC48-C8BE-E34E-B510-46280F4401D6}"/>
                  </a:ext>
                </a:extLst>
              </p:cNvPr>
              <p:cNvSpPr txBox="1"/>
              <p:nvPr/>
            </p:nvSpPr>
            <p:spPr>
              <a:xfrm>
                <a:off x="1688809" y="12305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600" b="1" i="1" dirty="0">
                    <a:solidFill>
                      <a:schemeClr val="bg1"/>
                    </a:solidFill>
                  </a:rPr>
                  <a:t>s</a:t>
                </a:r>
                <a:r>
                  <a:rPr lang="en-IT" sz="600" b="1" i="1" dirty="0">
                    <a:solidFill>
                      <a:schemeClr val="bg1"/>
                    </a:solidFill>
                  </a:rPr>
                  <a:t>uccess</a:t>
                </a:r>
              </a:p>
              <a:p>
                <a:pPr algn="ctr"/>
                <a:r>
                  <a:rPr lang="en-IT" sz="600" b="1" dirty="0">
                    <a:solidFill>
                      <a:schemeClr val="bg1"/>
                    </a:solidFill>
                  </a:rPr>
                  <a:t>?</a:t>
                </a:r>
              </a:p>
              <a:p>
                <a:r>
                  <a:rPr lang="en-IT" sz="600" b="1" i="1" dirty="0">
                    <a:solidFill>
                      <a:schemeClr val="bg1"/>
                    </a:solidFill>
                  </a:rPr>
                  <a:t>failure</a:t>
                </a:r>
              </a:p>
            </p:txBody>
          </p:sp>
          <p:cxnSp>
            <p:nvCxnSpPr>
              <p:cNvPr id="1411" name="Straight Arrow Connector 1410">
                <a:extLst>
                  <a:ext uri="{FF2B5EF4-FFF2-40B4-BE49-F238E27FC236}">
                    <a16:creationId xmlns:a16="http://schemas.microsoft.com/office/drawing/2014/main" id="{B36C01EF-4093-CA43-965F-157EFBA6DD2F}"/>
                  </a:ext>
                </a:extLst>
              </p:cNvPr>
              <p:cNvCxnSpPr/>
              <p:nvPr/>
            </p:nvCxnSpPr>
            <p:spPr>
              <a:xfrm flipV="1">
                <a:off x="1485755" y="1335875"/>
                <a:ext cx="234977" cy="91523"/>
              </a:xfrm>
              <a:prstGeom prst="straightConnector1">
                <a:avLst/>
              </a:prstGeom>
              <a:ln w="952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2" name="Straight Arrow Connector 1411">
                <a:extLst>
                  <a:ext uri="{FF2B5EF4-FFF2-40B4-BE49-F238E27FC236}">
                    <a16:creationId xmlns:a16="http://schemas.microsoft.com/office/drawing/2014/main" id="{4FB1282A-6E11-0640-990A-F45A89EF26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5755" y="1432944"/>
                <a:ext cx="234977" cy="86128"/>
              </a:xfrm>
              <a:prstGeom prst="straightConnector1">
                <a:avLst/>
              </a:prstGeom>
              <a:ln w="952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BA3B6911-DD3F-854C-A5BF-59DA9AAB76D3}"/>
                </a:ext>
              </a:extLst>
            </p:cNvPr>
            <p:cNvGrpSpPr/>
            <p:nvPr/>
          </p:nvGrpSpPr>
          <p:grpSpPr>
            <a:xfrm>
              <a:off x="669444" y="2042565"/>
              <a:ext cx="953957" cy="472678"/>
              <a:chOff x="490091" y="663575"/>
              <a:chExt cx="953957" cy="472678"/>
            </a:xfrm>
          </p:grpSpPr>
          <p:cxnSp>
            <p:nvCxnSpPr>
              <p:cNvPr id="1404" name="Straight Arrow Connector 1403">
                <a:extLst>
                  <a:ext uri="{FF2B5EF4-FFF2-40B4-BE49-F238E27FC236}">
                    <a16:creationId xmlns:a16="http://schemas.microsoft.com/office/drawing/2014/main" id="{5FD0E085-97DB-7847-B7E5-4B20BB507854}"/>
                  </a:ext>
                </a:extLst>
              </p:cNvPr>
              <p:cNvCxnSpPr/>
              <p:nvPr/>
            </p:nvCxnSpPr>
            <p:spPr>
              <a:xfrm>
                <a:off x="936625" y="663575"/>
                <a:ext cx="504825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5" name="Straight Arrow Connector 1404">
                <a:extLst>
                  <a:ext uri="{FF2B5EF4-FFF2-40B4-BE49-F238E27FC236}">
                    <a16:creationId xmlns:a16="http://schemas.microsoft.com/office/drawing/2014/main" id="{D54DB3B5-BE14-3E41-877F-A954A3ADC042}"/>
                  </a:ext>
                </a:extLst>
              </p:cNvPr>
              <p:cNvCxnSpPr/>
              <p:nvPr/>
            </p:nvCxnSpPr>
            <p:spPr>
              <a:xfrm>
                <a:off x="647700" y="711200"/>
                <a:ext cx="0" cy="123825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6" name="Straight Arrow Connector 1405">
                <a:extLst>
                  <a:ext uri="{FF2B5EF4-FFF2-40B4-BE49-F238E27FC236}">
                    <a16:creationId xmlns:a16="http://schemas.microsoft.com/office/drawing/2014/main" id="{00833352-0F85-8E4B-AEBB-72B6970CD4AE}"/>
                  </a:ext>
                </a:extLst>
              </p:cNvPr>
              <p:cNvCxnSpPr/>
              <p:nvPr/>
            </p:nvCxnSpPr>
            <p:spPr>
              <a:xfrm flipH="1">
                <a:off x="1160408" y="884522"/>
                <a:ext cx="269985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7" name="Straight Arrow Connector 1406">
                <a:extLst>
                  <a:ext uri="{FF2B5EF4-FFF2-40B4-BE49-F238E27FC236}">
                    <a16:creationId xmlns:a16="http://schemas.microsoft.com/office/drawing/2014/main" id="{91C70654-8E90-564F-81D9-E54D6A8427DA}"/>
                  </a:ext>
                </a:extLst>
              </p:cNvPr>
              <p:cNvCxnSpPr/>
              <p:nvPr/>
            </p:nvCxnSpPr>
            <p:spPr>
              <a:xfrm>
                <a:off x="1115003" y="1082675"/>
                <a:ext cx="329045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8" name="Rectangle 1407">
                <a:extLst>
                  <a:ext uri="{FF2B5EF4-FFF2-40B4-BE49-F238E27FC236}">
                    <a16:creationId xmlns:a16="http://schemas.microsoft.com/office/drawing/2014/main" id="{6BDFBB99-AB58-424A-8E29-08FAD223E699}"/>
                  </a:ext>
                </a:extLst>
              </p:cNvPr>
              <p:cNvSpPr/>
              <p:nvPr/>
            </p:nvSpPr>
            <p:spPr>
              <a:xfrm>
                <a:off x="490091" y="835025"/>
                <a:ext cx="670317" cy="3012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000" bIns="46800" rtlCol="0" anchor="t" anchorCtr="0"/>
              <a:lstStyle/>
              <a:p>
                <a:pPr algn="ctr"/>
                <a:r>
                  <a:rPr lang="en-IT" sz="600" b="1" i="1" dirty="0">
                    <a:solidFill>
                      <a:schemeClr val="bg2">
                        <a:lumMod val="50000"/>
                      </a:schemeClr>
                    </a:solidFill>
                  </a:rPr>
                  <a:t>Signing Algorithm</a:t>
                </a:r>
              </a:p>
              <a:p>
                <a:pPr algn="ctr"/>
                <a:endParaRPr lang="en-IT" sz="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DC685414-0CDF-4641-BAED-CA3A810D372C}"/>
                </a:ext>
              </a:extLst>
            </p:cNvPr>
            <p:cNvGrpSpPr/>
            <p:nvPr/>
          </p:nvGrpSpPr>
          <p:grpSpPr>
            <a:xfrm>
              <a:off x="731652" y="5894646"/>
              <a:ext cx="1605488" cy="411702"/>
              <a:chOff x="312173" y="4510766"/>
              <a:chExt cx="1605488" cy="411702"/>
            </a:xfrm>
          </p:grpSpPr>
          <p:sp>
            <p:nvSpPr>
              <p:cNvPr id="1399" name="Rectangle 1398">
                <a:extLst>
                  <a:ext uri="{FF2B5EF4-FFF2-40B4-BE49-F238E27FC236}">
                    <a16:creationId xmlns:a16="http://schemas.microsoft.com/office/drawing/2014/main" id="{CF5D14EC-322E-8445-8AC4-38757A0D2ACF}"/>
                  </a:ext>
                </a:extLst>
              </p:cNvPr>
              <p:cNvSpPr/>
              <p:nvPr/>
            </p:nvSpPr>
            <p:spPr>
              <a:xfrm>
                <a:off x="327025" y="4510766"/>
                <a:ext cx="1590636" cy="3878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r"/>
                <a:r>
                  <a:rPr lang="en-IT" sz="600" dirty="0">
                    <a:solidFill>
                      <a:schemeClr val="bg1"/>
                    </a:solidFill>
                  </a:rPr>
                  <a:t>= 𝛼G </a:t>
                </a:r>
                <a:r>
                  <a:rPr lang="en-IT" sz="600" i="1" dirty="0">
                    <a:solidFill>
                      <a:schemeClr val="bg1"/>
                    </a:solidFill>
                  </a:rPr>
                  <a:t>if signature is ok</a:t>
                </a:r>
              </a:p>
              <a:p>
                <a:pPr algn="r"/>
                <a:endParaRPr lang="en-IT" sz="400" b="1" dirty="0">
                  <a:solidFill>
                    <a:schemeClr val="bg1"/>
                  </a:solidFill>
                </a:endParaRPr>
              </a:p>
              <a:p>
                <a:pPr algn="r"/>
                <a:r>
                  <a:rPr lang="en-IT" sz="800" b="1" dirty="0">
                    <a:solidFill>
                      <a:schemeClr val="bg1"/>
                    </a:solidFill>
                  </a:rPr>
                  <a:t>H(tx, r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G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+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c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X)  =  c</a:t>
                </a:r>
                <a:endParaRPr lang="en-IT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00" name="Right Brace 1399">
                <a:extLst>
                  <a:ext uri="{FF2B5EF4-FFF2-40B4-BE49-F238E27FC236}">
                    <a16:creationId xmlns:a16="http://schemas.microsoft.com/office/drawing/2014/main" id="{35F5AE08-4880-8044-9456-A889D048C97C}"/>
                  </a:ext>
                </a:extLst>
              </p:cNvPr>
              <p:cNvSpPr/>
              <p:nvPr/>
            </p:nvSpPr>
            <p:spPr>
              <a:xfrm rot="16200000">
                <a:off x="1442717" y="4555877"/>
                <a:ext cx="41914" cy="256763"/>
              </a:xfrm>
              <a:prstGeom prst="rightBrac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  <p:sp>
            <p:nvSpPr>
              <p:cNvPr id="1401" name="TextBox 1400">
                <a:extLst>
                  <a:ext uri="{FF2B5EF4-FFF2-40B4-BE49-F238E27FC236}">
                    <a16:creationId xmlns:a16="http://schemas.microsoft.com/office/drawing/2014/main" id="{77607721-48FF-8343-90AC-8697A8274D8D}"/>
                  </a:ext>
                </a:extLst>
              </p:cNvPr>
              <p:cNvSpPr txBox="1"/>
              <p:nvPr/>
            </p:nvSpPr>
            <p:spPr>
              <a:xfrm>
                <a:off x="1508178" y="4614691"/>
                <a:ext cx="3515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600" b="1" dirty="0">
                    <a:solidFill>
                      <a:schemeClr val="bg1"/>
                    </a:solidFill>
                  </a:rPr>
                  <a:t>   ?</a:t>
                </a:r>
              </a:p>
              <a:p>
                <a:endParaRPr lang="en-IT" sz="800" dirty="0"/>
              </a:p>
            </p:txBody>
          </p:sp>
          <p:sp>
            <p:nvSpPr>
              <p:cNvPr id="1402" name="TextBox 1401">
                <a:extLst>
                  <a:ext uri="{FF2B5EF4-FFF2-40B4-BE49-F238E27FC236}">
                    <a16:creationId xmlns:a16="http://schemas.microsoft.com/office/drawing/2014/main" id="{6C8549ED-556F-B84C-89E0-1F0D526EC53A}"/>
                  </a:ext>
                </a:extLst>
              </p:cNvPr>
              <p:cNvSpPr txBox="1"/>
              <p:nvPr/>
            </p:nvSpPr>
            <p:spPr>
              <a:xfrm>
                <a:off x="312173" y="4588585"/>
                <a:ext cx="6767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T" sz="700" i="1" dirty="0">
                    <a:solidFill>
                      <a:schemeClr val="bg1"/>
                    </a:solidFill>
                  </a:rPr>
                  <a:t>𝑓 </a:t>
                </a:r>
                <a:r>
                  <a:rPr lang="en-IT" sz="800" dirty="0">
                    <a:solidFill>
                      <a:schemeClr val="bg1"/>
                    </a:solidFill>
                  </a:rPr>
                  <a:t>(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X</a:t>
                </a:r>
                <a:r>
                  <a:rPr lang="en-IT" sz="800" dirty="0">
                    <a:solidFill>
                      <a:schemeClr val="bg1"/>
                    </a:solidFill>
                  </a:rPr>
                  <a:t>,</a:t>
                </a:r>
                <a:r>
                  <a:rPr lang="en-IT" sz="800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tx</a:t>
                </a:r>
                <a:r>
                  <a:rPr lang="en-IT" sz="800" dirty="0">
                    <a:solidFill>
                      <a:schemeClr val="bg1"/>
                    </a:solidFill>
                  </a:rPr>
                  <a:t>,</a:t>
                </a:r>
                <a:r>
                  <a:rPr lang="en-IT" sz="800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c</a:t>
                </a:r>
                <a:r>
                  <a:rPr lang="en-IT" sz="800" dirty="0">
                    <a:solidFill>
                      <a:schemeClr val="bg1"/>
                    </a:solidFill>
                  </a:rPr>
                  <a:t>,</a:t>
                </a:r>
                <a:r>
                  <a:rPr lang="en-IT" sz="800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r</a:t>
                </a:r>
                <a:r>
                  <a:rPr lang="en-IT" sz="800" dirty="0">
                    <a:solidFill>
                      <a:schemeClr val="bg1"/>
                    </a:solidFill>
                  </a:rPr>
                  <a:t>)</a:t>
                </a:r>
                <a:endParaRPr lang="en-IT" sz="800" dirty="0"/>
              </a:p>
            </p:txBody>
          </p:sp>
          <p:sp>
            <p:nvSpPr>
              <p:cNvPr id="1403" name="Left Brace 1402">
                <a:extLst>
                  <a:ext uri="{FF2B5EF4-FFF2-40B4-BE49-F238E27FC236}">
                    <a16:creationId xmlns:a16="http://schemas.microsoft.com/office/drawing/2014/main" id="{019D8D27-9B6D-794A-89F5-B30BDEE35153}"/>
                  </a:ext>
                </a:extLst>
              </p:cNvPr>
              <p:cNvSpPr/>
              <p:nvPr/>
            </p:nvSpPr>
            <p:spPr>
              <a:xfrm>
                <a:off x="945917" y="4562347"/>
                <a:ext cx="45719" cy="284530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</p:grpSp>
        <p:grpSp>
          <p:nvGrpSpPr>
            <p:cNvPr id="1384" name="Group 1383">
              <a:extLst>
                <a:ext uri="{FF2B5EF4-FFF2-40B4-BE49-F238E27FC236}">
                  <a16:creationId xmlns:a16="http://schemas.microsoft.com/office/drawing/2014/main" id="{648D66F0-2AA7-244B-97AE-67C7AC84E065}"/>
                </a:ext>
              </a:extLst>
            </p:cNvPr>
            <p:cNvGrpSpPr/>
            <p:nvPr/>
          </p:nvGrpSpPr>
          <p:grpSpPr>
            <a:xfrm>
              <a:off x="503052" y="6972318"/>
              <a:ext cx="1429713" cy="1422000"/>
              <a:chOff x="503052" y="6972318"/>
              <a:chExt cx="1429713" cy="1422000"/>
            </a:xfrm>
          </p:grpSpPr>
          <p:cxnSp>
            <p:nvCxnSpPr>
              <p:cNvPr id="1391" name="Straight Arrow Connector 1390">
                <a:extLst>
                  <a:ext uri="{FF2B5EF4-FFF2-40B4-BE49-F238E27FC236}">
                    <a16:creationId xmlns:a16="http://schemas.microsoft.com/office/drawing/2014/main" id="{7D917377-9065-2343-9422-3D1ED68CF7AB}"/>
                  </a:ext>
                </a:extLst>
              </p:cNvPr>
              <p:cNvCxnSpPr/>
              <p:nvPr/>
            </p:nvCxnSpPr>
            <p:spPr>
              <a:xfrm>
                <a:off x="1622624" y="7272331"/>
                <a:ext cx="0" cy="174189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2" name="Straight Arrow Connector 1391">
                <a:extLst>
                  <a:ext uri="{FF2B5EF4-FFF2-40B4-BE49-F238E27FC236}">
                    <a16:creationId xmlns:a16="http://schemas.microsoft.com/office/drawing/2014/main" id="{6C7D1A46-B43A-1A41-BD53-5E71F89D666C}"/>
                  </a:ext>
                </a:extLst>
              </p:cNvPr>
              <p:cNvCxnSpPr/>
              <p:nvPr/>
            </p:nvCxnSpPr>
            <p:spPr>
              <a:xfrm>
                <a:off x="1932765" y="8195443"/>
                <a:ext cx="0" cy="130871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3" name="Straight Arrow Connector 1392">
                <a:extLst>
                  <a:ext uri="{FF2B5EF4-FFF2-40B4-BE49-F238E27FC236}">
                    <a16:creationId xmlns:a16="http://schemas.microsoft.com/office/drawing/2014/main" id="{29C0373C-05B1-2A4D-A8C6-4643D68BA55F}"/>
                  </a:ext>
                </a:extLst>
              </p:cNvPr>
              <p:cNvCxnSpPr/>
              <p:nvPr/>
            </p:nvCxnSpPr>
            <p:spPr>
              <a:xfrm>
                <a:off x="947775" y="6973509"/>
                <a:ext cx="773322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4" name="Straight Arrow Connector 1393">
                <a:extLst>
                  <a:ext uri="{FF2B5EF4-FFF2-40B4-BE49-F238E27FC236}">
                    <a16:creationId xmlns:a16="http://schemas.microsoft.com/office/drawing/2014/main" id="{7981CF7F-557C-AF43-ACDF-EE00A936E466}"/>
                  </a:ext>
                </a:extLst>
              </p:cNvPr>
              <p:cNvCxnSpPr/>
              <p:nvPr/>
            </p:nvCxnSpPr>
            <p:spPr>
              <a:xfrm>
                <a:off x="923695" y="7527484"/>
                <a:ext cx="396836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5" name="Straight Connector 1394">
                <a:extLst>
                  <a:ext uri="{FF2B5EF4-FFF2-40B4-BE49-F238E27FC236}">
                    <a16:creationId xmlns:a16="http://schemas.microsoft.com/office/drawing/2014/main" id="{27D8B4B5-4263-F447-802D-B21FEFFCFC28}"/>
                  </a:ext>
                </a:extLst>
              </p:cNvPr>
              <p:cNvCxnSpPr/>
              <p:nvPr/>
            </p:nvCxnSpPr>
            <p:spPr>
              <a:xfrm>
                <a:off x="503052" y="6973430"/>
                <a:ext cx="228600" cy="0"/>
              </a:xfrm>
              <a:prstGeom prst="line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6" name="Straight Connector 1395">
                <a:extLst>
                  <a:ext uri="{FF2B5EF4-FFF2-40B4-BE49-F238E27FC236}">
                    <a16:creationId xmlns:a16="http://schemas.microsoft.com/office/drawing/2014/main" id="{FD6031D6-A564-FD49-9EFF-F7983DEEC98F}"/>
                  </a:ext>
                </a:extLst>
              </p:cNvPr>
              <p:cNvCxnSpPr/>
              <p:nvPr/>
            </p:nvCxnSpPr>
            <p:spPr>
              <a:xfrm>
                <a:off x="503052" y="7529055"/>
                <a:ext cx="228600" cy="0"/>
              </a:xfrm>
              <a:prstGeom prst="line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7" name="Straight Arrow Connector 1396">
                <a:extLst>
                  <a:ext uri="{FF2B5EF4-FFF2-40B4-BE49-F238E27FC236}">
                    <a16:creationId xmlns:a16="http://schemas.microsoft.com/office/drawing/2014/main" id="{8D723324-4909-0842-AB64-D823DCBE40E1}"/>
                  </a:ext>
                </a:extLst>
              </p:cNvPr>
              <p:cNvCxnSpPr/>
              <p:nvPr/>
            </p:nvCxnSpPr>
            <p:spPr>
              <a:xfrm>
                <a:off x="503597" y="8392734"/>
                <a:ext cx="1029291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8" name="Straight Connector 1397">
                <a:extLst>
                  <a:ext uri="{FF2B5EF4-FFF2-40B4-BE49-F238E27FC236}">
                    <a16:creationId xmlns:a16="http://schemas.microsoft.com/office/drawing/2014/main" id="{865199B1-B727-AB4B-AE76-2ECB9A244805}"/>
                  </a:ext>
                </a:extLst>
              </p:cNvPr>
              <p:cNvCxnSpPr/>
              <p:nvPr/>
            </p:nvCxnSpPr>
            <p:spPr>
              <a:xfrm>
                <a:off x="506227" y="6972318"/>
                <a:ext cx="0" cy="1422000"/>
              </a:xfrm>
              <a:prstGeom prst="line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5" name="Group 1384">
              <a:extLst>
                <a:ext uri="{FF2B5EF4-FFF2-40B4-BE49-F238E27FC236}">
                  <a16:creationId xmlns:a16="http://schemas.microsoft.com/office/drawing/2014/main" id="{2C5E1DDE-580B-094F-A36C-D7D8C3740674}"/>
                </a:ext>
              </a:extLst>
            </p:cNvPr>
            <p:cNvGrpSpPr/>
            <p:nvPr/>
          </p:nvGrpSpPr>
          <p:grpSpPr>
            <a:xfrm>
              <a:off x="386320" y="8612945"/>
              <a:ext cx="2296111" cy="409290"/>
              <a:chOff x="305241" y="4510766"/>
              <a:chExt cx="1623335" cy="409290"/>
            </a:xfrm>
          </p:grpSpPr>
          <p:sp>
            <p:nvSpPr>
              <p:cNvPr id="1386" name="Rectangle 1385">
                <a:extLst>
                  <a:ext uri="{FF2B5EF4-FFF2-40B4-BE49-F238E27FC236}">
                    <a16:creationId xmlns:a16="http://schemas.microsoft.com/office/drawing/2014/main" id="{5F67F059-2653-C64F-84EC-9F0C28237FBD}"/>
                  </a:ext>
                </a:extLst>
              </p:cNvPr>
              <p:cNvSpPr/>
              <p:nvPr/>
            </p:nvSpPr>
            <p:spPr>
              <a:xfrm>
                <a:off x="327025" y="4510766"/>
                <a:ext cx="1590636" cy="3878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r"/>
                <a:r>
                  <a:rPr lang="en-GB" sz="600" i="1" dirty="0">
                    <a:solidFill>
                      <a:schemeClr val="bg1"/>
                    </a:solidFill>
                  </a:rPr>
                  <a:t>it commits to </a:t>
                </a:r>
                <a:r>
                  <a:rPr lang="en-GB" sz="600" dirty="0">
                    <a:solidFill>
                      <a:schemeClr val="bg1"/>
                    </a:solidFill>
                  </a:rPr>
                  <a:t>n</a:t>
                </a:r>
                <a:r>
                  <a:rPr lang="en-GB" sz="600" i="1" dirty="0">
                    <a:solidFill>
                      <a:schemeClr val="bg1"/>
                    </a:solidFill>
                  </a:rPr>
                  <a:t> signatures at the same time </a:t>
                </a:r>
                <a:endParaRPr lang="en-IT" sz="600" i="1" dirty="0">
                  <a:solidFill>
                    <a:schemeClr val="bg1"/>
                  </a:solidFill>
                </a:endParaRPr>
              </a:p>
              <a:p>
                <a:pPr algn="r"/>
                <a:endParaRPr lang="en-IT" sz="400" b="1" dirty="0">
                  <a:solidFill>
                    <a:schemeClr val="bg1"/>
                  </a:solidFill>
                </a:endParaRPr>
              </a:p>
              <a:p>
                <a:pPr algn="r"/>
                <a:r>
                  <a:rPr lang="en-IT" sz="800" b="1" dirty="0">
                    <a:solidFill>
                      <a:schemeClr val="bg1"/>
                    </a:solidFill>
                  </a:rPr>
                  <a:t>H(tx, r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G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+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c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X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,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…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,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r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n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G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n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+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c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X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n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)  =  c</a:t>
                </a:r>
                <a:endParaRPr lang="en-IT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7" name="Right Brace 1386">
                <a:extLst>
                  <a:ext uri="{FF2B5EF4-FFF2-40B4-BE49-F238E27FC236}">
                    <a16:creationId xmlns:a16="http://schemas.microsoft.com/office/drawing/2014/main" id="{BAC37576-3DA2-F240-A38B-A1A80992597F}"/>
                  </a:ext>
                </a:extLst>
              </p:cNvPr>
              <p:cNvSpPr/>
              <p:nvPr/>
            </p:nvSpPr>
            <p:spPr>
              <a:xfrm rot="16200000">
                <a:off x="1327422" y="4351268"/>
                <a:ext cx="41914" cy="665977"/>
              </a:xfrm>
              <a:prstGeom prst="rightBrac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  <p:sp>
            <p:nvSpPr>
              <p:cNvPr id="1388" name="TextBox 1387">
                <a:extLst>
                  <a:ext uri="{FF2B5EF4-FFF2-40B4-BE49-F238E27FC236}">
                    <a16:creationId xmlns:a16="http://schemas.microsoft.com/office/drawing/2014/main" id="{DB455483-B4CB-4848-9C22-0685BD966481}"/>
                  </a:ext>
                </a:extLst>
              </p:cNvPr>
              <p:cNvSpPr txBox="1"/>
              <p:nvPr/>
            </p:nvSpPr>
            <p:spPr>
              <a:xfrm>
                <a:off x="1577050" y="4612279"/>
                <a:ext cx="3515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600" b="1" dirty="0">
                    <a:solidFill>
                      <a:schemeClr val="bg1"/>
                    </a:solidFill>
                  </a:rPr>
                  <a:t>   ?</a:t>
                </a:r>
              </a:p>
              <a:p>
                <a:endParaRPr lang="en-IT" sz="800" dirty="0"/>
              </a:p>
            </p:txBody>
          </p:sp>
          <p:sp>
            <p:nvSpPr>
              <p:cNvPr id="1389" name="TextBox 1388">
                <a:extLst>
                  <a:ext uri="{FF2B5EF4-FFF2-40B4-BE49-F238E27FC236}">
                    <a16:creationId xmlns:a16="http://schemas.microsoft.com/office/drawing/2014/main" id="{E3A4A900-8E9F-8E47-B9C6-FAD67FF2A76E}"/>
                  </a:ext>
                </a:extLst>
              </p:cNvPr>
              <p:cNvSpPr txBox="1"/>
              <p:nvPr/>
            </p:nvSpPr>
            <p:spPr>
              <a:xfrm>
                <a:off x="305241" y="4579703"/>
                <a:ext cx="5204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T" sz="700" i="1" dirty="0">
                    <a:solidFill>
                      <a:schemeClr val="bg1"/>
                    </a:solidFill>
                  </a:rPr>
                  <a:t>𝑓 </a:t>
                </a:r>
                <a:r>
                  <a:rPr lang="en-IT" sz="800" dirty="0">
                    <a:solidFill>
                      <a:schemeClr val="bg1"/>
                    </a:solidFill>
                  </a:rPr>
                  <a:t>(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X</a:t>
                </a:r>
                <a:r>
                  <a:rPr lang="en-IT" sz="400" b="1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i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dirty="0">
                    <a:solidFill>
                      <a:schemeClr val="bg1"/>
                    </a:solidFill>
                  </a:rPr>
                  <a:t>,</a:t>
                </a:r>
                <a:r>
                  <a:rPr lang="en-IT" sz="800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tx</a:t>
                </a:r>
                <a:r>
                  <a:rPr lang="en-IT" sz="800" dirty="0">
                    <a:solidFill>
                      <a:schemeClr val="bg1"/>
                    </a:solidFill>
                  </a:rPr>
                  <a:t>,</a:t>
                </a:r>
                <a:r>
                  <a:rPr lang="en-IT" sz="800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c</a:t>
                </a:r>
                <a:r>
                  <a:rPr lang="en-IT" sz="800" dirty="0">
                    <a:solidFill>
                      <a:schemeClr val="bg1"/>
                    </a:solidFill>
                  </a:rPr>
                  <a:t>,</a:t>
                </a:r>
                <a:r>
                  <a:rPr lang="en-IT" sz="800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r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i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dirty="0">
                    <a:solidFill>
                      <a:schemeClr val="bg1"/>
                    </a:solidFill>
                  </a:rPr>
                  <a:t>)</a:t>
                </a:r>
                <a:endParaRPr lang="en-IT" sz="800" dirty="0"/>
              </a:p>
            </p:txBody>
          </p:sp>
          <p:sp>
            <p:nvSpPr>
              <p:cNvPr id="1390" name="Left Brace 1389">
                <a:extLst>
                  <a:ext uri="{FF2B5EF4-FFF2-40B4-BE49-F238E27FC236}">
                    <a16:creationId xmlns:a16="http://schemas.microsoft.com/office/drawing/2014/main" id="{ADC7CFEF-BE67-3444-9E09-BED15CA31FD2}"/>
                  </a:ext>
                </a:extLst>
              </p:cNvPr>
              <p:cNvSpPr/>
              <p:nvPr/>
            </p:nvSpPr>
            <p:spPr>
              <a:xfrm>
                <a:off x="766347" y="4562347"/>
                <a:ext cx="45719" cy="284530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</p:grpSp>
      </p:grpSp>
      <p:grpSp>
        <p:nvGrpSpPr>
          <p:cNvPr id="1421" name="Group 1420">
            <a:extLst>
              <a:ext uri="{FF2B5EF4-FFF2-40B4-BE49-F238E27FC236}">
                <a16:creationId xmlns:a16="http://schemas.microsoft.com/office/drawing/2014/main" id="{13DFC419-B3E9-D945-96BF-81079D12C5D4}"/>
              </a:ext>
            </a:extLst>
          </p:cNvPr>
          <p:cNvGrpSpPr/>
          <p:nvPr/>
        </p:nvGrpSpPr>
        <p:grpSpPr>
          <a:xfrm>
            <a:off x="397847" y="30156"/>
            <a:ext cx="1710943" cy="915670"/>
            <a:chOff x="345470" y="114118"/>
            <a:chExt cx="1710943" cy="915670"/>
          </a:xfrm>
        </p:grpSpPr>
        <p:pic>
          <p:nvPicPr>
            <p:cNvPr id="1422" name="Picture 1421">
              <a:hlinkClick r:id="rId2"/>
              <a:extLst>
                <a:ext uri="{FF2B5EF4-FFF2-40B4-BE49-F238E27FC236}">
                  <a16:creationId xmlns:a16="http://schemas.microsoft.com/office/drawing/2014/main" id="{47923B82-5AC7-7B40-901D-957620334687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220753" y="114118"/>
              <a:ext cx="835660" cy="915670"/>
            </a:xfrm>
            <a:prstGeom prst="rect">
              <a:avLst/>
            </a:prstGeom>
          </p:spPr>
        </p:pic>
        <p:sp>
          <p:nvSpPr>
            <p:cNvPr id="1423" name="Oval Callout 1422">
              <a:extLst>
                <a:ext uri="{FF2B5EF4-FFF2-40B4-BE49-F238E27FC236}">
                  <a16:creationId xmlns:a16="http://schemas.microsoft.com/office/drawing/2014/main" id="{56F2FAC7-89CE-AA4B-A558-1AF26CC2730A}"/>
                </a:ext>
              </a:extLst>
            </p:cNvPr>
            <p:cNvSpPr/>
            <p:nvPr/>
          </p:nvSpPr>
          <p:spPr>
            <a:xfrm>
              <a:off x="345470" y="189585"/>
              <a:ext cx="835661" cy="693119"/>
            </a:xfrm>
            <a:prstGeom prst="wedgeEllipseCallout">
              <a:avLst>
                <a:gd name="adj1" fmla="val 64362"/>
                <a:gd name="adj2" fmla="val 2797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en-GB" sz="1000" i="1" dirty="0"/>
                <a:t>C</a:t>
              </a:r>
              <a:r>
                <a:rPr lang="en-IT" sz="1000" i="1" dirty="0"/>
                <a:t>heatsheet</a:t>
              </a:r>
            </a:p>
            <a:p>
              <a:pPr algn="ctr"/>
              <a:r>
                <a:rPr lang="en-GB" sz="1000" i="1" dirty="0"/>
                <a:t>v</a:t>
              </a:r>
              <a:r>
                <a:rPr lang="en-IT" sz="1000" i="1" dirty="0"/>
                <a:t>ersion</a:t>
              </a:r>
            </a:p>
            <a:p>
              <a:pPr algn="ctr"/>
              <a:r>
                <a:rPr lang="en-IT" sz="1000" i="1"/>
                <a:t>20210301</a:t>
              </a:r>
              <a:endParaRPr lang="en-IT" sz="1000" i="1" dirty="0"/>
            </a:p>
          </p:txBody>
        </p:sp>
      </p:grpSp>
      <p:graphicFrame>
        <p:nvGraphicFramePr>
          <p:cNvPr id="1424" name="Table 2">
            <a:extLst>
              <a:ext uri="{FF2B5EF4-FFF2-40B4-BE49-F238E27FC236}">
                <a16:creationId xmlns:a16="http://schemas.microsoft.com/office/drawing/2014/main" id="{5A3E4C94-2776-8645-A9F3-BE14D994A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339684"/>
              </p:ext>
            </p:extLst>
          </p:nvPr>
        </p:nvGraphicFramePr>
        <p:xfrm>
          <a:off x="10907643" y="105623"/>
          <a:ext cx="1808408" cy="940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408">
                  <a:extLst>
                    <a:ext uri="{9D8B030D-6E8A-4147-A177-3AD203B41FA5}">
                      <a16:colId xmlns:a16="http://schemas.microsoft.com/office/drawing/2014/main" val="1846770951"/>
                    </a:ext>
                  </a:extLst>
                </a:gridCol>
              </a:tblGrid>
              <a:tr h="287628">
                <a:tc>
                  <a:txBody>
                    <a:bodyPr/>
                    <a:lstStyle/>
                    <a:p>
                      <a:pPr algn="ctr"/>
                      <a:r>
                        <a:rPr lang="en-IT" sz="1000" b="0" dirty="0"/>
                        <a:t>Rings unleashed notes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760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800" dirty="0">
                          <a:solidFill>
                            <a:schemeClr val="bg1"/>
                          </a:solidFill>
                        </a:rPr>
                        <a:t>SAG (</a:t>
                      </a:r>
                      <a:r>
                        <a:rPr lang="en-GB" sz="800" dirty="0">
                          <a:solidFill>
                            <a:schemeClr val="bg1"/>
                          </a:solidFill>
                        </a:rPr>
                        <a:t>Spontaneous Anonymous Group)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550751"/>
                  </a:ext>
                </a:extLst>
              </a:tr>
              <a:tr h="211650">
                <a:tc>
                  <a:txBody>
                    <a:bodyPr/>
                    <a:lstStyle/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600" dirty="0">
                          <a:solidFill>
                            <a:schemeClr val="tx1"/>
                          </a:solidFill>
                        </a:rPr>
                        <a:t>the index value of actual signer (𝜋) is random, otherwise X</a:t>
                      </a:r>
                      <a:r>
                        <a:rPr lang="en-GB" sz="600" baseline="-25000" dirty="0">
                          <a:solidFill>
                            <a:schemeClr val="tx1"/>
                          </a:solidFill>
                        </a:rPr>
                        <a:t>𝜋</a:t>
                      </a:r>
                      <a:r>
                        <a:rPr lang="en-GB" sz="600" dirty="0">
                          <a:solidFill>
                            <a:schemeClr val="tx1"/>
                          </a:solidFill>
                        </a:rPr>
                        <a:t> could be deduced from the order of parameters provided in signature;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6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IT" sz="600" dirty="0">
                          <a:solidFill>
                            <a:schemeClr val="tx1"/>
                          </a:solidFill>
                        </a:rPr>
                        <a:t>he challenges </a:t>
                      </a:r>
                      <a:r>
                        <a:rPr lang="en-IT" sz="600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IT" sz="6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IT" sz="600" baseline="0" dirty="0">
                          <a:solidFill>
                            <a:schemeClr val="tx1"/>
                          </a:solidFill>
                        </a:rPr>
                        <a:t> are</a:t>
                      </a:r>
                      <a:r>
                        <a:rPr lang="en-IT" sz="600" dirty="0">
                          <a:solidFill>
                            <a:schemeClr val="tx1"/>
                          </a:solidFill>
                        </a:rPr>
                        <a:t> built from previous slice elements, with dependencies depicted by the arrows;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60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IT" sz="600" dirty="0">
                          <a:solidFill>
                            <a:schemeClr val="tx1"/>
                          </a:solidFill>
                        </a:rPr>
                        <a:t>inal r</a:t>
                      </a:r>
                      <a:r>
                        <a:rPr lang="en-GB" sz="600" baseline="-25000" dirty="0">
                          <a:solidFill>
                            <a:schemeClr val="tx1"/>
                          </a:solidFill>
                        </a:rPr>
                        <a:t>𝜋</a:t>
                      </a:r>
                      <a:r>
                        <a:rPr lang="en-IT" sz="600" baseline="-25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T" sz="600" dirty="0">
                          <a:solidFill>
                            <a:schemeClr val="tx1"/>
                          </a:solidFill>
                        </a:rPr>
                        <a:t>definition guarantees the dependencies applying to all other c</a:t>
                      </a:r>
                      <a:r>
                        <a:rPr lang="en-IT" sz="6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IT" sz="600" dirty="0">
                          <a:solidFill>
                            <a:schemeClr val="tx1"/>
                          </a:solidFill>
                        </a:rPr>
                        <a:t> still apply to c</a:t>
                      </a:r>
                      <a:r>
                        <a:rPr lang="en-GB" sz="600" baseline="-25000" dirty="0">
                          <a:solidFill>
                            <a:schemeClr val="tx1"/>
                          </a:solidFill>
                        </a:rPr>
                        <a:t>𝜋+1</a:t>
                      </a:r>
                      <a:r>
                        <a:rPr lang="en-GB" sz="600" baseline="0" dirty="0">
                          <a:solidFill>
                            <a:schemeClr val="tx1"/>
                          </a:solidFill>
                        </a:rPr>
                        <a:t> as well (even if originally calculated from 𝛼), so challenges form a closed chain, a ring: that’s why it’s enough to provide c</a:t>
                      </a:r>
                      <a:r>
                        <a:rPr lang="en-GB" sz="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600" baseline="0" dirty="0">
                          <a:solidFill>
                            <a:schemeClr val="tx1"/>
                          </a:solidFill>
                        </a:rPr>
                        <a:t> in signature (it’s the “someway preserved” single-challenge-per-multi-signature property)</a:t>
                      </a:r>
                      <a:endParaRPr lang="en-IT" sz="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8902"/>
                  </a:ext>
                </a:extLst>
              </a:tr>
              <a:tr h="126120">
                <a:tc>
                  <a:txBody>
                    <a:bodyPr/>
                    <a:lstStyle/>
                    <a:p>
                      <a:pPr algn="ctr"/>
                      <a:r>
                        <a:rPr lang="en-IT" sz="800" dirty="0">
                          <a:solidFill>
                            <a:schemeClr val="bg1"/>
                          </a:solidFill>
                        </a:rPr>
                        <a:t>bLSAG (Back’s Linkable SAG)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43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T" sz="600" dirty="0"/>
                        <a:t>bLSAG is a SAG extended with a key image X</a:t>
                      </a:r>
                      <a:r>
                        <a:rPr lang="en-IT" sz="600" baseline="30000" dirty="0"/>
                        <a:t>*</a:t>
                      </a:r>
                      <a:r>
                        <a:rPr lang="en-IT" sz="600" baseline="0" dirty="0"/>
                        <a:t> (to prevent double spending while still mantaining anonymity, introducing linkability of signatures) and modified challenges </a:t>
                      </a:r>
                      <a:r>
                        <a:rPr lang="en-IT" sz="6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IT" sz="6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IT" sz="600" baseline="0" dirty="0"/>
                        <a:t> to commit to that key image as well;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600" baseline="0" dirty="0"/>
                        <a:t>H</a:t>
                      </a:r>
                      <a:r>
                        <a:rPr lang="en-GB" sz="600" baseline="-25000" dirty="0"/>
                        <a:t>p</a:t>
                      </a:r>
                      <a:r>
                        <a:rPr lang="en-GB" sz="600" baseline="0" dirty="0"/>
                        <a:t>(</a:t>
                      </a:r>
                      <a:r>
                        <a:rPr lang="en-IT" sz="600" dirty="0"/>
                        <a:t>X</a:t>
                      </a:r>
                      <a:r>
                        <a:rPr lang="en-GB" sz="600" baseline="-25000" dirty="0"/>
                        <a:t>𝜋</a:t>
                      </a:r>
                      <a:r>
                        <a:rPr lang="en-IT" sz="600" dirty="0"/>
                        <a:t>) is a carefully chosen function returning a random point in EC basepoint-subgroup of prime-order 𝑙, acting as generator point for key image X</a:t>
                      </a:r>
                      <a:r>
                        <a:rPr lang="en-IT" sz="600" baseline="30000" dirty="0"/>
                        <a:t>*</a:t>
                      </a:r>
                      <a:r>
                        <a:rPr lang="en-IT" sz="600" dirty="0"/>
                        <a:t> </a:t>
                      </a:r>
                      <a:r>
                        <a:rPr lang="en-IT" sz="500" dirty="0"/>
                        <a:t>≜</a:t>
                      </a:r>
                      <a:r>
                        <a:rPr lang="en-IT" sz="600" dirty="0"/>
                        <a:t> 𝑥</a:t>
                      </a:r>
                      <a:r>
                        <a:rPr lang="en-GB" sz="600" baseline="-25000" dirty="0"/>
                        <a:t>𝜋</a:t>
                      </a:r>
                      <a:r>
                        <a:rPr lang="en-IT" sz="600" baseline="-25000" dirty="0"/>
                        <a:t> </a:t>
                      </a:r>
                      <a:r>
                        <a:rPr lang="en-GB" sz="600" baseline="0" dirty="0"/>
                        <a:t>H</a:t>
                      </a:r>
                      <a:r>
                        <a:rPr lang="en-GB" sz="600" baseline="-25000" dirty="0"/>
                        <a:t>p</a:t>
                      </a:r>
                      <a:r>
                        <a:rPr lang="en-GB" sz="600" baseline="0" dirty="0"/>
                        <a:t>(</a:t>
                      </a:r>
                      <a:r>
                        <a:rPr lang="en-IT" sz="600" dirty="0"/>
                        <a:t>X</a:t>
                      </a:r>
                      <a:r>
                        <a:rPr lang="en-GB" sz="600" baseline="-25000" dirty="0"/>
                        <a:t>𝜋</a:t>
                      </a:r>
                      <a:r>
                        <a:rPr lang="en-IT" sz="600" dirty="0"/>
                        <a:t>)</a:t>
                      </a:r>
                      <a:endParaRPr lang="en-IT" sz="60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T" sz="660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T" sz="6000" baseline="0" dirty="0"/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T" sz="600" dirty="0"/>
                        <a:t>𝑙</a:t>
                      </a:r>
                      <a:r>
                        <a:rPr lang="en-GB" sz="600" baseline="-25000" dirty="0"/>
                        <a:t> </a:t>
                      </a:r>
                      <a:r>
                        <a:rPr lang="en-IT" sz="600" dirty="0"/>
                        <a:t>X</a:t>
                      </a:r>
                      <a:r>
                        <a:rPr lang="en-IT" sz="600" baseline="30000" dirty="0"/>
                        <a:t>*</a:t>
                      </a:r>
                      <a:r>
                        <a:rPr lang="en-IT" sz="600" baseline="0" dirty="0"/>
                        <a:t> = 0 check in verifying algorithm is needed to avoid double spending due to key image “malleability”.</a:t>
                      </a:r>
                      <a:r>
                        <a:rPr lang="en-GB" sz="600" baseline="0" dirty="0"/>
                        <a:t> </a:t>
                      </a:r>
                      <a:r>
                        <a:rPr lang="it-IT" sz="600" baseline="0" dirty="0"/>
                        <a:t>I</a:t>
                      </a:r>
                      <a:r>
                        <a:rPr lang="it-IT" sz="600" dirty="0"/>
                        <a:t>n </a:t>
                      </a:r>
                      <a:r>
                        <a:rPr lang="it-IT" sz="600" dirty="0" err="1"/>
                        <a:t>challenges</a:t>
                      </a:r>
                      <a:r>
                        <a:rPr lang="it-IT" sz="600" dirty="0"/>
                        <a:t> </a:t>
                      </a:r>
                      <a:r>
                        <a:rPr lang="it-IT" sz="600" dirty="0" err="1"/>
                        <a:t>we</a:t>
                      </a:r>
                      <a:r>
                        <a:rPr lang="it-IT" sz="600" dirty="0"/>
                        <a:t> </a:t>
                      </a:r>
                      <a:r>
                        <a:rPr lang="it-IT" sz="600" dirty="0" err="1"/>
                        <a:t>have</a:t>
                      </a:r>
                      <a:r>
                        <a:rPr lang="en-GB" sz="600" dirty="0"/>
                        <a:t>:</a:t>
                      </a:r>
                      <a:br>
                        <a:rPr lang="en-GB" sz="600" dirty="0"/>
                      </a:br>
                      <a:r>
                        <a:rPr lang="en-GB" sz="100" dirty="0"/>
                        <a:t> </a:t>
                      </a:r>
                      <a:br>
                        <a:rPr lang="en-GB" sz="600" dirty="0"/>
                      </a:br>
                      <a:r>
                        <a:rPr lang="en-GB" sz="600" dirty="0"/>
                        <a:t>                      c</a:t>
                      </a:r>
                      <a:r>
                        <a:rPr lang="en-GB" sz="600" baseline="-25000" dirty="0"/>
                        <a:t> </a:t>
                      </a:r>
                      <a:r>
                        <a:rPr lang="en-IT" sz="600" baseline="-25000" dirty="0"/>
                        <a:t>i</a:t>
                      </a:r>
                      <a:r>
                        <a:rPr lang="en-IT" sz="600" dirty="0"/>
                        <a:t> = H( … c</a:t>
                      </a:r>
                      <a:r>
                        <a:rPr lang="en-IT" sz="600" baseline="-25000" dirty="0"/>
                        <a:t> i-1 </a:t>
                      </a:r>
                      <a:r>
                        <a:rPr lang="en-IT" sz="600" dirty="0"/>
                        <a:t>X</a:t>
                      </a:r>
                      <a:r>
                        <a:rPr lang="en-IT" sz="600" baseline="30000" dirty="0"/>
                        <a:t>*</a:t>
                      </a:r>
                      <a:r>
                        <a:rPr lang="en-IT" sz="600" baseline="-25000" dirty="0"/>
                        <a:t> </a:t>
                      </a:r>
                      <a:r>
                        <a:rPr lang="en-IT" sz="600" dirty="0"/>
                        <a:t>)</a:t>
                      </a:r>
                      <a:br>
                        <a:rPr lang="en-IT" sz="600" dirty="0"/>
                      </a:br>
                      <a:r>
                        <a:rPr lang="en-IT" sz="100" dirty="0"/>
                        <a:t> </a:t>
                      </a:r>
                      <a:br>
                        <a:rPr lang="en-IT" sz="600" dirty="0"/>
                      </a:br>
                      <a:r>
                        <a:rPr lang="en-GB" sz="600" dirty="0"/>
                        <a:t>h</a:t>
                      </a:r>
                      <a:r>
                        <a:rPr lang="en-IT" sz="600" dirty="0"/>
                        <a:t>owever X</a:t>
                      </a:r>
                      <a:r>
                        <a:rPr lang="en-IT" sz="600" baseline="30000" dirty="0"/>
                        <a:t>*</a:t>
                      </a:r>
                      <a:r>
                        <a:rPr lang="en-IT" sz="600" baseline="0" dirty="0"/>
                        <a:t> </a:t>
                      </a:r>
                      <a:r>
                        <a:rPr lang="en-IT" sz="600" dirty="0"/>
                        <a:t>could be substituted by a fake</a:t>
                      </a:r>
                      <a:br>
                        <a:rPr lang="en-IT" sz="600" dirty="0"/>
                      </a:br>
                      <a:r>
                        <a:rPr lang="en-IT" sz="600" dirty="0"/>
                        <a:t>X</a:t>
                      </a:r>
                      <a:r>
                        <a:rPr lang="en-IT" sz="600" baseline="30000" dirty="0"/>
                        <a:t>*</a:t>
                      </a:r>
                      <a:r>
                        <a:rPr lang="en-IT" sz="600" dirty="0"/>
                        <a:t>+</a:t>
                      </a:r>
                      <a:r>
                        <a:rPr lang="en-IT" sz="600" baseline="-25000" dirty="0"/>
                        <a:t> </a:t>
                      </a:r>
                      <a:r>
                        <a:rPr lang="en-IT" sz="600" dirty="0"/>
                        <a:t>P</a:t>
                      </a:r>
                      <a:r>
                        <a:rPr lang="en-IT" sz="600" baseline="-25000" dirty="0"/>
                        <a:t>h</a:t>
                      </a:r>
                      <a:r>
                        <a:rPr lang="en-IT" sz="600" dirty="0"/>
                        <a:t>  -where P</a:t>
                      </a:r>
                      <a:r>
                        <a:rPr lang="en-IT" sz="600" baseline="-25000" dirty="0"/>
                        <a:t>h</a:t>
                      </a:r>
                      <a:r>
                        <a:rPr lang="en-IT" sz="600" dirty="0"/>
                        <a:t> is a point in EC subgroup of order h, the cofactor- if the attacker found (by tries) all c</a:t>
                      </a:r>
                      <a:r>
                        <a:rPr lang="en-IT" sz="600" baseline="-25000" dirty="0"/>
                        <a:t>i</a:t>
                      </a:r>
                      <a:r>
                        <a:rPr lang="en-IT" sz="600" dirty="0"/>
                        <a:t> multiples of h; in that case:</a:t>
                      </a:r>
                      <a:br>
                        <a:rPr lang="en-IT" sz="600" dirty="0"/>
                      </a:br>
                      <a:r>
                        <a:rPr lang="en-IT" sz="200" dirty="0"/>
                        <a:t> </a:t>
                      </a:r>
                      <a:br>
                        <a:rPr lang="en-IT" sz="200" dirty="0"/>
                      </a:br>
                      <a:r>
                        <a:rPr lang="en-IT" sz="600" dirty="0"/>
                        <a:t>             </a:t>
                      </a:r>
                      <a:r>
                        <a:rPr lang="en-GB" sz="600" dirty="0"/>
                        <a:t>c</a:t>
                      </a:r>
                      <a:r>
                        <a:rPr lang="en-GB" sz="600" baseline="-25000" dirty="0"/>
                        <a:t> </a:t>
                      </a:r>
                      <a:r>
                        <a:rPr lang="en-GB" sz="600" baseline="-25000" dirty="0" err="1"/>
                        <a:t>i</a:t>
                      </a:r>
                      <a:r>
                        <a:rPr lang="en-IT" sz="600" baseline="-25000" dirty="0"/>
                        <a:t> </a:t>
                      </a:r>
                      <a:r>
                        <a:rPr lang="en-IT" sz="600" dirty="0"/>
                        <a:t>(</a:t>
                      </a:r>
                      <a:r>
                        <a:rPr lang="en-IT" sz="600" baseline="-25000" dirty="0"/>
                        <a:t> </a:t>
                      </a:r>
                      <a:r>
                        <a:rPr lang="en-IT" sz="600" dirty="0"/>
                        <a:t>X</a:t>
                      </a:r>
                      <a:r>
                        <a:rPr lang="en-IT" sz="600" baseline="30000" dirty="0"/>
                        <a:t>*</a:t>
                      </a:r>
                      <a:r>
                        <a:rPr lang="en-IT" sz="600" dirty="0"/>
                        <a:t>+</a:t>
                      </a:r>
                      <a:r>
                        <a:rPr lang="en-IT" sz="600" baseline="-25000" dirty="0"/>
                        <a:t> </a:t>
                      </a:r>
                      <a:r>
                        <a:rPr lang="en-IT" sz="600" dirty="0"/>
                        <a:t>P</a:t>
                      </a:r>
                      <a:r>
                        <a:rPr lang="en-IT" sz="600" baseline="-25000" dirty="0"/>
                        <a:t>h </a:t>
                      </a:r>
                      <a:r>
                        <a:rPr lang="en-IT" sz="600" dirty="0"/>
                        <a:t>) = </a:t>
                      </a:r>
                      <a:r>
                        <a:rPr lang="en-GB" sz="600" dirty="0"/>
                        <a:t>c</a:t>
                      </a:r>
                      <a:r>
                        <a:rPr lang="en-GB" sz="600" baseline="-25000" dirty="0"/>
                        <a:t> </a:t>
                      </a:r>
                      <a:r>
                        <a:rPr lang="en-GB" sz="600" baseline="-25000" dirty="0" err="1"/>
                        <a:t>i</a:t>
                      </a:r>
                      <a:r>
                        <a:rPr lang="en-GB" sz="600" baseline="-25000" dirty="0"/>
                        <a:t> </a:t>
                      </a:r>
                      <a:r>
                        <a:rPr lang="en-IT" sz="600" dirty="0"/>
                        <a:t>X</a:t>
                      </a:r>
                      <a:r>
                        <a:rPr lang="en-IT" sz="600" baseline="30000" dirty="0"/>
                        <a:t>*</a:t>
                      </a:r>
                      <a:r>
                        <a:rPr lang="en-IT" sz="600" dirty="0"/>
                        <a:t>+</a:t>
                      </a:r>
                      <a:r>
                        <a:rPr lang="en-IT" sz="600" baseline="-25000" dirty="0"/>
                        <a:t> </a:t>
                      </a:r>
                      <a:r>
                        <a:rPr lang="en-GB" sz="600" dirty="0"/>
                        <a:t>c</a:t>
                      </a:r>
                      <a:r>
                        <a:rPr lang="en-GB" sz="600" baseline="-25000" dirty="0"/>
                        <a:t> </a:t>
                      </a:r>
                      <a:r>
                        <a:rPr lang="en-GB" sz="600" baseline="-25000" dirty="0" err="1"/>
                        <a:t>i</a:t>
                      </a:r>
                      <a:r>
                        <a:rPr lang="en-GB" sz="600" baseline="-25000" dirty="0"/>
                        <a:t> </a:t>
                      </a:r>
                      <a:r>
                        <a:rPr lang="en-IT" sz="600" dirty="0"/>
                        <a:t>P</a:t>
                      </a:r>
                      <a:r>
                        <a:rPr lang="en-IT" sz="600" baseline="-25000" dirty="0"/>
                        <a:t>h </a:t>
                      </a:r>
                      <a:r>
                        <a:rPr lang="en-IT" sz="600" baseline="0" dirty="0"/>
                        <a:t>= </a:t>
                      </a:r>
                      <a:r>
                        <a:rPr lang="en-GB" sz="600" dirty="0"/>
                        <a:t>c</a:t>
                      </a:r>
                      <a:r>
                        <a:rPr lang="en-GB" sz="600" baseline="-25000" dirty="0"/>
                        <a:t> </a:t>
                      </a:r>
                      <a:r>
                        <a:rPr lang="en-GB" sz="600" baseline="-25000" dirty="0" err="1"/>
                        <a:t>i</a:t>
                      </a:r>
                      <a:r>
                        <a:rPr lang="en-GB" sz="600" baseline="-25000" dirty="0"/>
                        <a:t> </a:t>
                      </a:r>
                      <a:r>
                        <a:rPr lang="en-IT" sz="600" dirty="0"/>
                        <a:t>X</a:t>
                      </a:r>
                      <a:r>
                        <a:rPr lang="en-IT" sz="600" baseline="30000" dirty="0"/>
                        <a:t>*</a:t>
                      </a:r>
                      <a:br>
                        <a:rPr lang="en-IT" sz="600" baseline="30000" dirty="0"/>
                      </a:br>
                      <a:r>
                        <a:rPr lang="en-IT" sz="200" baseline="0" dirty="0"/>
                        <a:t> </a:t>
                      </a:r>
                      <a:br>
                        <a:rPr lang="en-IT" sz="200" dirty="0"/>
                      </a:br>
                      <a:r>
                        <a:rPr lang="en-IT" sz="600" dirty="0"/>
                        <a:t>because any point multiplied by its subgroup order gives zero. Luckily 𝑙</a:t>
                      </a:r>
                      <a:r>
                        <a:rPr lang="en-GB" sz="600" baseline="-25000" dirty="0"/>
                        <a:t> </a:t>
                      </a:r>
                      <a:r>
                        <a:rPr lang="en-IT" sz="600" dirty="0"/>
                        <a:t>(</a:t>
                      </a:r>
                      <a:r>
                        <a:rPr lang="en-IT" sz="600" baseline="-25000" dirty="0"/>
                        <a:t> </a:t>
                      </a:r>
                      <a:r>
                        <a:rPr lang="en-IT" sz="600" dirty="0"/>
                        <a:t>X</a:t>
                      </a:r>
                      <a:r>
                        <a:rPr lang="en-IT" sz="600" baseline="30000" dirty="0"/>
                        <a:t>*</a:t>
                      </a:r>
                      <a:r>
                        <a:rPr lang="en-IT" sz="600" dirty="0"/>
                        <a:t>+</a:t>
                      </a:r>
                      <a:r>
                        <a:rPr lang="en-IT" sz="600" baseline="-25000" dirty="0"/>
                        <a:t> </a:t>
                      </a:r>
                      <a:r>
                        <a:rPr lang="en-IT" sz="600" dirty="0"/>
                        <a:t>P</a:t>
                      </a:r>
                      <a:r>
                        <a:rPr lang="en-IT" sz="600" baseline="-25000" dirty="0"/>
                        <a:t>h </a:t>
                      </a:r>
                      <a:r>
                        <a:rPr lang="en-IT" sz="600" dirty="0"/>
                        <a:t>) </a:t>
                      </a:r>
                      <a:r>
                        <a:rPr lang="en-IT" sz="600" baseline="0" dirty="0"/>
                        <a:t>≠ 0 because, being prime, </a:t>
                      </a:r>
                      <a:r>
                        <a:rPr lang="en-IT" sz="600" dirty="0"/>
                        <a:t>𝑙 cannot be a multiple of 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380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800" dirty="0">
                          <a:solidFill>
                            <a:schemeClr val="bg1"/>
                          </a:solidFill>
                        </a:rPr>
                        <a:t>MLSAG (</a:t>
                      </a:r>
                      <a:r>
                        <a:rPr lang="en-GB" sz="800" dirty="0">
                          <a:solidFill>
                            <a:schemeClr val="bg1"/>
                          </a:solidFill>
                        </a:rPr>
                        <a:t>Multilayer Linkable SAG</a:t>
                      </a:r>
                      <a:r>
                        <a:rPr lang="en-IT" sz="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528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T" sz="600" dirty="0"/>
                        <a:t>MLSAG is a stack of many bLSAG, with per-slice challenges </a:t>
                      </a:r>
                      <a:r>
                        <a:rPr lang="en-IT" sz="6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IT" sz="600" baseline="-2500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en-IT" sz="600" dirty="0"/>
                        <a:t>(so one single challenge for each 3D slice, commiting to all layers);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600" dirty="0">
                          <a:solidFill>
                            <a:schemeClr val="tx1"/>
                          </a:solidFill>
                        </a:rPr>
                        <a:t>even if it doesn’t appear to be a schema requirement, in </a:t>
                      </a:r>
                      <a:r>
                        <a:rPr lang="en-GB" sz="600" dirty="0" err="1">
                          <a:solidFill>
                            <a:schemeClr val="tx1"/>
                          </a:solidFill>
                        </a:rPr>
                        <a:t>Monero</a:t>
                      </a:r>
                      <a:r>
                        <a:rPr lang="en-GB" sz="600" dirty="0">
                          <a:solidFill>
                            <a:schemeClr val="tx1"/>
                          </a:solidFill>
                        </a:rPr>
                        <a:t> the index value of actual signer (𝜋) is intended to be random but shared among all layers, offering inter-levels clustering opportunity to an attacker making an educated guess about actual keys: that’s why multi-input transactions (where maximum savings could be attained) have preferred to avoid the use of just one single MLSAG</a:t>
                      </a:r>
                      <a:endParaRPr lang="en-IT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316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T" sz="800" dirty="0">
                          <a:solidFill>
                            <a:schemeClr val="bg1"/>
                          </a:solidFill>
                        </a:rPr>
                        <a:t>CLSAG (Concise Linkable SAG)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06312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T" sz="600" dirty="0"/>
                        <a:t>the schema currently used by Monero, it’s a bLSAG for “pseudo keys” </a:t>
                      </a:r>
                      <a:r>
                        <a:rPr lang="en-IT" sz="600" baseline="0" dirty="0"/>
                        <a:t>w</a:t>
                      </a:r>
                      <a:r>
                        <a:rPr lang="en-GB" sz="600" baseline="-25000" dirty="0">
                          <a:solidFill>
                            <a:schemeClr val="tx1"/>
                          </a:solidFill>
                        </a:rPr>
                        <a:t>𝜋</a:t>
                      </a:r>
                      <a:r>
                        <a:rPr lang="en-IT" sz="600" baseline="0" dirty="0"/>
                        <a:t> and W</a:t>
                      </a:r>
                      <a:r>
                        <a:rPr lang="en-IT" sz="600" baseline="-25000" dirty="0"/>
                        <a:t>i</a:t>
                      </a:r>
                      <a:r>
                        <a:rPr lang="en-IT" sz="600" baseline="0" dirty="0"/>
                        <a:t> obtained</a:t>
                      </a:r>
                      <a:r>
                        <a:rPr lang="en-IT" sz="600" dirty="0"/>
                        <a:t> aggregating keys on MLSAG different levels; it provides back-compatible linkability (meaning usual key image generation) only for X</a:t>
                      </a:r>
                      <a:r>
                        <a:rPr lang="en-IT" sz="400" baseline="-25000" dirty="0"/>
                        <a:t> </a:t>
                      </a:r>
                      <a:r>
                        <a:rPr lang="en-GB" sz="600" baseline="-25000" dirty="0">
                          <a:solidFill>
                            <a:schemeClr val="tx1"/>
                          </a:solidFill>
                        </a:rPr>
                        <a:t>𝜋,1</a:t>
                      </a:r>
                      <a:r>
                        <a:rPr lang="en-GB" sz="400" baseline="-25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600" baseline="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600" baseline="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GB" sz="600" baseline="300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GB" sz="600" baseline="0" dirty="0">
                          <a:solidFill>
                            <a:schemeClr val="tx1"/>
                          </a:solidFill>
                        </a:rPr>
                        <a:t> doesn’t really prevent double spending by itself but it’s built from effective X</a:t>
                      </a:r>
                      <a:r>
                        <a:rPr lang="en-GB" sz="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600" baseline="300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GB" sz="600" baseline="0" dirty="0">
                          <a:solidFill>
                            <a:schemeClr val="tx1"/>
                          </a:solidFill>
                        </a:rPr>
                        <a:t> and X</a:t>
                      </a:r>
                      <a:r>
                        <a:rPr lang="en-GB" sz="400" baseline="-25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600" baseline="-25000" dirty="0">
                          <a:solidFill>
                            <a:schemeClr val="tx1"/>
                          </a:solidFill>
                        </a:rPr>
                        <a:t>i≠1</a:t>
                      </a:r>
                      <a:r>
                        <a:rPr lang="en-GB" sz="600" baseline="300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GB" sz="600" baseline="0" dirty="0">
                          <a:solidFill>
                            <a:schemeClr val="tx1"/>
                          </a:solidFill>
                        </a:rPr>
                        <a:t> artifacts (that’s why they are the ones actually used in verifying algorithm)</a:t>
                      </a:r>
                      <a:endParaRPr lang="en-IT" sz="6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63062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/>
                      <a:r>
                        <a:rPr lang="en-IT" sz="1000" dirty="0">
                          <a:solidFill>
                            <a:schemeClr val="bg1"/>
                          </a:solidFill>
                        </a:rPr>
                        <a:t>Credits</a:t>
                      </a:r>
                    </a:p>
                    <a:p>
                      <a:pPr algn="ctr"/>
                      <a:r>
                        <a:rPr lang="en-IT" sz="600" dirty="0">
                          <a:solidFill>
                            <a:schemeClr val="bg1"/>
                          </a:solidFill>
                        </a:rPr>
                        <a:t>This cheatsheet is deeply inspired by </a:t>
                      </a:r>
                      <a:r>
                        <a:rPr lang="en-IT" sz="600" dirty="0">
                          <a:solidFill>
                            <a:schemeClr val="bg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Zero to Monero: 2nd Edition</a:t>
                      </a:r>
                      <a:r>
                        <a:rPr lang="en-IT" sz="600" dirty="0">
                          <a:solidFill>
                            <a:schemeClr val="bg1"/>
                          </a:solidFill>
                        </a:rPr>
                        <a:t> (especially chapters 2 and 3 and mentioned sources): the </a:t>
                      </a:r>
                      <a:r>
                        <a:rPr lang="en-GB" sz="600" dirty="0">
                          <a:solidFill>
                            <a:schemeClr val="bg1"/>
                          </a:solidFill>
                        </a:rPr>
                        <a:t>notation is only slightly different and with “minor” omissions to focus on gradual presentation of Rings’ core properties (e.g., no key prefixing or domain separation for hashes)</a:t>
                      </a:r>
                      <a:endParaRPr lang="en-IT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458598"/>
                  </a:ext>
                </a:extLst>
              </a:tr>
            </a:tbl>
          </a:graphicData>
        </a:graphic>
      </p:graphicFrame>
      <p:sp>
        <p:nvSpPr>
          <p:cNvPr id="1425" name="TextBox 1424">
            <a:extLst>
              <a:ext uri="{FF2B5EF4-FFF2-40B4-BE49-F238E27FC236}">
                <a16:creationId xmlns:a16="http://schemas.microsoft.com/office/drawing/2014/main" id="{0966280F-4FC2-7C4B-BDF5-1753031F59A6}"/>
              </a:ext>
            </a:extLst>
          </p:cNvPr>
          <p:cNvSpPr txBox="1"/>
          <p:nvPr/>
        </p:nvSpPr>
        <p:spPr>
          <a:xfrm>
            <a:off x="11082267" y="2991460"/>
            <a:ext cx="1581912" cy="18466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600" u="sng" dirty="0"/>
              <a:t>s</a:t>
            </a:r>
            <a:r>
              <a:rPr lang="en-IT" sz="600" u="sng" dirty="0"/>
              <a:t>ome BAD key image generators</a:t>
            </a:r>
          </a:p>
          <a:p>
            <a:endParaRPr lang="en-IT" sz="400" dirty="0"/>
          </a:p>
          <a:p>
            <a:r>
              <a:rPr lang="en-IT" sz="600" b="1" dirty="0"/>
              <a:t>H</a:t>
            </a:r>
            <a:r>
              <a:rPr lang="en-IT" sz="600" b="1" baseline="-25000" dirty="0"/>
              <a:t>p</a:t>
            </a:r>
            <a:r>
              <a:rPr lang="en-IT" sz="600" b="1" dirty="0"/>
              <a:t>(X</a:t>
            </a:r>
            <a:r>
              <a:rPr lang="en-GB" sz="600" b="1" baseline="-25000" dirty="0"/>
              <a:t>𝜋</a:t>
            </a:r>
            <a:r>
              <a:rPr lang="en-IT" sz="600" b="1" dirty="0"/>
              <a:t>) </a:t>
            </a:r>
            <a:r>
              <a:rPr lang="en-IT" sz="500" b="1" dirty="0"/>
              <a:t>≜</a:t>
            </a:r>
            <a:r>
              <a:rPr lang="en-IT" sz="600" b="1" dirty="0"/>
              <a:t> n(X</a:t>
            </a:r>
            <a:r>
              <a:rPr lang="en-GB" sz="600" b="1" baseline="-25000" dirty="0"/>
              <a:t>𝜋</a:t>
            </a:r>
            <a:r>
              <a:rPr lang="en-IT" sz="600" b="1" dirty="0"/>
              <a:t>)</a:t>
            </a:r>
            <a:r>
              <a:rPr lang="en-IT" sz="600" b="1" baseline="-25000" dirty="0"/>
              <a:t> </a:t>
            </a:r>
            <a:r>
              <a:rPr lang="en-IT" sz="600" b="1" dirty="0"/>
              <a:t>G</a:t>
            </a:r>
            <a:br>
              <a:rPr lang="en-IT" sz="600" b="1" dirty="0"/>
            </a:br>
            <a:r>
              <a:rPr lang="en-IT" sz="600" dirty="0"/>
              <a:t>⟹ X</a:t>
            </a:r>
            <a:r>
              <a:rPr lang="en-IT" sz="600" baseline="30000" dirty="0"/>
              <a:t>*</a:t>
            </a:r>
            <a:r>
              <a:rPr lang="en-IT" sz="600" dirty="0"/>
              <a:t> </a:t>
            </a:r>
            <a:r>
              <a:rPr lang="en-IT" sz="500" dirty="0"/>
              <a:t>≜</a:t>
            </a:r>
            <a:r>
              <a:rPr lang="en-IT" sz="600" dirty="0"/>
              <a:t> 𝑥</a:t>
            </a:r>
            <a:r>
              <a:rPr lang="en-GB" sz="600" baseline="-25000" dirty="0"/>
              <a:t>𝜋</a:t>
            </a:r>
            <a:r>
              <a:rPr lang="en-IT" sz="600" baseline="-25000" dirty="0"/>
              <a:t> </a:t>
            </a:r>
            <a:r>
              <a:rPr lang="en-IT" sz="600" dirty="0"/>
              <a:t>n(X</a:t>
            </a:r>
            <a:r>
              <a:rPr lang="en-GB" sz="600" baseline="-25000" dirty="0"/>
              <a:t>𝜋</a:t>
            </a:r>
            <a:r>
              <a:rPr lang="en-IT" sz="600" dirty="0"/>
              <a:t>)</a:t>
            </a:r>
            <a:r>
              <a:rPr lang="en-IT" sz="600" baseline="-25000" dirty="0"/>
              <a:t> </a:t>
            </a:r>
            <a:r>
              <a:rPr lang="en-IT" sz="600" dirty="0"/>
              <a:t>G = n(X</a:t>
            </a:r>
            <a:r>
              <a:rPr lang="en-GB" sz="600" baseline="-25000" dirty="0"/>
              <a:t>𝜋</a:t>
            </a:r>
            <a:r>
              <a:rPr lang="en-IT" sz="600" dirty="0"/>
              <a:t>)</a:t>
            </a:r>
            <a:r>
              <a:rPr lang="en-IT" sz="600" baseline="-25000" dirty="0"/>
              <a:t> </a:t>
            </a:r>
            <a:r>
              <a:rPr lang="en-IT" sz="600" dirty="0"/>
              <a:t>𝑥</a:t>
            </a:r>
            <a:r>
              <a:rPr lang="en-GB" sz="600" baseline="-25000" dirty="0"/>
              <a:t>𝜋 </a:t>
            </a:r>
            <a:r>
              <a:rPr lang="en-GB" sz="600" dirty="0"/>
              <a:t>G = </a:t>
            </a:r>
            <a:r>
              <a:rPr lang="en-IT" sz="600" dirty="0"/>
              <a:t>n(X</a:t>
            </a:r>
            <a:r>
              <a:rPr lang="en-GB" sz="600" baseline="-25000" dirty="0"/>
              <a:t>𝜋</a:t>
            </a:r>
            <a:r>
              <a:rPr lang="en-GB" sz="600" dirty="0"/>
              <a:t>)</a:t>
            </a:r>
            <a:r>
              <a:rPr lang="en-GB" sz="600" baseline="-25000" dirty="0"/>
              <a:t> </a:t>
            </a:r>
            <a:r>
              <a:rPr lang="en-IT" sz="600" dirty="0"/>
              <a:t>X</a:t>
            </a:r>
            <a:r>
              <a:rPr lang="en-GB" sz="600" baseline="-25000" dirty="0"/>
              <a:t>𝜋</a:t>
            </a:r>
            <a:br>
              <a:rPr lang="en-GB" sz="600" dirty="0"/>
            </a:br>
            <a:r>
              <a:rPr lang="en-GB" sz="600" dirty="0"/>
              <a:t>so actual signer could be found by tries</a:t>
            </a:r>
          </a:p>
          <a:p>
            <a:endParaRPr lang="en-GB" sz="400" dirty="0"/>
          </a:p>
          <a:p>
            <a:r>
              <a:rPr lang="en-IT" sz="600" b="1" dirty="0"/>
              <a:t>H</a:t>
            </a:r>
            <a:r>
              <a:rPr lang="en-IT" sz="600" b="1" baseline="-25000" dirty="0"/>
              <a:t>p</a:t>
            </a:r>
            <a:r>
              <a:rPr lang="en-IT" sz="600" b="1" dirty="0"/>
              <a:t>(X</a:t>
            </a:r>
            <a:r>
              <a:rPr lang="en-GB" sz="600" b="1" baseline="-25000" dirty="0"/>
              <a:t>𝜋</a:t>
            </a:r>
            <a:r>
              <a:rPr lang="en-IT" sz="600" b="1" dirty="0"/>
              <a:t>) </a:t>
            </a:r>
            <a:r>
              <a:rPr lang="en-IT" sz="500" b="1" dirty="0"/>
              <a:t>≜ </a:t>
            </a:r>
            <a:r>
              <a:rPr lang="en-IT" sz="600" b="1" dirty="0"/>
              <a:t>G</a:t>
            </a:r>
            <a:r>
              <a:rPr lang="en-IT" sz="600" b="1" baseline="-25000" dirty="0"/>
              <a:t>2</a:t>
            </a:r>
          </a:p>
          <a:p>
            <a:r>
              <a:rPr lang="en-IT" sz="600" dirty="0"/>
              <a:t>⟹ X</a:t>
            </a:r>
            <a:r>
              <a:rPr lang="en-IT" sz="600" baseline="-25000" dirty="0"/>
              <a:t>1</a:t>
            </a:r>
            <a:r>
              <a:rPr lang="en-IT" sz="600" baseline="30000" dirty="0"/>
              <a:t>*</a:t>
            </a:r>
            <a:r>
              <a:rPr lang="en-IT" sz="600" dirty="0"/>
              <a:t> </a:t>
            </a:r>
            <a:r>
              <a:rPr lang="en-IT" sz="500" dirty="0"/>
              <a:t>≜</a:t>
            </a:r>
            <a:r>
              <a:rPr lang="en-IT" sz="600" dirty="0"/>
              <a:t> 𝑥</a:t>
            </a:r>
            <a:r>
              <a:rPr lang="en-GB" sz="600" baseline="-25000" dirty="0"/>
              <a:t>𝜋,1 </a:t>
            </a:r>
            <a:r>
              <a:rPr lang="en-IT" sz="600" dirty="0"/>
              <a:t>G</a:t>
            </a:r>
            <a:r>
              <a:rPr lang="en-IT" sz="600" baseline="-25000" dirty="0"/>
              <a:t>2</a:t>
            </a:r>
            <a:r>
              <a:rPr lang="en-IT" sz="600" dirty="0"/>
              <a:t>        X</a:t>
            </a:r>
            <a:r>
              <a:rPr lang="en-IT" sz="600" baseline="-25000" dirty="0"/>
              <a:t>2</a:t>
            </a:r>
            <a:r>
              <a:rPr lang="en-IT" sz="600" baseline="30000" dirty="0"/>
              <a:t>*</a:t>
            </a:r>
            <a:r>
              <a:rPr lang="en-IT" sz="600" dirty="0"/>
              <a:t> </a:t>
            </a:r>
            <a:r>
              <a:rPr lang="en-IT" sz="500" dirty="0"/>
              <a:t>≜</a:t>
            </a:r>
            <a:r>
              <a:rPr lang="en-IT" sz="600" dirty="0"/>
              <a:t> 𝑥</a:t>
            </a:r>
            <a:r>
              <a:rPr lang="en-GB" sz="600" baseline="-25000" dirty="0"/>
              <a:t>𝜋,2 </a:t>
            </a:r>
            <a:r>
              <a:rPr lang="en-IT" sz="600" dirty="0"/>
              <a:t>G</a:t>
            </a:r>
            <a:r>
              <a:rPr lang="en-IT" sz="600" baseline="-25000" dirty="0"/>
              <a:t>2</a:t>
            </a:r>
          </a:p>
          <a:p>
            <a:r>
              <a:rPr lang="en-IT" sz="600" dirty="0"/>
              <a:t>⟹ X</a:t>
            </a:r>
            <a:r>
              <a:rPr lang="en-IT" sz="600" baseline="-25000" dirty="0"/>
              <a:t>1</a:t>
            </a:r>
            <a:r>
              <a:rPr lang="en-IT" sz="600" baseline="30000" dirty="0"/>
              <a:t>*</a:t>
            </a:r>
            <a:r>
              <a:rPr lang="en-IT" sz="600" dirty="0"/>
              <a:t>- X</a:t>
            </a:r>
            <a:r>
              <a:rPr lang="en-IT" sz="600" baseline="-25000" dirty="0"/>
              <a:t>2</a:t>
            </a:r>
            <a:r>
              <a:rPr lang="en-IT" sz="600" baseline="30000" dirty="0"/>
              <a:t>*</a:t>
            </a:r>
            <a:r>
              <a:rPr lang="en-IT" sz="600" dirty="0"/>
              <a:t> = (𝑥</a:t>
            </a:r>
            <a:r>
              <a:rPr lang="en-GB" sz="600" baseline="-25000" dirty="0"/>
              <a:t>𝜋,1 </a:t>
            </a:r>
            <a:r>
              <a:rPr lang="en-GB" sz="600" dirty="0"/>
              <a:t>-</a:t>
            </a:r>
            <a:r>
              <a:rPr lang="en-GB" sz="600" baseline="-25000" dirty="0"/>
              <a:t> </a:t>
            </a:r>
            <a:r>
              <a:rPr lang="en-IT" sz="600" dirty="0"/>
              <a:t>𝑥</a:t>
            </a:r>
            <a:r>
              <a:rPr lang="en-GB" sz="600" baseline="-25000" dirty="0"/>
              <a:t>𝜋,2 </a:t>
            </a:r>
            <a:r>
              <a:rPr lang="en-IT" sz="600" dirty="0"/>
              <a:t>)</a:t>
            </a:r>
            <a:r>
              <a:rPr lang="en-GB" sz="600" baseline="-25000" dirty="0"/>
              <a:t> </a:t>
            </a:r>
            <a:r>
              <a:rPr lang="en-IT" sz="600" dirty="0"/>
              <a:t>G</a:t>
            </a:r>
            <a:r>
              <a:rPr lang="en-IT" sz="600" baseline="-25000" dirty="0"/>
              <a:t>2</a:t>
            </a:r>
            <a:endParaRPr lang="en-IT" sz="600" dirty="0"/>
          </a:p>
          <a:p>
            <a:r>
              <a:rPr lang="en-GB" sz="600" dirty="0"/>
              <a:t>but a previous payer to both X</a:t>
            </a:r>
            <a:r>
              <a:rPr lang="en-GB" sz="600" baseline="-25000" dirty="0"/>
              <a:t> 𝜋,1</a:t>
            </a:r>
            <a:r>
              <a:rPr lang="en-GB" sz="600" dirty="0"/>
              <a:t> and X</a:t>
            </a:r>
            <a:r>
              <a:rPr lang="en-GB" sz="600" baseline="-25000" dirty="0"/>
              <a:t> 𝜋,2</a:t>
            </a:r>
            <a:r>
              <a:rPr lang="en-GB" sz="600" dirty="0"/>
              <a:t> can calculate the value </a:t>
            </a:r>
            <a:r>
              <a:rPr lang="it-IT" sz="600" dirty="0" err="1"/>
              <a:t>between</a:t>
            </a:r>
            <a:r>
              <a:rPr lang="it-IT" sz="600" dirty="0"/>
              <a:t> </a:t>
            </a:r>
            <a:r>
              <a:rPr lang="it-IT" sz="600" dirty="0" err="1"/>
              <a:t>brackets</a:t>
            </a:r>
            <a:r>
              <a:rPr lang="it-IT" sz="600" dirty="0"/>
              <a:t> (</a:t>
            </a:r>
            <a:r>
              <a:rPr lang="it-IT" sz="600" dirty="0" err="1"/>
              <a:t>thanks</a:t>
            </a:r>
            <a:r>
              <a:rPr lang="it-IT" sz="600" dirty="0"/>
              <a:t> to </a:t>
            </a:r>
            <a:r>
              <a:rPr lang="it-IT" sz="600" dirty="0" err="1"/>
              <a:t>Diffie-Hellman-like</a:t>
            </a:r>
            <a:r>
              <a:rPr lang="it-IT" sz="600" dirty="0"/>
              <a:t> </a:t>
            </a:r>
            <a:r>
              <a:rPr lang="it-IT" sz="600" dirty="0" err="1"/>
              <a:t>exchange</a:t>
            </a:r>
            <a:r>
              <a:rPr lang="it-IT" sz="600" dirty="0"/>
              <a:t> </a:t>
            </a:r>
            <a:r>
              <a:rPr lang="it-IT" sz="600" dirty="0" err="1"/>
              <a:t>at</a:t>
            </a:r>
            <a:r>
              <a:rPr lang="it-IT" sz="600" dirty="0"/>
              <a:t> the base of </a:t>
            </a:r>
            <a:r>
              <a:rPr lang="it-IT" sz="600" dirty="0" err="1"/>
              <a:t>Stealth</a:t>
            </a:r>
            <a:r>
              <a:rPr lang="it-IT" sz="600" dirty="0"/>
              <a:t> </a:t>
            </a:r>
            <a:r>
              <a:rPr lang="it-IT" sz="600" dirty="0" err="1"/>
              <a:t>Addresses</a:t>
            </a:r>
            <a:r>
              <a:rPr lang="it-IT" sz="600" dirty="0"/>
              <a:t>), so </a:t>
            </a:r>
            <a:r>
              <a:rPr lang="it-IT" sz="600" dirty="0" err="1"/>
              <a:t>owns</a:t>
            </a:r>
            <a:r>
              <a:rPr lang="it-IT" sz="600" dirty="0"/>
              <a:t> </a:t>
            </a:r>
            <a:r>
              <a:rPr lang="it-IT" sz="600" dirty="0" err="1"/>
              <a:t>heuristics</a:t>
            </a:r>
            <a:r>
              <a:rPr lang="it-IT" sz="600" dirty="0"/>
              <a:t> to </a:t>
            </a:r>
            <a:r>
              <a:rPr lang="it-IT" sz="600" dirty="0" err="1"/>
              <a:t>pair</a:t>
            </a:r>
            <a:r>
              <a:rPr lang="it-IT" sz="600" dirty="0"/>
              <a:t> future </a:t>
            </a:r>
            <a:r>
              <a:rPr lang="en-GB" sz="600" dirty="0"/>
              <a:t>X</a:t>
            </a:r>
            <a:r>
              <a:rPr lang="en-GB" sz="600" baseline="-25000" dirty="0"/>
              <a:t> 𝜋,1</a:t>
            </a:r>
            <a:r>
              <a:rPr lang="en-GB" sz="600" dirty="0"/>
              <a:t> and X</a:t>
            </a:r>
            <a:r>
              <a:rPr lang="en-GB" sz="600" baseline="-25000" dirty="0"/>
              <a:t> 𝜋,2</a:t>
            </a:r>
            <a:r>
              <a:rPr lang="en-GB" sz="600" dirty="0"/>
              <a:t> usages</a:t>
            </a:r>
            <a:endParaRPr lang="it-IT" sz="600" dirty="0"/>
          </a:p>
          <a:p>
            <a:endParaRPr lang="it-IT" sz="400" dirty="0"/>
          </a:p>
          <a:p>
            <a:r>
              <a:rPr lang="en-IT" sz="600" b="1" dirty="0"/>
              <a:t>H</a:t>
            </a:r>
            <a:r>
              <a:rPr lang="en-IT" sz="600" b="1" baseline="-25000" dirty="0"/>
              <a:t>p</a:t>
            </a:r>
            <a:r>
              <a:rPr lang="en-IT" sz="600" b="1" dirty="0"/>
              <a:t>(X</a:t>
            </a:r>
            <a:r>
              <a:rPr lang="en-GB" sz="600" b="1" baseline="-25000" dirty="0"/>
              <a:t>𝜋</a:t>
            </a:r>
            <a:r>
              <a:rPr lang="en-IT" sz="600" b="1" dirty="0"/>
              <a:t>) </a:t>
            </a:r>
            <a:r>
              <a:rPr lang="en-IT" sz="500" b="1" dirty="0"/>
              <a:t>≜ </a:t>
            </a:r>
            <a:r>
              <a:rPr lang="en-IT" sz="600" b="1" dirty="0"/>
              <a:t>X</a:t>
            </a:r>
            <a:r>
              <a:rPr lang="en-GB" sz="600" b="1" baseline="-25000" dirty="0"/>
              <a:t>𝜋</a:t>
            </a:r>
            <a:r>
              <a:rPr lang="en-GB" sz="600" b="1" dirty="0"/>
              <a:t> </a:t>
            </a:r>
            <a:r>
              <a:rPr lang="en-IT" sz="500" b="1" dirty="0"/>
              <a:t>≜</a:t>
            </a:r>
            <a:r>
              <a:rPr lang="en-IT" sz="600" b="1" dirty="0"/>
              <a:t> 𝑥</a:t>
            </a:r>
            <a:r>
              <a:rPr lang="en-GB" sz="600" b="1" baseline="-25000" dirty="0"/>
              <a:t>𝜋</a:t>
            </a:r>
            <a:r>
              <a:rPr lang="en-IT" sz="600" b="1" baseline="-25000" dirty="0"/>
              <a:t> </a:t>
            </a:r>
            <a:r>
              <a:rPr lang="en-IT" sz="600" b="1" dirty="0"/>
              <a:t>G</a:t>
            </a:r>
          </a:p>
          <a:p>
            <a:r>
              <a:rPr lang="en-IT" sz="600" dirty="0"/>
              <a:t>⟹ X</a:t>
            </a:r>
            <a:r>
              <a:rPr lang="en-IT" sz="600" baseline="-25000" dirty="0"/>
              <a:t>1</a:t>
            </a:r>
            <a:r>
              <a:rPr lang="en-IT" sz="600" baseline="30000" dirty="0"/>
              <a:t>*</a:t>
            </a:r>
            <a:r>
              <a:rPr lang="en-IT" sz="600" dirty="0"/>
              <a:t>- X</a:t>
            </a:r>
            <a:r>
              <a:rPr lang="en-IT" sz="600" baseline="-25000" dirty="0"/>
              <a:t>2</a:t>
            </a:r>
            <a:r>
              <a:rPr lang="en-IT" sz="600" baseline="30000" dirty="0"/>
              <a:t>*</a:t>
            </a:r>
            <a:r>
              <a:rPr lang="en-IT" sz="600" dirty="0"/>
              <a:t> = (𝑥</a:t>
            </a:r>
            <a:r>
              <a:rPr lang="en-GB" sz="600" baseline="-25000" dirty="0"/>
              <a:t>𝜋,1</a:t>
            </a:r>
            <a:r>
              <a:rPr lang="en-GB" sz="600" baseline="30000" dirty="0"/>
              <a:t>2 </a:t>
            </a:r>
            <a:r>
              <a:rPr lang="en-GB" sz="600" dirty="0"/>
              <a:t>-</a:t>
            </a:r>
            <a:r>
              <a:rPr lang="en-GB" sz="600" baseline="-25000" dirty="0"/>
              <a:t> </a:t>
            </a:r>
            <a:r>
              <a:rPr lang="en-IT" sz="600" dirty="0"/>
              <a:t>𝑥</a:t>
            </a:r>
            <a:r>
              <a:rPr lang="en-GB" sz="600" baseline="-25000" dirty="0"/>
              <a:t>𝜋,2</a:t>
            </a:r>
            <a:r>
              <a:rPr lang="en-GB" sz="600" baseline="30000" dirty="0"/>
              <a:t>2</a:t>
            </a:r>
            <a:r>
              <a:rPr lang="en-GB" sz="600" baseline="-25000" dirty="0"/>
              <a:t> </a:t>
            </a:r>
            <a:r>
              <a:rPr lang="en-IT" sz="600" dirty="0"/>
              <a:t>)</a:t>
            </a:r>
            <a:r>
              <a:rPr lang="en-GB" sz="600" baseline="-25000" dirty="0"/>
              <a:t> </a:t>
            </a:r>
            <a:r>
              <a:rPr lang="en-IT" sz="600" dirty="0"/>
              <a:t>G</a:t>
            </a:r>
            <a:endParaRPr lang="en-IT" sz="600" b="1" dirty="0"/>
          </a:p>
          <a:p>
            <a:r>
              <a:rPr lang="en-GB" sz="600" dirty="0"/>
              <a:t>l</a:t>
            </a:r>
            <a:r>
              <a:rPr lang="en-IT" sz="600" dirty="0"/>
              <a:t>ike in previous case, just a bit more algebra and need to use G to get rid of remaining private spending key in favour of public one</a:t>
            </a:r>
          </a:p>
        </p:txBody>
      </p:sp>
      <p:grpSp>
        <p:nvGrpSpPr>
          <p:cNvPr id="1435" name="Group 1434">
            <a:extLst>
              <a:ext uri="{FF2B5EF4-FFF2-40B4-BE49-F238E27FC236}">
                <a16:creationId xmlns:a16="http://schemas.microsoft.com/office/drawing/2014/main" id="{17ADE0CC-01F5-504C-95D3-3DB766D93D9A}"/>
              </a:ext>
            </a:extLst>
          </p:cNvPr>
          <p:cNvGrpSpPr/>
          <p:nvPr/>
        </p:nvGrpSpPr>
        <p:grpSpPr>
          <a:xfrm>
            <a:off x="2662693" y="3472789"/>
            <a:ext cx="3785189" cy="1398412"/>
            <a:chOff x="2966484" y="5303520"/>
            <a:chExt cx="3785189" cy="1398412"/>
          </a:xfrm>
        </p:grpSpPr>
        <p:grpSp>
          <p:nvGrpSpPr>
            <p:cNvPr id="1436" name="Group 1435">
              <a:extLst>
                <a:ext uri="{FF2B5EF4-FFF2-40B4-BE49-F238E27FC236}">
                  <a16:creationId xmlns:a16="http://schemas.microsoft.com/office/drawing/2014/main" id="{8C39A7C3-34DE-4645-9727-B34A37924E96}"/>
                </a:ext>
              </a:extLst>
            </p:cNvPr>
            <p:cNvGrpSpPr/>
            <p:nvPr/>
          </p:nvGrpSpPr>
          <p:grpSpPr>
            <a:xfrm>
              <a:off x="2966484" y="5303520"/>
              <a:ext cx="3785189" cy="1398412"/>
              <a:chOff x="2966484" y="5303520"/>
              <a:chExt cx="3785189" cy="1398412"/>
            </a:xfrm>
          </p:grpSpPr>
          <p:sp>
            <p:nvSpPr>
              <p:cNvPr id="1438" name="TextBox 1437">
                <a:extLst>
                  <a:ext uri="{FF2B5EF4-FFF2-40B4-BE49-F238E27FC236}">
                    <a16:creationId xmlns:a16="http://schemas.microsoft.com/office/drawing/2014/main" id="{2A7444E1-CFE5-4542-AB04-45B2AA24E61A}"/>
                  </a:ext>
                </a:extLst>
              </p:cNvPr>
              <p:cNvSpPr txBox="1"/>
              <p:nvPr/>
            </p:nvSpPr>
            <p:spPr>
              <a:xfrm>
                <a:off x="2966484" y="5303520"/>
                <a:ext cx="3785189" cy="5847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GB" sz="8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GB" sz="800" b="1" dirty="0">
                    <a:solidFill>
                      <a:schemeClr val="bg1"/>
                    </a:solidFill>
                  </a:rPr>
                  <a:t>c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2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=H(tx, r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G+c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X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)   </a:t>
                </a:r>
                <a:r>
                  <a:rPr lang="en-GB" sz="800" b="1" dirty="0">
                    <a:solidFill>
                      <a:schemeClr val="bg1"/>
                    </a:solidFill>
                  </a:rPr>
                  <a:t>c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3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=H(tx, r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2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G+c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2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X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2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)   ...   </a:t>
                </a:r>
                <a:r>
                  <a:rPr lang="en-GB" sz="800" b="1" dirty="0">
                    <a:solidFill>
                      <a:schemeClr val="bg1"/>
                    </a:solidFill>
                  </a:rPr>
                  <a:t>c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n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=H(tx, r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n-1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G+c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n-1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X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n-1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)    H(tx, r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n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G+c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n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X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n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)  =  c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   </a:t>
                </a:r>
              </a:p>
              <a:p>
                <a:endParaRPr lang="en-IT" sz="8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IT" sz="700" i="1" dirty="0">
                    <a:solidFill>
                      <a:schemeClr val="bg1"/>
                    </a:solidFill>
                  </a:rPr>
                  <a:t>𝑓 </a:t>
                </a:r>
                <a:r>
                  <a:rPr lang="en-IT" sz="800" dirty="0">
                    <a:solidFill>
                      <a:schemeClr val="bg1"/>
                    </a:solidFill>
                  </a:rPr>
                  <a:t>(</a:t>
                </a:r>
                <a:r>
                  <a:rPr lang="en-IT" sz="800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X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 i </a:t>
                </a:r>
                <a:r>
                  <a:rPr lang="en-IT" sz="800" dirty="0">
                    <a:solidFill>
                      <a:schemeClr val="bg1"/>
                    </a:solidFill>
                  </a:rPr>
                  <a:t>,</a:t>
                </a:r>
                <a:r>
                  <a:rPr lang="en-IT" sz="800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tx</a:t>
                </a:r>
                <a:r>
                  <a:rPr lang="en-IT" sz="800" dirty="0">
                    <a:solidFill>
                      <a:schemeClr val="bg1"/>
                    </a:solidFill>
                  </a:rPr>
                  <a:t>,</a:t>
                </a:r>
                <a:r>
                  <a:rPr lang="en-IT" sz="800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c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1 </a:t>
                </a:r>
                <a:r>
                  <a:rPr lang="en-IT" sz="800" dirty="0">
                    <a:solidFill>
                      <a:schemeClr val="bg1"/>
                    </a:solidFill>
                  </a:rPr>
                  <a:t>,</a:t>
                </a:r>
                <a:r>
                  <a:rPr lang="en-IT" sz="800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r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i </a:t>
                </a:r>
                <a:r>
                  <a:rPr lang="en-IT" sz="800" dirty="0">
                    <a:solidFill>
                      <a:schemeClr val="bg1"/>
                    </a:solidFill>
                  </a:rPr>
                  <a:t>)</a:t>
                </a:r>
                <a:endParaRPr lang="en-IT" sz="800" dirty="0"/>
              </a:p>
            </p:txBody>
          </p:sp>
          <p:sp>
            <p:nvSpPr>
              <p:cNvPr id="1439" name="Arc 1438">
                <a:extLst>
                  <a:ext uri="{FF2B5EF4-FFF2-40B4-BE49-F238E27FC236}">
                    <a16:creationId xmlns:a16="http://schemas.microsoft.com/office/drawing/2014/main" id="{7DDB1208-1BB6-4341-9BB6-C94AE8D572E1}"/>
                  </a:ext>
                </a:extLst>
              </p:cNvPr>
              <p:cNvSpPr/>
              <p:nvPr/>
            </p:nvSpPr>
            <p:spPr>
              <a:xfrm rot="14274246" flipV="1">
                <a:off x="3531646" y="5357419"/>
                <a:ext cx="1080000" cy="1080000"/>
              </a:xfrm>
              <a:prstGeom prst="arc">
                <a:avLst>
                  <a:gd name="adj1" fmla="val 17369755"/>
                  <a:gd name="adj2" fmla="val 0"/>
                </a:avLst>
              </a:prstGeom>
              <a:ln w="635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000" rIns="1080000" rtlCol="0" anchor="ctr"/>
              <a:lstStyle/>
              <a:p>
                <a:pPr algn="ctr"/>
                <a:endParaRPr lang="en-IT"/>
              </a:p>
            </p:txBody>
          </p:sp>
          <p:sp>
            <p:nvSpPr>
              <p:cNvPr id="1440" name="Left Brace 1439">
                <a:extLst>
                  <a:ext uri="{FF2B5EF4-FFF2-40B4-BE49-F238E27FC236}">
                    <a16:creationId xmlns:a16="http://schemas.microsoft.com/office/drawing/2014/main" id="{02CA10F5-CADC-5841-9939-A66137F3DD6F}"/>
                  </a:ext>
                </a:extLst>
              </p:cNvPr>
              <p:cNvSpPr/>
              <p:nvPr/>
            </p:nvSpPr>
            <p:spPr>
              <a:xfrm rot="16200000">
                <a:off x="4812172" y="3895896"/>
                <a:ext cx="90376" cy="3558463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  <p:sp>
            <p:nvSpPr>
              <p:cNvPr id="1441" name="Arc 1440">
                <a:extLst>
                  <a:ext uri="{FF2B5EF4-FFF2-40B4-BE49-F238E27FC236}">
                    <a16:creationId xmlns:a16="http://schemas.microsoft.com/office/drawing/2014/main" id="{68D79953-205B-5045-BCDF-40501F82A95C}"/>
                  </a:ext>
                </a:extLst>
              </p:cNvPr>
              <p:cNvSpPr/>
              <p:nvPr/>
            </p:nvSpPr>
            <p:spPr>
              <a:xfrm rot="14274246" flipV="1">
                <a:off x="5527258" y="5378562"/>
                <a:ext cx="864000" cy="864000"/>
              </a:xfrm>
              <a:prstGeom prst="arc">
                <a:avLst>
                  <a:gd name="adj1" fmla="val 17369755"/>
                  <a:gd name="adj2" fmla="val 0"/>
                </a:avLst>
              </a:prstGeom>
              <a:ln w="635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000" rIns="1080000" rtlCol="0" anchor="ctr"/>
              <a:lstStyle/>
              <a:p>
                <a:pPr algn="ctr"/>
                <a:endParaRPr lang="en-IT"/>
              </a:p>
            </p:txBody>
          </p:sp>
          <p:sp>
            <p:nvSpPr>
              <p:cNvPr id="1442" name="Arc 1441">
                <a:extLst>
                  <a:ext uri="{FF2B5EF4-FFF2-40B4-BE49-F238E27FC236}">
                    <a16:creationId xmlns:a16="http://schemas.microsoft.com/office/drawing/2014/main" id="{0CE538B8-3D83-8E4F-B264-8496192F480B}"/>
                  </a:ext>
                </a:extLst>
              </p:cNvPr>
              <p:cNvSpPr/>
              <p:nvPr/>
            </p:nvSpPr>
            <p:spPr>
              <a:xfrm rot="14201712" flipV="1">
                <a:off x="4297818" y="5333932"/>
                <a:ext cx="1368000" cy="1368000"/>
              </a:xfrm>
              <a:prstGeom prst="arc">
                <a:avLst>
                  <a:gd name="adj1" fmla="val 17369755"/>
                  <a:gd name="adj2" fmla="val 0"/>
                </a:avLst>
              </a:prstGeom>
              <a:ln w="6350">
                <a:solidFill>
                  <a:schemeClr val="bg1"/>
                </a:solidFill>
                <a:prstDash val="dash"/>
                <a:headEnd type="arrow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000" rIns="1080000" rtlCol="0" anchor="ctr"/>
              <a:lstStyle/>
              <a:p>
                <a:pPr algn="ctr"/>
                <a:endParaRPr lang="en-IT"/>
              </a:p>
            </p:txBody>
          </p:sp>
        </p:grpSp>
        <p:sp>
          <p:nvSpPr>
            <p:cNvPr id="1437" name="TextBox 1436">
              <a:extLst>
                <a:ext uri="{FF2B5EF4-FFF2-40B4-BE49-F238E27FC236}">
                  <a16:creationId xmlns:a16="http://schemas.microsoft.com/office/drawing/2014/main" id="{34E79985-EB36-D546-85BD-491B81765B11}"/>
                </a:ext>
              </a:extLst>
            </p:cNvPr>
            <p:cNvSpPr txBox="1"/>
            <p:nvPr/>
          </p:nvSpPr>
          <p:spPr>
            <a:xfrm>
              <a:off x="6401205" y="5352646"/>
              <a:ext cx="2327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8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sp>
        <p:nvSpPr>
          <p:cNvPr id="1444" name="TextBox 1443">
            <a:extLst>
              <a:ext uri="{FF2B5EF4-FFF2-40B4-BE49-F238E27FC236}">
                <a16:creationId xmlns:a16="http://schemas.microsoft.com/office/drawing/2014/main" id="{8DD1DF2B-F57A-E440-A9F5-9869CAA622C8}"/>
              </a:ext>
            </a:extLst>
          </p:cNvPr>
          <p:cNvSpPr txBox="1"/>
          <p:nvPr/>
        </p:nvSpPr>
        <p:spPr>
          <a:xfrm>
            <a:off x="2916305" y="274759"/>
            <a:ext cx="57600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T" sz="1000" dirty="0">
                <a:solidFill>
                  <a:schemeClr val="bg1"/>
                </a:solidFill>
              </a:rPr>
              <a:t>SAG</a:t>
            </a:r>
          </a:p>
        </p:txBody>
      </p:sp>
      <p:grpSp>
        <p:nvGrpSpPr>
          <p:cNvPr id="1445" name="Group 1444">
            <a:extLst>
              <a:ext uri="{FF2B5EF4-FFF2-40B4-BE49-F238E27FC236}">
                <a16:creationId xmlns:a16="http://schemas.microsoft.com/office/drawing/2014/main" id="{D3F4B562-389A-8F41-933A-236905060513}"/>
              </a:ext>
            </a:extLst>
          </p:cNvPr>
          <p:cNvGrpSpPr/>
          <p:nvPr/>
        </p:nvGrpSpPr>
        <p:grpSpPr>
          <a:xfrm>
            <a:off x="7100334" y="106551"/>
            <a:ext cx="3421142" cy="3420000"/>
            <a:chOff x="3242460" y="1719000"/>
            <a:chExt cx="3421142" cy="3420000"/>
          </a:xfrm>
        </p:grpSpPr>
        <p:sp>
          <p:nvSpPr>
            <p:cNvPr id="1446" name="Freeform 1445">
              <a:extLst>
                <a:ext uri="{FF2B5EF4-FFF2-40B4-BE49-F238E27FC236}">
                  <a16:creationId xmlns:a16="http://schemas.microsoft.com/office/drawing/2014/main" id="{BF4077E2-88AC-6040-A3CF-D9A8586E76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5427" y="1989001"/>
              <a:ext cx="1195156" cy="134955"/>
            </a:xfrm>
            <a:custGeom>
              <a:avLst/>
              <a:gdLst>
                <a:gd name="connsiteX0" fmla="*/ 597574 w 1195156"/>
                <a:gd name="connsiteY0" fmla="*/ 0 h 134955"/>
                <a:gd name="connsiteX1" fmla="*/ 1125586 w 1195156"/>
                <a:gd name="connsiteY1" fmla="*/ 99883 h 134955"/>
                <a:gd name="connsiteX2" fmla="*/ 1195156 w 1195156"/>
                <a:gd name="connsiteY2" fmla="*/ 134955 h 134955"/>
                <a:gd name="connsiteX3" fmla="*/ 1093750 w 1195156"/>
                <a:gd name="connsiteY3" fmla="*/ 90888 h 134955"/>
                <a:gd name="connsiteX4" fmla="*/ 597573 w 1195156"/>
                <a:gd name="connsiteY4" fmla="*/ 2930 h 134955"/>
                <a:gd name="connsiteX5" fmla="*/ 101398 w 1195156"/>
                <a:gd name="connsiteY5" fmla="*/ 90888 h 134955"/>
                <a:gd name="connsiteX6" fmla="*/ 0 w 1195156"/>
                <a:gd name="connsiteY6" fmla="*/ 134952 h 134955"/>
                <a:gd name="connsiteX7" fmla="*/ 69563 w 1195156"/>
                <a:gd name="connsiteY7" fmla="*/ 99883 h 134955"/>
                <a:gd name="connsiteX8" fmla="*/ 597574 w 1195156"/>
                <a:gd name="connsiteY8" fmla="*/ 0 h 134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156" h="134955">
                  <a:moveTo>
                    <a:pt x="597574" y="0"/>
                  </a:moveTo>
                  <a:cubicBezTo>
                    <a:pt x="783971" y="0"/>
                    <a:pt x="962095" y="35415"/>
                    <a:pt x="1125586" y="99883"/>
                  </a:cubicBezTo>
                  <a:lnTo>
                    <a:pt x="1195156" y="134955"/>
                  </a:lnTo>
                  <a:lnTo>
                    <a:pt x="1093750" y="90888"/>
                  </a:lnTo>
                  <a:cubicBezTo>
                    <a:pt x="939101" y="33993"/>
                    <a:pt x="771965" y="2930"/>
                    <a:pt x="597573" y="2930"/>
                  </a:cubicBezTo>
                  <a:cubicBezTo>
                    <a:pt x="423182" y="2930"/>
                    <a:pt x="256047" y="33993"/>
                    <a:pt x="101398" y="90888"/>
                  </a:cubicBezTo>
                  <a:lnTo>
                    <a:pt x="0" y="134952"/>
                  </a:lnTo>
                  <a:lnTo>
                    <a:pt x="69563" y="99883"/>
                  </a:lnTo>
                  <a:cubicBezTo>
                    <a:pt x="233054" y="35415"/>
                    <a:pt x="411178" y="0"/>
                    <a:pt x="597574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47" name="Freeform 1446">
              <a:extLst>
                <a:ext uri="{FF2B5EF4-FFF2-40B4-BE49-F238E27FC236}">
                  <a16:creationId xmlns:a16="http://schemas.microsoft.com/office/drawing/2014/main" id="{AB2ABA02-5542-8C4C-9E74-EF82E31B73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522" y="2349001"/>
              <a:ext cx="1050958" cy="141375"/>
            </a:xfrm>
            <a:custGeom>
              <a:avLst/>
              <a:gdLst>
                <a:gd name="connsiteX0" fmla="*/ 525479 w 1050958"/>
                <a:gd name="connsiteY0" fmla="*/ 0 h 141375"/>
                <a:gd name="connsiteX1" fmla="*/ 896820 w 1050958"/>
                <a:gd name="connsiteY1" fmla="*/ 65534 h 141375"/>
                <a:gd name="connsiteX2" fmla="*/ 1050958 w 1050958"/>
                <a:gd name="connsiteY2" fmla="*/ 137443 h 141375"/>
                <a:gd name="connsiteX3" fmla="*/ 1048688 w 1050958"/>
                <a:gd name="connsiteY3" fmla="*/ 141375 h 141375"/>
                <a:gd name="connsiteX4" fmla="*/ 920719 w 1050958"/>
                <a:gd name="connsiteY4" fmla="*/ 76862 h 141375"/>
                <a:gd name="connsiteX5" fmla="*/ 525478 w 1050958"/>
                <a:gd name="connsiteY5" fmla="*/ 2095 h 141375"/>
                <a:gd name="connsiteX6" fmla="*/ 130238 w 1050958"/>
                <a:gd name="connsiteY6" fmla="*/ 76862 h 141375"/>
                <a:gd name="connsiteX7" fmla="*/ 2269 w 1050958"/>
                <a:gd name="connsiteY7" fmla="*/ 141375 h 141375"/>
                <a:gd name="connsiteX8" fmla="*/ 0 w 1050958"/>
                <a:gd name="connsiteY8" fmla="*/ 137444 h 141375"/>
                <a:gd name="connsiteX9" fmla="*/ 154139 w 1050958"/>
                <a:gd name="connsiteY9" fmla="*/ 65534 h 141375"/>
                <a:gd name="connsiteX10" fmla="*/ 525479 w 1050958"/>
                <a:gd name="connsiteY10" fmla="*/ 0 h 1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0958" h="141375">
                  <a:moveTo>
                    <a:pt x="525479" y="0"/>
                  </a:moveTo>
                  <a:cubicBezTo>
                    <a:pt x="655957" y="0"/>
                    <a:pt x="781030" y="23138"/>
                    <a:pt x="896820" y="65534"/>
                  </a:cubicBezTo>
                  <a:lnTo>
                    <a:pt x="1050958" y="137443"/>
                  </a:lnTo>
                  <a:lnTo>
                    <a:pt x="1048688" y="141375"/>
                  </a:lnTo>
                  <a:lnTo>
                    <a:pt x="920719" y="76862"/>
                  </a:lnTo>
                  <a:cubicBezTo>
                    <a:pt x="798338" y="28605"/>
                    <a:pt x="665004" y="2095"/>
                    <a:pt x="525478" y="2095"/>
                  </a:cubicBezTo>
                  <a:cubicBezTo>
                    <a:pt x="385953" y="2095"/>
                    <a:pt x="252618" y="28605"/>
                    <a:pt x="130238" y="76862"/>
                  </a:cubicBezTo>
                  <a:lnTo>
                    <a:pt x="2269" y="141375"/>
                  </a:lnTo>
                  <a:lnTo>
                    <a:pt x="0" y="137444"/>
                  </a:lnTo>
                  <a:lnTo>
                    <a:pt x="154139" y="65534"/>
                  </a:lnTo>
                  <a:cubicBezTo>
                    <a:pt x="269929" y="23138"/>
                    <a:pt x="395002" y="0"/>
                    <a:pt x="525479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48" name="Freeform 1447">
              <a:extLst>
                <a:ext uri="{FF2B5EF4-FFF2-40B4-BE49-F238E27FC236}">
                  <a16:creationId xmlns:a16="http://schemas.microsoft.com/office/drawing/2014/main" id="{3FEAA1AC-495C-7E49-9943-788E7B7FD2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5187" y="2503003"/>
              <a:ext cx="14686" cy="9384"/>
            </a:xfrm>
            <a:custGeom>
              <a:avLst/>
              <a:gdLst>
                <a:gd name="connsiteX0" fmla="*/ 1144 w 14686"/>
                <a:gd name="connsiteY0" fmla="*/ 0 h 9384"/>
                <a:gd name="connsiteX1" fmla="*/ 14686 w 14686"/>
                <a:gd name="connsiteY1" fmla="*/ 9384 h 9384"/>
                <a:gd name="connsiteX2" fmla="*/ 0 w 14686"/>
                <a:gd name="connsiteY2" fmla="*/ 1981 h 9384"/>
                <a:gd name="connsiteX3" fmla="*/ 1144 w 14686"/>
                <a:gd name="connsiteY3" fmla="*/ 0 h 9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86" h="9384">
                  <a:moveTo>
                    <a:pt x="1144" y="0"/>
                  </a:moveTo>
                  <a:lnTo>
                    <a:pt x="14686" y="9384"/>
                  </a:lnTo>
                  <a:lnTo>
                    <a:pt x="0" y="1981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49" name="Freeform 1448">
              <a:extLst>
                <a:ext uri="{FF2B5EF4-FFF2-40B4-BE49-F238E27FC236}">
                  <a16:creationId xmlns:a16="http://schemas.microsoft.com/office/drawing/2014/main" id="{379EA4A5-105F-0B48-9FEF-A3C23AC34F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6134" y="2503004"/>
              <a:ext cx="14679" cy="9380"/>
            </a:xfrm>
            <a:custGeom>
              <a:avLst/>
              <a:gdLst>
                <a:gd name="connsiteX0" fmla="*/ 13536 w 14679"/>
                <a:gd name="connsiteY0" fmla="*/ 0 h 9380"/>
                <a:gd name="connsiteX1" fmla="*/ 14679 w 14679"/>
                <a:gd name="connsiteY1" fmla="*/ 1980 h 9380"/>
                <a:gd name="connsiteX2" fmla="*/ 0 w 14679"/>
                <a:gd name="connsiteY2" fmla="*/ 9380 h 9380"/>
                <a:gd name="connsiteX3" fmla="*/ 13536 w 14679"/>
                <a:gd name="connsiteY3" fmla="*/ 0 h 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79" h="9380">
                  <a:moveTo>
                    <a:pt x="13536" y="0"/>
                  </a:moveTo>
                  <a:lnTo>
                    <a:pt x="14679" y="1980"/>
                  </a:lnTo>
                  <a:lnTo>
                    <a:pt x="0" y="9380"/>
                  </a:lnTo>
                  <a:lnTo>
                    <a:pt x="13536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50" name="Freeform 1449">
              <a:extLst>
                <a:ext uri="{FF2B5EF4-FFF2-40B4-BE49-F238E27FC236}">
                  <a16:creationId xmlns:a16="http://schemas.microsoft.com/office/drawing/2014/main" id="{F0995144-CBFF-4547-80CD-F00176EABD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5352" y="2512384"/>
              <a:ext cx="50782" cy="35190"/>
            </a:xfrm>
            <a:custGeom>
              <a:avLst/>
              <a:gdLst>
                <a:gd name="connsiteX0" fmla="*/ 50782 w 50782"/>
                <a:gd name="connsiteY0" fmla="*/ 0 h 35190"/>
                <a:gd name="connsiteX1" fmla="*/ 0 w 50782"/>
                <a:gd name="connsiteY1" fmla="*/ 35190 h 35190"/>
                <a:gd name="connsiteX2" fmla="*/ 47648 w 50782"/>
                <a:gd name="connsiteY2" fmla="*/ 1580 h 35190"/>
                <a:gd name="connsiteX3" fmla="*/ 50782 w 50782"/>
                <a:gd name="connsiteY3" fmla="*/ 0 h 3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82" h="35190">
                  <a:moveTo>
                    <a:pt x="50782" y="0"/>
                  </a:moveTo>
                  <a:lnTo>
                    <a:pt x="0" y="35190"/>
                  </a:lnTo>
                  <a:lnTo>
                    <a:pt x="47648" y="1580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51" name="Freeform 1450">
              <a:extLst>
                <a:ext uri="{FF2B5EF4-FFF2-40B4-BE49-F238E27FC236}">
                  <a16:creationId xmlns:a16="http://schemas.microsoft.com/office/drawing/2014/main" id="{6D0E64A6-105E-2249-BF8F-1F9D31A9D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9873" y="2512387"/>
              <a:ext cx="50681" cy="35120"/>
            </a:xfrm>
            <a:custGeom>
              <a:avLst/>
              <a:gdLst>
                <a:gd name="connsiteX0" fmla="*/ 0 w 50681"/>
                <a:gd name="connsiteY0" fmla="*/ 0 h 35120"/>
                <a:gd name="connsiteX1" fmla="*/ 3128 w 50681"/>
                <a:gd name="connsiteY1" fmla="*/ 1577 h 35120"/>
                <a:gd name="connsiteX2" fmla="*/ 50681 w 50681"/>
                <a:gd name="connsiteY2" fmla="*/ 35120 h 35120"/>
                <a:gd name="connsiteX3" fmla="*/ 0 w 50681"/>
                <a:gd name="connsiteY3" fmla="*/ 0 h 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81" h="35120">
                  <a:moveTo>
                    <a:pt x="0" y="0"/>
                  </a:moveTo>
                  <a:lnTo>
                    <a:pt x="3128" y="1577"/>
                  </a:lnTo>
                  <a:lnTo>
                    <a:pt x="50681" y="35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52" name="Freeform 1451">
              <a:extLst>
                <a:ext uri="{FF2B5EF4-FFF2-40B4-BE49-F238E27FC236}">
                  <a16:creationId xmlns:a16="http://schemas.microsoft.com/office/drawing/2014/main" id="{79337DB9-BDB5-FC41-80E6-10EC9ACBC3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7790" y="2529000"/>
              <a:ext cx="870734" cy="120982"/>
            </a:xfrm>
            <a:custGeom>
              <a:avLst/>
              <a:gdLst>
                <a:gd name="connsiteX0" fmla="*/ 435947 w 870734"/>
                <a:gd name="connsiteY0" fmla="*/ 0 h 120982"/>
                <a:gd name="connsiteX1" fmla="*/ 745144 w 870734"/>
                <a:gd name="connsiteY1" fmla="*/ 54612 h 120982"/>
                <a:gd name="connsiteX2" fmla="*/ 870734 w 870734"/>
                <a:gd name="connsiteY2" fmla="*/ 113251 h 120982"/>
                <a:gd name="connsiteX3" fmla="*/ 866271 w 870734"/>
                <a:gd name="connsiteY3" fmla="*/ 120981 h 120982"/>
                <a:gd name="connsiteX4" fmla="*/ 741649 w 870734"/>
                <a:gd name="connsiteY4" fmla="*/ 62842 h 120982"/>
                <a:gd name="connsiteX5" fmla="*/ 435211 w 870734"/>
                <a:gd name="connsiteY5" fmla="*/ 8762 h 120982"/>
                <a:gd name="connsiteX6" fmla="*/ 128774 w 870734"/>
                <a:gd name="connsiteY6" fmla="*/ 62842 h 120982"/>
                <a:gd name="connsiteX7" fmla="*/ 4150 w 870734"/>
                <a:gd name="connsiteY7" fmla="*/ 120982 h 120982"/>
                <a:gd name="connsiteX8" fmla="*/ 0 w 870734"/>
                <a:gd name="connsiteY8" fmla="*/ 113793 h 120982"/>
                <a:gd name="connsiteX9" fmla="*/ 126751 w 870734"/>
                <a:gd name="connsiteY9" fmla="*/ 54612 h 120982"/>
                <a:gd name="connsiteX10" fmla="*/ 435947 w 870734"/>
                <a:gd name="connsiteY10" fmla="*/ 0 h 12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0734" h="120982">
                  <a:moveTo>
                    <a:pt x="435947" y="0"/>
                  </a:moveTo>
                  <a:cubicBezTo>
                    <a:pt x="544589" y="0"/>
                    <a:pt x="648731" y="19282"/>
                    <a:pt x="745144" y="54612"/>
                  </a:cubicBezTo>
                  <a:lnTo>
                    <a:pt x="870734" y="113251"/>
                  </a:lnTo>
                  <a:lnTo>
                    <a:pt x="866271" y="120981"/>
                  </a:lnTo>
                  <a:lnTo>
                    <a:pt x="741649" y="62842"/>
                  </a:lnTo>
                  <a:cubicBezTo>
                    <a:pt x="646097" y="27856"/>
                    <a:pt x="542884" y="8762"/>
                    <a:pt x="435211" y="8762"/>
                  </a:cubicBezTo>
                  <a:cubicBezTo>
                    <a:pt x="327539" y="8762"/>
                    <a:pt x="224326" y="27856"/>
                    <a:pt x="128774" y="62842"/>
                  </a:cubicBezTo>
                  <a:lnTo>
                    <a:pt x="4150" y="120982"/>
                  </a:lnTo>
                  <a:lnTo>
                    <a:pt x="0" y="113793"/>
                  </a:lnTo>
                  <a:lnTo>
                    <a:pt x="126751" y="54612"/>
                  </a:lnTo>
                  <a:cubicBezTo>
                    <a:pt x="223163" y="19282"/>
                    <a:pt x="327305" y="0"/>
                    <a:pt x="435947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53" name="Freeform 1452">
              <a:extLst>
                <a:ext uri="{FF2B5EF4-FFF2-40B4-BE49-F238E27FC236}">
                  <a16:creationId xmlns:a16="http://schemas.microsoft.com/office/drawing/2014/main" id="{61CC995E-BAFE-4349-A60F-548BB17640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0554" y="2547508"/>
              <a:ext cx="116172" cy="93753"/>
            </a:xfrm>
            <a:custGeom>
              <a:avLst/>
              <a:gdLst>
                <a:gd name="connsiteX0" fmla="*/ 0 w 116172"/>
                <a:gd name="connsiteY0" fmla="*/ 0 h 93753"/>
                <a:gd name="connsiteX1" fmla="*/ 69428 w 116172"/>
                <a:gd name="connsiteY1" fmla="*/ 48112 h 93753"/>
                <a:gd name="connsiteX2" fmla="*/ 116172 w 116172"/>
                <a:gd name="connsiteY2" fmla="*/ 93753 h 93753"/>
                <a:gd name="connsiteX3" fmla="*/ 51742 w 116172"/>
                <a:gd name="connsiteY3" fmla="*/ 36499 h 93753"/>
                <a:gd name="connsiteX4" fmla="*/ 0 w 116172"/>
                <a:gd name="connsiteY4" fmla="*/ 0 h 9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72" h="93753">
                  <a:moveTo>
                    <a:pt x="0" y="0"/>
                  </a:moveTo>
                  <a:lnTo>
                    <a:pt x="69428" y="48112"/>
                  </a:lnTo>
                  <a:lnTo>
                    <a:pt x="116172" y="93753"/>
                  </a:lnTo>
                  <a:lnTo>
                    <a:pt x="51742" y="36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54" name="Freeform 1453">
              <a:extLst>
                <a:ext uri="{FF2B5EF4-FFF2-40B4-BE49-F238E27FC236}">
                  <a16:creationId xmlns:a16="http://schemas.microsoft.com/office/drawing/2014/main" id="{3B55F8AA-F60A-4A4E-8A08-4F0E7B31A2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9297" y="2547574"/>
              <a:ext cx="116055" cy="93666"/>
            </a:xfrm>
            <a:custGeom>
              <a:avLst/>
              <a:gdLst>
                <a:gd name="connsiteX0" fmla="*/ 116055 w 116055"/>
                <a:gd name="connsiteY0" fmla="*/ 0 h 93666"/>
                <a:gd name="connsiteX1" fmla="*/ 64408 w 116055"/>
                <a:gd name="connsiteY1" fmla="*/ 36432 h 93666"/>
                <a:gd name="connsiteX2" fmla="*/ 0 w 116055"/>
                <a:gd name="connsiteY2" fmla="*/ 93666 h 93666"/>
                <a:gd name="connsiteX3" fmla="*/ 46724 w 116055"/>
                <a:gd name="connsiteY3" fmla="*/ 48045 h 93666"/>
                <a:gd name="connsiteX4" fmla="*/ 116055 w 116055"/>
                <a:gd name="connsiteY4" fmla="*/ 0 h 9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055" h="93666">
                  <a:moveTo>
                    <a:pt x="116055" y="0"/>
                  </a:moveTo>
                  <a:lnTo>
                    <a:pt x="64408" y="36432"/>
                  </a:lnTo>
                  <a:lnTo>
                    <a:pt x="0" y="93666"/>
                  </a:lnTo>
                  <a:lnTo>
                    <a:pt x="46724" y="48045"/>
                  </a:lnTo>
                  <a:lnTo>
                    <a:pt x="116055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55" name="Freeform 1454">
              <a:extLst>
                <a:ext uri="{FF2B5EF4-FFF2-40B4-BE49-F238E27FC236}">
                  <a16:creationId xmlns:a16="http://schemas.microsoft.com/office/drawing/2014/main" id="{FC5E4797-170C-E946-9EA1-B48AEA195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6120" y="2641240"/>
              <a:ext cx="43177" cy="42160"/>
            </a:xfrm>
            <a:custGeom>
              <a:avLst/>
              <a:gdLst>
                <a:gd name="connsiteX0" fmla="*/ 43177 w 43177"/>
                <a:gd name="connsiteY0" fmla="*/ 0 h 42160"/>
                <a:gd name="connsiteX1" fmla="*/ 0 w 43177"/>
                <a:gd name="connsiteY1" fmla="*/ 42160 h 42160"/>
                <a:gd name="connsiteX2" fmla="*/ 16976 w 43177"/>
                <a:gd name="connsiteY2" fmla="*/ 23284 h 42160"/>
                <a:gd name="connsiteX3" fmla="*/ 43177 w 43177"/>
                <a:gd name="connsiteY3" fmla="*/ 0 h 4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77" h="42160">
                  <a:moveTo>
                    <a:pt x="43177" y="0"/>
                  </a:moveTo>
                  <a:lnTo>
                    <a:pt x="0" y="42160"/>
                  </a:lnTo>
                  <a:lnTo>
                    <a:pt x="16976" y="23284"/>
                  </a:lnTo>
                  <a:lnTo>
                    <a:pt x="43177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56" name="Freeform 1455">
              <a:extLst>
                <a:ext uri="{FF2B5EF4-FFF2-40B4-BE49-F238E27FC236}">
                  <a16:creationId xmlns:a16="http://schemas.microsoft.com/office/drawing/2014/main" id="{4F00621C-44A0-DD42-A3C6-FDE122B7B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6726" y="2641260"/>
              <a:ext cx="43141" cy="42124"/>
            </a:xfrm>
            <a:custGeom>
              <a:avLst/>
              <a:gdLst>
                <a:gd name="connsiteX0" fmla="*/ 0 w 43141"/>
                <a:gd name="connsiteY0" fmla="*/ 0 h 42124"/>
                <a:gd name="connsiteX1" fmla="*/ 26179 w 43141"/>
                <a:gd name="connsiteY1" fmla="*/ 23264 h 42124"/>
                <a:gd name="connsiteX2" fmla="*/ 43141 w 43141"/>
                <a:gd name="connsiteY2" fmla="*/ 42124 h 42124"/>
                <a:gd name="connsiteX3" fmla="*/ 0 w 43141"/>
                <a:gd name="connsiteY3" fmla="*/ 0 h 4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41" h="42124">
                  <a:moveTo>
                    <a:pt x="0" y="0"/>
                  </a:moveTo>
                  <a:lnTo>
                    <a:pt x="26179" y="23264"/>
                  </a:lnTo>
                  <a:lnTo>
                    <a:pt x="43141" y="42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57" name="Freeform 1456">
              <a:extLst>
                <a:ext uri="{FF2B5EF4-FFF2-40B4-BE49-F238E27FC236}">
                  <a16:creationId xmlns:a16="http://schemas.microsoft.com/office/drawing/2014/main" id="{D37B9461-AF3D-1A48-B1F8-A6AE52541D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29867" y="2683385"/>
              <a:ext cx="60532" cy="67305"/>
            </a:xfrm>
            <a:custGeom>
              <a:avLst/>
              <a:gdLst>
                <a:gd name="connsiteX0" fmla="*/ 0 w 60532"/>
                <a:gd name="connsiteY0" fmla="*/ 0 h 67305"/>
                <a:gd name="connsiteX1" fmla="*/ 39774 w 60532"/>
                <a:gd name="connsiteY1" fmla="*/ 38836 h 67305"/>
                <a:gd name="connsiteX2" fmla="*/ 60532 w 60532"/>
                <a:gd name="connsiteY2" fmla="*/ 67305 h 67305"/>
                <a:gd name="connsiteX3" fmla="*/ 0 w 60532"/>
                <a:gd name="connsiteY3" fmla="*/ 0 h 6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32" h="67305">
                  <a:moveTo>
                    <a:pt x="0" y="0"/>
                  </a:moveTo>
                  <a:lnTo>
                    <a:pt x="39774" y="38836"/>
                  </a:lnTo>
                  <a:lnTo>
                    <a:pt x="60532" y="67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58" name="Freeform 1457">
              <a:extLst>
                <a:ext uri="{FF2B5EF4-FFF2-40B4-BE49-F238E27FC236}">
                  <a16:creationId xmlns:a16="http://schemas.microsoft.com/office/drawing/2014/main" id="{6A70C803-451E-7749-A37B-F3EAE6C8A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5613" y="2683401"/>
              <a:ext cx="60507" cy="67277"/>
            </a:xfrm>
            <a:custGeom>
              <a:avLst/>
              <a:gdLst>
                <a:gd name="connsiteX0" fmla="*/ 60507 w 60507"/>
                <a:gd name="connsiteY0" fmla="*/ 0 h 67277"/>
                <a:gd name="connsiteX1" fmla="*/ 0 w 60507"/>
                <a:gd name="connsiteY1" fmla="*/ 67277 h 67277"/>
                <a:gd name="connsiteX2" fmla="*/ 20749 w 60507"/>
                <a:gd name="connsiteY2" fmla="*/ 38820 h 67277"/>
                <a:gd name="connsiteX3" fmla="*/ 60507 w 60507"/>
                <a:gd name="connsiteY3" fmla="*/ 0 h 6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07" h="67277">
                  <a:moveTo>
                    <a:pt x="60507" y="0"/>
                  </a:moveTo>
                  <a:lnTo>
                    <a:pt x="0" y="67277"/>
                  </a:lnTo>
                  <a:lnTo>
                    <a:pt x="20749" y="38820"/>
                  </a:lnTo>
                  <a:lnTo>
                    <a:pt x="60507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59" name="Freeform 1458">
              <a:extLst>
                <a:ext uri="{FF2B5EF4-FFF2-40B4-BE49-F238E27FC236}">
                  <a16:creationId xmlns:a16="http://schemas.microsoft.com/office/drawing/2014/main" id="{2C2428F7-C120-084F-B02D-C6EF3C5AEC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9192" y="2750678"/>
              <a:ext cx="36421" cy="49953"/>
            </a:xfrm>
            <a:custGeom>
              <a:avLst/>
              <a:gdLst>
                <a:gd name="connsiteX0" fmla="*/ 36421 w 36421"/>
                <a:gd name="connsiteY0" fmla="*/ 0 h 49953"/>
                <a:gd name="connsiteX1" fmla="*/ 0 w 36421"/>
                <a:gd name="connsiteY1" fmla="*/ 49953 h 49953"/>
                <a:gd name="connsiteX2" fmla="*/ 32852 w 36421"/>
                <a:gd name="connsiteY2" fmla="*/ 3969 h 49953"/>
                <a:gd name="connsiteX3" fmla="*/ 36421 w 36421"/>
                <a:gd name="connsiteY3" fmla="*/ 0 h 49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21" h="49953">
                  <a:moveTo>
                    <a:pt x="36421" y="0"/>
                  </a:moveTo>
                  <a:lnTo>
                    <a:pt x="0" y="49953"/>
                  </a:lnTo>
                  <a:lnTo>
                    <a:pt x="32852" y="3969"/>
                  </a:lnTo>
                  <a:lnTo>
                    <a:pt x="36421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60" name="Freeform 1459">
              <a:extLst>
                <a:ext uri="{FF2B5EF4-FFF2-40B4-BE49-F238E27FC236}">
                  <a16:creationId xmlns:a16="http://schemas.microsoft.com/office/drawing/2014/main" id="{0D58A928-2C71-014D-A375-B2F08CA4C3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0399" y="2750690"/>
              <a:ext cx="36313" cy="49805"/>
            </a:xfrm>
            <a:custGeom>
              <a:avLst/>
              <a:gdLst>
                <a:gd name="connsiteX0" fmla="*/ 0 w 36313"/>
                <a:gd name="connsiteY0" fmla="*/ 0 h 49805"/>
                <a:gd name="connsiteX1" fmla="*/ 3558 w 36313"/>
                <a:gd name="connsiteY1" fmla="*/ 3957 h 49805"/>
                <a:gd name="connsiteX2" fmla="*/ 36313 w 36313"/>
                <a:gd name="connsiteY2" fmla="*/ 49805 h 49805"/>
                <a:gd name="connsiteX3" fmla="*/ 0 w 36313"/>
                <a:gd name="connsiteY3" fmla="*/ 0 h 49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13" h="49805">
                  <a:moveTo>
                    <a:pt x="0" y="0"/>
                  </a:moveTo>
                  <a:lnTo>
                    <a:pt x="3558" y="3957"/>
                  </a:lnTo>
                  <a:lnTo>
                    <a:pt x="36313" y="49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61" name="Freeform 1460">
              <a:extLst>
                <a:ext uri="{FF2B5EF4-FFF2-40B4-BE49-F238E27FC236}">
                  <a16:creationId xmlns:a16="http://schemas.microsoft.com/office/drawing/2014/main" id="{8206CBCB-CD8B-824F-AECF-D9D6E58830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6712" y="2800495"/>
              <a:ext cx="78899" cy="126815"/>
            </a:xfrm>
            <a:custGeom>
              <a:avLst/>
              <a:gdLst>
                <a:gd name="connsiteX0" fmla="*/ 0 w 78899"/>
                <a:gd name="connsiteY0" fmla="*/ 0 h 126815"/>
                <a:gd name="connsiteX1" fmla="*/ 49935 w 78899"/>
                <a:gd name="connsiteY1" fmla="*/ 68487 h 126815"/>
                <a:gd name="connsiteX2" fmla="*/ 78899 w 78899"/>
                <a:gd name="connsiteY2" fmla="*/ 126815 h 126815"/>
                <a:gd name="connsiteX3" fmla="*/ 37868 w 78899"/>
                <a:gd name="connsiteY3" fmla="*/ 53005 h 126815"/>
                <a:gd name="connsiteX4" fmla="*/ 0 w 78899"/>
                <a:gd name="connsiteY4" fmla="*/ 0 h 12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899" h="126815">
                  <a:moveTo>
                    <a:pt x="0" y="0"/>
                  </a:moveTo>
                  <a:lnTo>
                    <a:pt x="49935" y="68487"/>
                  </a:lnTo>
                  <a:lnTo>
                    <a:pt x="78899" y="126815"/>
                  </a:lnTo>
                  <a:lnTo>
                    <a:pt x="37868" y="53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62" name="Freeform 1461">
              <a:extLst>
                <a:ext uri="{FF2B5EF4-FFF2-40B4-BE49-F238E27FC236}">
                  <a16:creationId xmlns:a16="http://schemas.microsoft.com/office/drawing/2014/main" id="{FBCA780E-6994-E14B-955A-EB838F3F1C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0409" y="2800630"/>
              <a:ext cx="78783" cy="126646"/>
            </a:xfrm>
            <a:custGeom>
              <a:avLst/>
              <a:gdLst>
                <a:gd name="connsiteX0" fmla="*/ 78783 w 78783"/>
                <a:gd name="connsiteY0" fmla="*/ 0 h 126646"/>
                <a:gd name="connsiteX1" fmla="*/ 41012 w 78783"/>
                <a:gd name="connsiteY1" fmla="*/ 52869 h 126646"/>
                <a:gd name="connsiteX2" fmla="*/ 0 w 78783"/>
                <a:gd name="connsiteY2" fmla="*/ 126646 h 126646"/>
                <a:gd name="connsiteX3" fmla="*/ 28947 w 78783"/>
                <a:gd name="connsiteY3" fmla="*/ 68351 h 126646"/>
                <a:gd name="connsiteX4" fmla="*/ 78783 w 78783"/>
                <a:gd name="connsiteY4" fmla="*/ 0 h 12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783" h="126646">
                  <a:moveTo>
                    <a:pt x="78783" y="0"/>
                  </a:moveTo>
                  <a:lnTo>
                    <a:pt x="41012" y="52869"/>
                  </a:lnTo>
                  <a:lnTo>
                    <a:pt x="0" y="126646"/>
                  </a:lnTo>
                  <a:lnTo>
                    <a:pt x="28947" y="68351"/>
                  </a:lnTo>
                  <a:lnTo>
                    <a:pt x="78783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63" name="Freeform 1462">
              <a:extLst>
                <a:ext uri="{FF2B5EF4-FFF2-40B4-BE49-F238E27FC236}">
                  <a16:creationId xmlns:a16="http://schemas.microsoft.com/office/drawing/2014/main" id="{05985287-6ADA-8443-B182-4F097FBAC6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2203" y="2927277"/>
              <a:ext cx="28206" cy="56801"/>
            </a:xfrm>
            <a:custGeom>
              <a:avLst/>
              <a:gdLst>
                <a:gd name="connsiteX0" fmla="*/ 28206 w 28206"/>
                <a:gd name="connsiteY0" fmla="*/ 0 h 56801"/>
                <a:gd name="connsiteX1" fmla="*/ 0 w 28206"/>
                <a:gd name="connsiteY1" fmla="*/ 56801 h 56801"/>
                <a:gd name="connsiteX2" fmla="*/ 9896 w 28206"/>
                <a:gd name="connsiteY2" fmla="*/ 32937 h 56801"/>
                <a:gd name="connsiteX3" fmla="*/ 28206 w 28206"/>
                <a:gd name="connsiteY3" fmla="*/ 0 h 56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06" h="56801">
                  <a:moveTo>
                    <a:pt x="28206" y="0"/>
                  </a:moveTo>
                  <a:lnTo>
                    <a:pt x="0" y="56801"/>
                  </a:lnTo>
                  <a:lnTo>
                    <a:pt x="9896" y="32937"/>
                  </a:lnTo>
                  <a:lnTo>
                    <a:pt x="28206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64" name="Freeform 1463">
              <a:extLst>
                <a:ext uri="{FF2B5EF4-FFF2-40B4-BE49-F238E27FC236}">
                  <a16:creationId xmlns:a16="http://schemas.microsoft.com/office/drawing/2014/main" id="{9DAE01FA-521D-1845-B655-B06B7C985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5611" y="2927310"/>
              <a:ext cx="28176" cy="56741"/>
            </a:xfrm>
            <a:custGeom>
              <a:avLst/>
              <a:gdLst>
                <a:gd name="connsiteX0" fmla="*/ 0 w 28176"/>
                <a:gd name="connsiteY0" fmla="*/ 0 h 56741"/>
                <a:gd name="connsiteX1" fmla="*/ 18291 w 28176"/>
                <a:gd name="connsiteY1" fmla="*/ 32904 h 56741"/>
                <a:gd name="connsiteX2" fmla="*/ 28176 w 28176"/>
                <a:gd name="connsiteY2" fmla="*/ 56741 h 56741"/>
                <a:gd name="connsiteX3" fmla="*/ 0 w 28176"/>
                <a:gd name="connsiteY3" fmla="*/ 0 h 5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76" h="56741">
                  <a:moveTo>
                    <a:pt x="0" y="0"/>
                  </a:moveTo>
                  <a:lnTo>
                    <a:pt x="18291" y="32904"/>
                  </a:lnTo>
                  <a:lnTo>
                    <a:pt x="28176" y="56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65" name="Freeform 1464">
              <a:extLst>
                <a:ext uri="{FF2B5EF4-FFF2-40B4-BE49-F238E27FC236}">
                  <a16:creationId xmlns:a16="http://schemas.microsoft.com/office/drawing/2014/main" id="{F9C999F1-4CBC-3247-8951-B263DD9C91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3787" y="2984050"/>
              <a:ext cx="82369" cy="277840"/>
            </a:xfrm>
            <a:custGeom>
              <a:avLst/>
              <a:gdLst>
                <a:gd name="connsiteX0" fmla="*/ 0 w 82369"/>
                <a:gd name="connsiteY0" fmla="*/ 0 h 277840"/>
                <a:gd name="connsiteX1" fmla="*/ 24302 w 82369"/>
                <a:gd name="connsiteY1" fmla="*/ 48941 h 277840"/>
                <a:gd name="connsiteX2" fmla="*/ 77273 w 82369"/>
                <a:gd name="connsiteY2" fmla="*/ 227292 h 277840"/>
                <a:gd name="connsiteX3" fmla="*/ 82369 w 82369"/>
                <a:gd name="connsiteY3" fmla="*/ 277840 h 277840"/>
                <a:gd name="connsiteX4" fmla="*/ 71367 w 82369"/>
                <a:gd name="connsiteY4" fmla="*/ 209680 h 277840"/>
                <a:gd name="connsiteX5" fmla="*/ 37263 w 82369"/>
                <a:gd name="connsiteY5" fmla="*/ 89863 h 277840"/>
                <a:gd name="connsiteX6" fmla="*/ 0 w 82369"/>
                <a:gd name="connsiteY6" fmla="*/ 0 h 27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69" h="277840">
                  <a:moveTo>
                    <a:pt x="0" y="0"/>
                  </a:moveTo>
                  <a:lnTo>
                    <a:pt x="24302" y="48941"/>
                  </a:lnTo>
                  <a:cubicBezTo>
                    <a:pt x="46866" y="106163"/>
                    <a:pt x="64685" y="165775"/>
                    <a:pt x="77273" y="227292"/>
                  </a:cubicBezTo>
                  <a:lnTo>
                    <a:pt x="82369" y="277840"/>
                  </a:lnTo>
                  <a:lnTo>
                    <a:pt x="71367" y="209680"/>
                  </a:lnTo>
                  <a:cubicBezTo>
                    <a:pt x="62270" y="168819"/>
                    <a:pt x="50854" y="128832"/>
                    <a:pt x="37263" y="8986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66" name="Freeform 1465">
              <a:extLst>
                <a:ext uri="{FF2B5EF4-FFF2-40B4-BE49-F238E27FC236}">
                  <a16:creationId xmlns:a16="http://schemas.microsoft.com/office/drawing/2014/main" id="{BCFE8760-3309-B14F-95FD-B564C7F4BB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9851" y="2984078"/>
              <a:ext cx="82352" cy="277771"/>
            </a:xfrm>
            <a:custGeom>
              <a:avLst/>
              <a:gdLst>
                <a:gd name="connsiteX0" fmla="*/ 82352 w 82352"/>
                <a:gd name="connsiteY0" fmla="*/ 0 h 277771"/>
                <a:gd name="connsiteX1" fmla="*/ 45099 w 82352"/>
                <a:gd name="connsiteY1" fmla="*/ 89836 h 277771"/>
                <a:gd name="connsiteX2" fmla="*/ 10996 w 82352"/>
                <a:gd name="connsiteY2" fmla="*/ 209653 h 277771"/>
                <a:gd name="connsiteX3" fmla="*/ 0 w 82352"/>
                <a:gd name="connsiteY3" fmla="*/ 277771 h 277771"/>
                <a:gd name="connsiteX4" fmla="*/ 5092 w 82352"/>
                <a:gd name="connsiteY4" fmla="*/ 227265 h 277771"/>
                <a:gd name="connsiteX5" fmla="*/ 58063 w 82352"/>
                <a:gd name="connsiteY5" fmla="*/ 48914 h 277771"/>
                <a:gd name="connsiteX6" fmla="*/ 82352 w 82352"/>
                <a:gd name="connsiteY6" fmla="*/ 0 h 27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52" h="277771">
                  <a:moveTo>
                    <a:pt x="82352" y="0"/>
                  </a:moveTo>
                  <a:lnTo>
                    <a:pt x="45099" y="89836"/>
                  </a:lnTo>
                  <a:cubicBezTo>
                    <a:pt x="31509" y="128805"/>
                    <a:pt x="20092" y="168792"/>
                    <a:pt x="10996" y="209653"/>
                  </a:cubicBezTo>
                  <a:lnTo>
                    <a:pt x="0" y="277771"/>
                  </a:lnTo>
                  <a:lnTo>
                    <a:pt x="5092" y="227265"/>
                  </a:lnTo>
                  <a:cubicBezTo>
                    <a:pt x="17680" y="165748"/>
                    <a:pt x="35499" y="106136"/>
                    <a:pt x="58063" y="48914"/>
                  </a:cubicBezTo>
                  <a:lnTo>
                    <a:pt x="8235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67" name="Freeform 1466">
              <a:extLst>
                <a:ext uri="{FF2B5EF4-FFF2-40B4-BE49-F238E27FC236}">
                  <a16:creationId xmlns:a16="http://schemas.microsoft.com/office/drawing/2014/main" id="{23ED4916-5B0B-B341-A154-7CB958580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7197" y="3261849"/>
              <a:ext cx="12654" cy="125529"/>
            </a:xfrm>
            <a:custGeom>
              <a:avLst/>
              <a:gdLst>
                <a:gd name="connsiteX0" fmla="*/ 12654 w 12654"/>
                <a:gd name="connsiteY0" fmla="*/ 0 h 125529"/>
                <a:gd name="connsiteX1" fmla="*/ 0 w 12654"/>
                <a:gd name="connsiteY1" fmla="*/ 125529 h 125529"/>
                <a:gd name="connsiteX2" fmla="*/ 3463 w 12654"/>
                <a:gd name="connsiteY2" fmla="*/ 56943 h 125529"/>
                <a:gd name="connsiteX3" fmla="*/ 12654 w 12654"/>
                <a:gd name="connsiteY3" fmla="*/ 0 h 12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54" h="125529">
                  <a:moveTo>
                    <a:pt x="12654" y="0"/>
                  </a:moveTo>
                  <a:lnTo>
                    <a:pt x="0" y="125529"/>
                  </a:lnTo>
                  <a:lnTo>
                    <a:pt x="3463" y="56943"/>
                  </a:lnTo>
                  <a:lnTo>
                    <a:pt x="1265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68" name="Freeform 1467">
              <a:extLst>
                <a:ext uri="{FF2B5EF4-FFF2-40B4-BE49-F238E27FC236}">
                  <a16:creationId xmlns:a16="http://schemas.microsoft.com/office/drawing/2014/main" id="{DD904314-F48A-EA42-9895-F162DF0084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6156" y="3261891"/>
              <a:ext cx="12645" cy="125441"/>
            </a:xfrm>
            <a:custGeom>
              <a:avLst/>
              <a:gdLst>
                <a:gd name="connsiteX0" fmla="*/ 0 w 12645"/>
                <a:gd name="connsiteY0" fmla="*/ 0 h 125441"/>
                <a:gd name="connsiteX1" fmla="*/ 9184 w 12645"/>
                <a:gd name="connsiteY1" fmla="*/ 56901 h 125441"/>
                <a:gd name="connsiteX2" fmla="*/ 12645 w 12645"/>
                <a:gd name="connsiteY2" fmla="*/ 125441 h 125441"/>
                <a:gd name="connsiteX3" fmla="*/ 0 w 12645"/>
                <a:gd name="connsiteY3" fmla="*/ 0 h 12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5" h="125441">
                  <a:moveTo>
                    <a:pt x="0" y="0"/>
                  </a:moveTo>
                  <a:lnTo>
                    <a:pt x="9184" y="56901"/>
                  </a:lnTo>
                  <a:lnTo>
                    <a:pt x="12645" y="125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69" name="Freeform 1468">
              <a:extLst>
                <a:ext uri="{FF2B5EF4-FFF2-40B4-BE49-F238E27FC236}">
                  <a16:creationId xmlns:a16="http://schemas.microsoft.com/office/drawing/2014/main" id="{7A510D60-8740-174F-B500-8455DBC04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7197" y="3470623"/>
              <a:ext cx="12655" cy="125532"/>
            </a:xfrm>
            <a:custGeom>
              <a:avLst/>
              <a:gdLst>
                <a:gd name="connsiteX0" fmla="*/ 0 w 12655"/>
                <a:gd name="connsiteY0" fmla="*/ 0 h 125532"/>
                <a:gd name="connsiteX1" fmla="*/ 12655 w 12655"/>
                <a:gd name="connsiteY1" fmla="*/ 125532 h 125532"/>
                <a:gd name="connsiteX2" fmla="*/ 3463 w 12655"/>
                <a:gd name="connsiteY2" fmla="*/ 68587 h 125532"/>
                <a:gd name="connsiteX3" fmla="*/ 0 w 12655"/>
                <a:gd name="connsiteY3" fmla="*/ 0 h 125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55" h="125532">
                  <a:moveTo>
                    <a:pt x="0" y="0"/>
                  </a:moveTo>
                  <a:lnTo>
                    <a:pt x="12655" y="125532"/>
                  </a:lnTo>
                  <a:lnTo>
                    <a:pt x="3463" y="68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70" name="Freeform 1469">
              <a:extLst>
                <a:ext uri="{FF2B5EF4-FFF2-40B4-BE49-F238E27FC236}">
                  <a16:creationId xmlns:a16="http://schemas.microsoft.com/office/drawing/2014/main" id="{EC415D90-F1DC-FB4E-A68D-3F72353506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6156" y="3470669"/>
              <a:ext cx="12645" cy="125444"/>
            </a:xfrm>
            <a:custGeom>
              <a:avLst/>
              <a:gdLst>
                <a:gd name="connsiteX0" fmla="*/ 12645 w 12645"/>
                <a:gd name="connsiteY0" fmla="*/ 0 h 125444"/>
                <a:gd name="connsiteX1" fmla="*/ 9184 w 12645"/>
                <a:gd name="connsiteY1" fmla="*/ 68541 h 125444"/>
                <a:gd name="connsiteX2" fmla="*/ 0 w 12645"/>
                <a:gd name="connsiteY2" fmla="*/ 125444 h 125444"/>
                <a:gd name="connsiteX3" fmla="*/ 12645 w 12645"/>
                <a:gd name="connsiteY3" fmla="*/ 0 h 12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5" h="125444">
                  <a:moveTo>
                    <a:pt x="12645" y="0"/>
                  </a:moveTo>
                  <a:lnTo>
                    <a:pt x="9184" y="68541"/>
                  </a:lnTo>
                  <a:lnTo>
                    <a:pt x="0" y="125444"/>
                  </a:lnTo>
                  <a:lnTo>
                    <a:pt x="12645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71" name="Freeform 1470">
              <a:extLst>
                <a:ext uri="{FF2B5EF4-FFF2-40B4-BE49-F238E27FC236}">
                  <a16:creationId xmlns:a16="http://schemas.microsoft.com/office/drawing/2014/main" id="{F5BB9972-C5ED-024A-B69B-2FC16941A3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3788" y="3596113"/>
              <a:ext cx="82368" cy="277834"/>
            </a:xfrm>
            <a:custGeom>
              <a:avLst/>
              <a:gdLst>
                <a:gd name="connsiteX0" fmla="*/ 82368 w 82368"/>
                <a:gd name="connsiteY0" fmla="*/ 0 h 277834"/>
                <a:gd name="connsiteX1" fmla="*/ 77272 w 82368"/>
                <a:gd name="connsiteY1" fmla="*/ 50545 h 277834"/>
                <a:gd name="connsiteX2" fmla="*/ 24301 w 82368"/>
                <a:gd name="connsiteY2" fmla="*/ 228896 h 277834"/>
                <a:gd name="connsiteX3" fmla="*/ 0 w 82368"/>
                <a:gd name="connsiteY3" fmla="*/ 277834 h 277834"/>
                <a:gd name="connsiteX4" fmla="*/ 37262 w 82368"/>
                <a:gd name="connsiteY4" fmla="*/ 187975 h 277834"/>
                <a:gd name="connsiteX5" fmla="*/ 71366 w 82368"/>
                <a:gd name="connsiteY5" fmla="*/ 68158 h 277834"/>
                <a:gd name="connsiteX6" fmla="*/ 82368 w 82368"/>
                <a:gd name="connsiteY6" fmla="*/ 0 h 277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68" h="277834">
                  <a:moveTo>
                    <a:pt x="82368" y="0"/>
                  </a:moveTo>
                  <a:lnTo>
                    <a:pt x="77272" y="50545"/>
                  </a:lnTo>
                  <a:cubicBezTo>
                    <a:pt x="64684" y="112062"/>
                    <a:pt x="46865" y="171674"/>
                    <a:pt x="24301" y="228896"/>
                  </a:cubicBezTo>
                  <a:lnTo>
                    <a:pt x="0" y="277834"/>
                  </a:lnTo>
                  <a:lnTo>
                    <a:pt x="37262" y="187975"/>
                  </a:lnTo>
                  <a:cubicBezTo>
                    <a:pt x="50853" y="149007"/>
                    <a:pt x="62269" y="109019"/>
                    <a:pt x="71366" y="68158"/>
                  </a:cubicBezTo>
                  <a:lnTo>
                    <a:pt x="8236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72" name="Freeform 1471">
              <a:extLst>
                <a:ext uri="{FF2B5EF4-FFF2-40B4-BE49-F238E27FC236}">
                  <a16:creationId xmlns:a16="http://schemas.microsoft.com/office/drawing/2014/main" id="{409FE66F-413D-3745-9E57-2AB4928B0A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9852" y="3596156"/>
              <a:ext cx="82349" cy="277765"/>
            </a:xfrm>
            <a:custGeom>
              <a:avLst/>
              <a:gdLst>
                <a:gd name="connsiteX0" fmla="*/ 0 w 82349"/>
                <a:gd name="connsiteY0" fmla="*/ 0 h 277765"/>
                <a:gd name="connsiteX1" fmla="*/ 10995 w 82349"/>
                <a:gd name="connsiteY1" fmla="*/ 68116 h 277765"/>
                <a:gd name="connsiteX2" fmla="*/ 45098 w 82349"/>
                <a:gd name="connsiteY2" fmla="*/ 187933 h 277765"/>
                <a:gd name="connsiteX3" fmla="*/ 82349 w 82349"/>
                <a:gd name="connsiteY3" fmla="*/ 277765 h 277765"/>
                <a:gd name="connsiteX4" fmla="*/ 58062 w 82349"/>
                <a:gd name="connsiteY4" fmla="*/ 228854 h 277765"/>
                <a:gd name="connsiteX5" fmla="*/ 5091 w 82349"/>
                <a:gd name="connsiteY5" fmla="*/ 50503 h 277765"/>
                <a:gd name="connsiteX6" fmla="*/ 0 w 82349"/>
                <a:gd name="connsiteY6" fmla="*/ 0 h 277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49" h="277765">
                  <a:moveTo>
                    <a:pt x="0" y="0"/>
                  </a:moveTo>
                  <a:lnTo>
                    <a:pt x="10995" y="68116"/>
                  </a:lnTo>
                  <a:cubicBezTo>
                    <a:pt x="20091" y="108977"/>
                    <a:pt x="31508" y="148965"/>
                    <a:pt x="45098" y="187933"/>
                  </a:cubicBezTo>
                  <a:lnTo>
                    <a:pt x="82349" y="277765"/>
                  </a:lnTo>
                  <a:lnTo>
                    <a:pt x="58062" y="228854"/>
                  </a:lnTo>
                  <a:cubicBezTo>
                    <a:pt x="35498" y="171632"/>
                    <a:pt x="17679" y="112020"/>
                    <a:pt x="5091" y="505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73" name="Freeform 1472">
              <a:extLst>
                <a:ext uri="{FF2B5EF4-FFF2-40B4-BE49-F238E27FC236}">
                  <a16:creationId xmlns:a16="http://schemas.microsoft.com/office/drawing/2014/main" id="{23A6788F-0817-7746-A094-BEF8517D2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2201" y="3873921"/>
              <a:ext cx="28209" cy="56809"/>
            </a:xfrm>
            <a:custGeom>
              <a:avLst/>
              <a:gdLst>
                <a:gd name="connsiteX0" fmla="*/ 0 w 28209"/>
                <a:gd name="connsiteY0" fmla="*/ 0 h 56809"/>
                <a:gd name="connsiteX1" fmla="*/ 28209 w 28209"/>
                <a:gd name="connsiteY1" fmla="*/ 56809 h 56809"/>
                <a:gd name="connsiteX2" fmla="*/ 9898 w 28209"/>
                <a:gd name="connsiteY2" fmla="*/ 23868 h 56809"/>
                <a:gd name="connsiteX3" fmla="*/ 0 w 28209"/>
                <a:gd name="connsiteY3" fmla="*/ 0 h 5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09" h="56809">
                  <a:moveTo>
                    <a:pt x="0" y="0"/>
                  </a:moveTo>
                  <a:lnTo>
                    <a:pt x="28209" y="56809"/>
                  </a:lnTo>
                  <a:lnTo>
                    <a:pt x="9898" y="2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74" name="Freeform 1473">
              <a:extLst>
                <a:ext uri="{FF2B5EF4-FFF2-40B4-BE49-F238E27FC236}">
                  <a16:creationId xmlns:a16="http://schemas.microsoft.com/office/drawing/2014/main" id="{A84B2CD2-75E2-5745-BFFA-0B68E65AFD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5609" y="3873947"/>
              <a:ext cx="28179" cy="56748"/>
            </a:xfrm>
            <a:custGeom>
              <a:avLst/>
              <a:gdLst>
                <a:gd name="connsiteX0" fmla="*/ 28179 w 28179"/>
                <a:gd name="connsiteY0" fmla="*/ 0 h 56748"/>
                <a:gd name="connsiteX1" fmla="*/ 18293 w 28179"/>
                <a:gd name="connsiteY1" fmla="*/ 23841 h 56748"/>
                <a:gd name="connsiteX2" fmla="*/ 0 w 28179"/>
                <a:gd name="connsiteY2" fmla="*/ 56748 h 56748"/>
                <a:gd name="connsiteX3" fmla="*/ 28179 w 28179"/>
                <a:gd name="connsiteY3" fmla="*/ 0 h 5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79" h="56748">
                  <a:moveTo>
                    <a:pt x="28179" y="0"/>
                  </a:moveTo>
                  <a:lnTo>
                    <a:pt x="18293" y="23841"/>
                  </a:lnTo>
                  <a:lnTo>
                    <a:pt x="0" y="56748"/>
                  </a:lnTo>
                  <a:lnTo>
                    <a:pt x="28179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75" name="Freeform 1474">
              <a:extLst>
                <a:ext uri="{FF2B5EF4-FFF2-40B4-BE49-F238E27FC236}">
                  <a16:creationId xmlns:a16="http://schemas.microsoft.com/office/drawing/2014/main" id="{56C27571-A632-7B40-8B1E-0B829F5F08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6729" y="3930696"/>
              <a:ext cx="78880" cy="126789"/>
            </a:xfrm>
            <a:custGeom>
              <a:avLst/>
              <a:gdLst>
                <a:gd name="connsiteX0" fmla="*/ 78880 w 78880"/>
                <a:gd name="connsiteY0" fmla="*/ 0 h 126789"/>
                <a:gd name="connsiteX1" fmla="*/ 49918 w 78880"/>
                <a:gd name="connsiteY1" fmla="*/ 58325 h 126789"/>
                <a:gd name="connsiteX2" fmla="*/ 0 w 78880"/>
                <a:gd name="connsiteY2" fmla="*/ 126789 h 126789"/>
                <a:gd name="connsiteX3" fmla="*/ 37851 w 78880"/>
                <a:gd name="connsiteY3" fmla="*/ 73807 h 126789"/>
                <a:gd name="connsiteX4" fmla="*/ 78880 w 78880"/>
                <a:gd name="connsiteY4" fmla="*/ 0 h 126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880" h="126789">
                  <a:moveTo>
                    <a:pt x="78880" y="0"/>
                  </a:moveTo>
                  <a:lnTo>
                    <a:pt x="49918" y="58325"/>
                  </a:lnTo>
                  <a:lnTo>
                    <a:pt x="0" y="126789"/>
                  </a:lnTo>
                  <a:lnTo>
                    <a:pt x="37851" y="73807"/>
                  </a:lnTo>
                  <a:lnTo>
                    <a:pt x="7888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76" name="Freeform 1475">
              <a:extLst>
                <a:ext uri="{FF2B5EF4-FFF2-40B4-BE49-F238E27FC236}">
                  <a16:creationId xmlns:a16="http://schemas.microsoft.com/office/drawing/2014/main" id="{2C5D4514-77E7-394B-9E0B-32D9681519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0410" y="3930730"/>
              <a:ext cx="78765" cy="126619"/>
            </a:xfrm>
            <a:custGeom>
              <a:avLst/>
              <a:gdLst>
                <a:gd name="connsiteX0" fmla="*/ 0 w 78765"/>
                <a:gd name="connsiteY0" fmla="*/ 0 h 126619"/>
                <a:gd name="connsiteX1" fmla="*/ 41011 w 78765"/>
                <a:gd name="connsiteY1" fmla="*/ 73773 h 126619"/>
                <a:gd name="connsiteX2" fmla="*/ 78765 w 78765"/>
                <a:gd name="connsiteY2" fmla="*/ 126619 h 126619"/>
                <a:gd name="connsiteX3" fmla="*/ 28946 w 78765"/>
                <a:gd name="connsiteY3" fmla="*/ 58291 h 126619"/>
                <a:gd name="connsiteX4" fmla="*/ 0 w 78765"/>
                <a:gd name="connsiteY4" fmla="*/ 0 h 12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765" h="126619">
                  <a:moveTo>
                    <a:pt x="0" y="0"/>
                  </a:moveTo>
                  <a:lnTo>
                    <a:pt x="41011" y="73773"/>
                  </a:lnTo>
                  <a:lnTo>
                    <a:pt x="78765" y="126619"/>
                  </a:lnTo>
                  <a:lnTo>
                    <a:pt x="28946" y="58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77" name="Freeform 1476">
              <a:extLst>
                <a:ext uri="{FF2B5EF4-FFF2-40B4-BE49-F238E27FC236}">
                  <a16:creationId xmlns:a16="http://schemas.microsoft.com/office/drawing/2014/main" id="{A70ACC03-0051-3849-AC6B-41F04D983D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9175" y="4057349"/>
              <a:ext cx="36441" cy="49979"/>
            </a:xfrm>
            <a:custGeom>
              <a:avLst/>
              <a:gdLst>
                <a:gd name="connsiteX0" fmla="*/ 0 w 36441"/>
                <a:gd name="connsiteY0" fmla="*/ 0 h 49979"/>
                <a:gd name="connsiteX1" fmla="*/ 36441 w 36441"/>
                <a:gd name="connsiteY1" fmla="*/ 49979 h 49979"/>
                <a:gd name="connsiteX2" fmla="*/ 32869 w 36441"/>
                <a:gd name="connsiteY2" fmla="*/ 46007 h 49979"/>
                <a:gd name="connsiteX3" fmla="*/ 0 w 36441"/>
                <a:gd name="connsiteY3" fmla="*/ 0 h 4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41" h="49979">
                  <a:moveTo>
                    <a:pt x="0" y="0"/>
                  </a:moveTo>
                  <a:lnTo>
                    <a:pt x="36441" y="49979"/>
                  </a:lnTo>
                  <a:lnTo>
                    <a:pt x="32869" y="46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78" name="Freeform 1477">
              <a:extLst>
                <a:ext uri="{FF2B5EF4-FFF2-40B4-BE49-F238E27FC236}">
                  <a16:creationId xmlns:a16="http://schemas.microsoft.com/office/drawing/2014/main" id="{B7F0210E-786D-3648-B32D-F1260EDB7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0396" y="4057485"/>
              <a:ext cx="36333" cy="49831"/>
            </a:xfrm>
            <a:custGeom>
              <a:avLst/>
              <a:gdLst>
                <a:gd name="connsiteX0" fmla="*/ 36333 w 36333"/>
                <a:gd name="connsiteY0" fmla="*/ 0 h 49831"/>
                <a:gd name="connsiteX1" fmla="*/ 3561 w 36333"/>
                <a:gd name="connsiteY1" fmla="*/ 45871 h 49831"/>
                <a:gd name="connsiteX2" fmla="*/ 0 w 36333"/>
                <a:gd name="connsiteY2" fmla="*/ 49831 h 49831"/>
                <a:gd name="connsiteX3" fmla="*/ 36333 w 36333"/>
                <a:gd name="connsiteY3" fmla="*/ 0 h 49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33" h="49831">
                  <a:moveTo>
                    <a:pt x="36333" y="0"/>
                  </a:moveTo>
                  <a:lnTo>
                    <a:pt x="3561" y="45871"/>
                  </a:lnTo>
                  <a:lnTo>
                    <a:pt x="0" y="49831"/>
                  </a:lnTo>
                  <a:lnTo>
                    <a:pt x="36333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79" name="Freeform 1478">
              <a:extLst>
                <a:ext uri="{FF2B5EF4-FFF2-40B4-BE49-F238E27FC236}">
                  <a16:creationId xmlns:a16="http://schemas.microsoft.com/office/drawing/2014/main" id="{2CB645D7-2D7C-5D4C-BBC5-1615245C35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29869" y="4107315"/>
              <a:ext cx="60527" cy="67300"/>
            </a:xfrm>
            <a:custGeom>
              <a:avLst/>
              <a:gdLst>
                <a:gd name="connsiteX0" fmla="*/ 60527 w 60527"/>
                <a:gd name="connsiteY0" fmla="*/ 0 h 67300"/>
                <a:gd name="connsiteX1" fmla="*/ 39772 w 60527"/>
                <a:gd name="connsiteY1" fmla="*/ 28465 h 67300"/>
                <a:gd name="connsiteX2" fmla="*/ 0 w 60527"/>
                <a:gd name="connsiteY2" fmla="*/ 67300 h 67300"/>
                <a:gd name="connsiteX3" fmla="*/ 60527 w 60527"/>
                <a:gd name="connsiteY3" fmla="*/ 0 h 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27" h="67300">
                  <a:moveTo>
                    <a:pt x="60527" y="0"/>
                  </a:moveTo>
                  <a:lnTo>
                    <a:pt x="39772" y="28465"/>
                  </a:lnTo>
                  <a:lnTo>
                    <a:pt x="0" y="67300"/>
                  </a:lnTo>
                  <a:lnTo>
                    <a:pt x="60527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80" name="Freeform 1479">
              <a:extLst>
                <a:ext uri="{FF2B5EF4-FFF2-40B4-BE49-F238E27FC236}">
                  <a16:creationId xmlns:a16="http://schemas.microsoft.com/office/drawing/2014/main" id="{99A1689A-643D-9645-92EB-61B9F65110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5616" y="4107327"/>
              <a:ext cx="60502" cy="67272"/>
            </a:xfrm>
            <a:custGeom>
              <a:avLst/>
              <a:gdLst>
                <a:gd name="connsiteX0" fmla="*/ 0 w 60502"/>
                <a:gd name="connsiteY0" fmla="*/ 0 h 67272"/>
                <a:gd name="connsiteX1" fmla="*/ 60502 w 60502"/>
                <a:gd name="connsiteY1" fmla="*/ 67272 h 67272"/>
                <a:gd name="connsiteX2" fmla="*/ 20746 w 60502"/>
                <a:gd name="connsiteY2" fmla="*/ 28453 h 67272"/>
                <a:gd name="connsiteX3" fmla="*/ 0 w 60502"/>
                <a:gd name="connsiteY3" fmla="*/ 0 h 6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02" h="67272">
                  <a:moveTo>
                    <a:pt x="0" y="0"/>
                  </a:moveTo>
                  <a:lnTo>
                    <a:pt x="60502" y="67272"/>
                  </a:lnTo>
                  <a:lnTo>
                    <a:pt x="20746" y="284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81" name="Freeform 1480">
              <a:extLst>
                <a:ext uri="{FF2B5EF4-FFF2-40B4-BE49-F238E27FC236}">
                  <a16:creationId xmlns:a16="http://schemas.microsoft.com/office/drawing/2014/main" id="{E93B67BA-33A6-6444-A490-1B113AE206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6118" y="4174600"/>
              <a:ext cx="43179" cy="42161"/>
            </a:xfrm>
            <a:custGeom>
              <a:avLst/>
              <a:gdLst>
                <a:gd name="connsiteX0" fmla="*/ 0 w 43179"/>
                <a:gd name="connsiteY0" fmla="*/ 0 h 42161"/>
                <a:gd name="connsiteX1" fmla="*/ 43179 w 43179"/>
                <a:gd name="connsiteY1" fmla="*/ 42161 h 42161"/>
                <a:gd name="connsiteX2" fmla="*/ 16978 w 43179"/>
                <a:gd name="connsiteY2" fmla="*/ 18877 h 42161"/>
                <a:gd name="connsiteX3" fmla="*/ 0 w 43179"/>
                <a:gd name="connsiteY3" fmla="*/ 0 h 42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79" h="42161">
                  <a:moveTo>
                    <a:pt x="0" y="0"/>
                  </a:moveTo>
                  <a:lnTo>
                    <a:pt x="43179" y="42161"/>
                  </a:lnTo>
                  <a:lnTo>
                    <a:pt x="16978" y="188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82" name="Freeform 1481">
              <a:extLst>
                <a:ext uri="{FF2B5EF4-FFF2-40B4-BE49-F238E27FC236}">
                  <a16:creationId xmlns:a16="http://schemas.microsoft.com/office/drawing/2014/main" id="{A710F1BF-0CD4-8B41-925E-596D8937D9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6726" y="4174616"/>
              <a:ext cx="43143" cy="42125"/>
            </a:xfrm>
            <a:custGeom>
              <a:avLst/>
              <a:gdLst>
                <a:gd name="connsiteX0" fmla="*/ 43143 w 43143"/>
                <a:gd name="connsiteY0" fmla="*/ 0 h 42125"/>
                <a:gd name="connsiteX1" fmla="*/ 26179 w 43143"/>
                <a:gd name="connsiteY1" fmla="*/ 18861 h 42125"/>
                <a:gd name="connsiteX2" fmla="*/ 0 w 43143"/>
                <a:gd name="connsiteY2" fmla="*/ 42125 h 42125"/>
                <a:gd name="connsiteX3" fmla="*/ 43143 w 43143"/>
                <a:gd name="connsiteY3" fmla="*/ 0 h 4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43" h="42125">
                  <a:moveTo>
                    <a:pt x="43143" y="0"/>
                  </a:moveTo>
                  <a:lnTo>
                    <a:pt x="26179" y="18861"/>
                  </a:lnTo>
                  <a:lnTo>
                    <a:pt x="0" y="42125"/>
                  </a:lnTo>
                  <a:lnTo>
                    <a:pt x="43143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83" name="Freeform 1482">
              <a:extLst>
                <a:ext uri="{FF2B5EF4-FFF2-40B4-BE49-F238E27FC236}">
                  <a16:creationId xmlns:a16="http://schemas.microsoft.com/office/drawing/2014/main" id="{3BCA285A-1CA8-104C-AA4E-E51D243948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7789" y="4208018"/>
              <a:ext cx="870735" cy="120982"/>
            </a:xfrm>
            <a:custGeom>
              <a:avLst/>
              <a:gdLst>
                <a:gd name="connsiteX0" fmla="*/ 4151 w 870735"/>
                <a:gd name="connsiteY0" fmla="*/ 0 h 120982"/>
                <a:gd name="connsiteX1" fmla="*/ 128775 w 870735"/>
                <a:gd name="connsiteY1" fmla="*/ 58140 h 120982"/>
                <a:gd name="connsiteX2" fmla="*/ 435212 w 870735"/>
                <a:gd name="connsiteY2" fmla="*/ 112220 h 120982"/>
                <a:gd name="connsiteX3" fmla="*/ 741650 w 870735"/>
                <a:gd name="connsiteY3" fmla="*/ 58140 h 120982"/>
                <a:gd name="connsiteX4" fmla="*/ 866272 w 870735"/>
                <a:gd name="connsiteY4" fmla="*/ 1 h 120982"/>
                <a:gd name="connsiteX5" fmla="*/ 870735 w 870735"/>
                <a:gd name="connsiteY5" fmla="*/ 7732 h 120982"/>
                <a:gd name="connsiteX6" fmla="*/ 745145 w 870735"/>
                <a:gd name="connsiteY6" fmla="*/ 66371 h 120982"/>
                <a:gd name="connsiteX7" fmla="*/ 435948 w 870735"/>
                <a:gd name="connsiteY7" fmla="*/ 120982 h 120982"/>
                <a:gd name="connsiteX8" fmla="*/ 126752 w 870735"/>
                <a:gd name="connsiteY8" fmla="*/ 66371 h 120982"/>
                <a:gd name="connsiteX9" fmla="*/ 0 w 870735"/>
                <a:gd name="connsiteY9" fmla="*/ 7190 h 120982"/>
                <a:gd name="connsiteX10" fmla="*/ 4151 w 870735"/>
                <a:gd name="connsiteY10" fmla="*/ 0 h 12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0735" h="120982">
                  <a:moveTo>
                    <a:pt x="4151" y="0"/>
                  </a:moveTo>
                  <a:lnTo>
                    <a:pt x="128775" y="58140"/>
                  </a:lnTo>
                  <a:cubicBezTo>
                    <a:pt x="224327" y="93126"/>
                    <a:pt x="327540" y="112220"/>
                    <a:pt x="435212" y="112220"/>
                  </a:cubicBezTo>
                  <a:cubicBezTo>
                    <a:pt x="542885" y="112220"/>
                    <a:pt x="646098" y="93126"/>
                    <a:pt x="741650" y="58140"/>
                  </a:cubicBezTo>
                  <a:lnTo>
                    <a:pt x="866272" y="1"/>
                  </a:lnTo>
                  <a:lnTo>
                    <a:pt x="870735" y="7732"/>
                  </a:lnTo>
                  <a:lnTo>
                    <a:pt x="745145" y="66371"/>
                  </a:lnTo>
                  <a:cubicBezTo>
                    <a:pt x="648732" y="101701"/>
                    <a:pt x="544590" y="120982"/>
                    <a:pt x="435948" y="120982"/>
                  </a:cubicBezTo>
                  <a:cubicBezTo>
                    <a:pt x="327306" y="120982"/>
                    <a:pt x="223164" y="101701"/>
                    <a:pt x="126752" y="66371"/>
                  </a:cubicBezTo>
                  <a:lnTo>
                    <a:pt x="0" y="7190"/>
                  </a:lnTo>
                  <a:lnTo>
                    <a:pt x="4151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84" name="Freeform 1483">
              <a:extLst>
                <a:ext uri="{FF2B5EF4-FFF2-40B4-BE49-F238E27FC236}">
                  <a16:creationId xmlns:a16="http://schemas.microsoft.com/office/drawing/2014/main" id="{3E1346BB-13CD-D24D-A029-E3774B8EEE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0554" y="4216741"/>
              <a:ext cx="116172" cy="93753"/>
            </a:xfrm>
            <a:custGeom>
              <a:avLst/>
              <a:gdLst>
                <a:gd name="connsiteX0" fmla="*/ 116172 w 116172"/>
                <a:gd name="connsiteY0" fmla="*/ 0 h 93753"/>
                <a:gd name="connsiteX1" fmla="*/ 69428 w 116172"/>
                <a:gd name="connsiteY1" fmla="*/ 45641 h 93753"/>
                <a:gd name="connsiteX2" fmla="*/ 0 w 116172"/>
                <a:gd name="connsiteY2" fmla="*/ 93753 h 93753"/>
                <a:gd name="connsiteX3" fmla="*/ 51742 w 116172"/>
                <a:gd name="connsiteY3" fmla="*/ 57254 h 93753"/>
                <a:gd name="connsiteX4" fmla="*/ 116172 w 116172"/>
                <a:gd name="connsiteY4" fmla="*/ 0 h 9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72" h="93753">
                  <a:moveTo>
                    <a:pt x="116172" y="0"/>
                  </a:moveTo>
                  <a:lnTo>
                    <a:pt x="69428" y="45641"/>
                  </a:lnTo>
                  <a:lnTo>
                    <a:pt x="0" y="93753"/>
                  </a:lnTo>
                  <a:lnTo>
                    <a:pt x="51742" y="57254"/>
                  </a:lnTo>
                  <a:lnTo>
                    <a:pt x="11617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85" name="Freeform 1484">
              <a:extLst>
                <a:ext uri="{FF2B5EF4-FFF2-40B4-BE49-F238E27FC236}">
                  <a16:creationId xmlns:a16="http://schemas.microsoft.com/office/drawing/2014/main" id="{CE0A51B8-18C6-B44C-9979-EC9D0C9EC0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9297" y="4216760"/>
              <a:ext cx="116055" cy="93666"/>
            </a:xfrm>
            <a:custGeom>
              <a:avLst/>
              <a:gdLst>
                <a:gd name="connsiteX0" fmla="*/ 0 w 116055"/>
                <a:gd name="connsiteY0" fmla="*/ 0 h 93666"/>
                <a:gd name="connsiteX1" fmla="*/ 64408 w 116055"/>
                <a:gd name="connsiteY1" fmla="*/ 57234 h 93666"/>
                <a:gd name="connsiteX2" fmla="*/ 116055 w 116055"/>
                <a:gd name="connsiteY2" fmla="*/ 93666 h 93666"/>
                <a:gd name="connsiteX3" fmla="*/ 46724 w 116055"/>
                <a:gd name="connsiteY3" fmla="*/ 45621 h 93666"/>
                <a:gd name="connsiteX4" fmla="*/ 0 w 116055"/>
                <a:gd name="connsiteY4" fmla="*/ 0 h 9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055" h="93666">
                  <a:moveTo>
                    <a:pt x="0" y="0"/>
                  </a:moveTo>
                  <a:lnTo>
                    <a:pt x="64408" y="57234"/>
                  </a:lnTo>
                  <a:lnTo>
                    <a:pt x="116055" y="93666"/>
                  </a:lnTo>
                  <a:lnTo>
                    <a:pt x="46724" y="45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86" name="Freeform 1485">
              <a:extLst>
                <a:ext uri="{FF2B5EF4-FFF2-40B4-BE49-F238E27FC236}">
                  <a16:creationId xmlns:a16="http://schemas.microsoft.com/office/drawing/2014/main" id="{7AD0A1A0-C99F-2D45-BE95-72DC8A89C9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5352" y="4310427"/>
              <a:ext cx="50783" cy="35191"/>
            </a:xfrm>
            <a:custGeom>
              <a:avLst/>
              <a:gdLst>
                <a:gd name="connsiteX0" fmla="*/ 0 w 50783"/>
                <a:gd name="connsiteY0" fmla="*/ 0 h 35191"/>
                <a:gd name="connsiteX1" fmla="*/ 50783 w 50783"/>
                <a:gd name="connsiteY1" fmla="*/ 35191 h 35191"/>
                <a:gd name="connsiteX2" fmla="*/ 47648 w 50783"/>
                <a:gd name="connsiteY2" fmla="*/ 33610 h 35191"/>
                <a:gd name="connsiteX3" fmla="*/ 0 w 50783"/>
                <a:gd name="connsiteY3" fmla="*/ 0 h 3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83" h="35191">
                  <a:moveTo>
                    <a:pt x="0" y="0"/>
                  </a:moveTo>
                  <a:lnTo>
                    <a:pt x="50783" y="35191"/>
                  </a:lnTo>
                  <a:lnTo>
                    <a:pt x="47648" y="33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87" name="Freeform 1486">
              <a:extLst>
                <a:ext uri="{FF2B5EF4-FFF2-40B4-BE49-F238E27FC236}">
                  <a16:creationId xmlns:a16="http://schemas.microsoft.com/office/drawing/2014/main" id="{CB705B96-B251-F74B-A1E6-8B63BAD8EC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9872" y="4310494"/>
              <a:ext cx="50682" cy="35121"/>
            </a:xfrm>
            <a:custGeom>
              <a:avLst/>
              <a:gdLst>
                <a:gd name="connsiteX0" fmla="*/ 50682 w 50682"/>
                <a:gd name="connsiteY0" fmla="*/ 0 h 35121"/>
                <a:gd name="connsiteX1" fmla="*/ 3129 w 50682"/>
                <a:gd name="connsiteY1" fmla="*/ 33543 h 35121"/>
                <a:gd name="connsiteX2" fmla="*/ 0 w 50682"/>
                <a:gd name="connsiteY2" fmla="*/ 35121 h 35121"/>
                <a:gd name="connsiteX3" fmla="*/ 50682 w 50682"/>
                <a:gd name="connsiteY3" fmla="*/ 0 h 3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82" h="35121">
                  <a:moveTo>
                    <a:pt x="50682" y="0"/>
                  </a:moveTo>
                  <a:lnTo>
                    <a:pt x="3129" y="33543"/>
                  </a:lnTo>
                  <a:lnTo>
                    <a:pt x="0" y="35121"/>
                  </a:lnTo>
                  <a:lnTo>
                    <a:pt x="5068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88" name="Freeform 1487">
              <a:extLst>
                <a:ext uri="{FF2B5EF4-FFF2-40B4-BE49-F238E27FC236}">
                  <a16:creationId xmlns:a16="http://schemas.microsoft.com/office/drawing/2014/main" id="{08912A0E-A0B3-3044-9007-00C25AD0E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5188" y="4345615"/>
              <a:ext cx="14684" cy="9383"/>
            </a:xfrm>
            <a:custGeom>
              <a:avLst/>
              <a:gdLst>
                <a:gd name="connsiteX0" fmla="*/ 14684 w 14684"/>
                <a:gd name="connsiteY0" fmla="*/ 0 h 9383"/>
                <a:gd name="connsiteX1" fmla="*/ 1143 w 14684"/>
                <a:gd name="connsiteY1" fmla="*/ 9383 h 9383"/>
                <a:gd name="connsiteX2" fmla="*/ 0 w 14684"/>
                <a:gd name="connsiteY2" fmla="*/ 7403 h 9383"/>
                <a:gd name="connsiteX3" fmla="*/ 14684 w 14684"/>
                <a:gd name="connsiteY3" fmla="*/ 0 h 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84" h="9383">
                  <a:moveTo>
                    <a:pt x="14684" y="0"/>
                  </a:moveTo>
                  <a:lnTo>
                    <a:pt x="1143" y="9383"/>
                  </a:lnTo>
                  <a:lnTo>
                    <a:pt x="0" y="7403"/>
                  </a:lnTo>
                  <a:lnTo>
                    <a:pt x="1468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89" name="Freeform 1488">
              <a:extLst>
                <a:ext uri="{FF2B5EF4-FFF2-40B4-BE49-F238E27FC236}">
                  <a16:creationId xmlns:a16="http://schemas.microsoft.com/office/drawing/2014/main" id="{40DC7648-7B4D-7249-ACEF-6CEAEBFA2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6135" y="4345618"/>
              <a:ext cx="14678" cy="9379"/>
            </a:xfrm>
            <a:custGeom>
              <a:avLst/>
              <a:gdLst>
                <a:gd name="connsiteX0" fmla="*/ 0 w 14678"/>
                <a:gd name="connsiteY0" fmla="*/ 0 h 9379"/>
                <a:gd name="connsiteX1" fmla="*/ 14678 w 14678"/>
                <a:gd name="connsiteY1" fmla="*/ 7400 h 9379"/>
                <a:gd name="connsiteX2" fmla="*/ 13535 w 14678"/>
                <a:gd name="connsiteY2" fmla="*/ 9379 h 9379"/>
                <a:gd name="connsiteX3" fmla="*/ 0 w 14678"/>
                <a:gd name="connsiteY3" fmla="*/ 0 h 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78" h="9379">
                  <a:moveTo>
                    <a:pt x="0" y="0"/>
                  </a:moveTo>
                  <a:lnTo>
                    <a:pt x="14678" y="7400"/>
                  </a:lnTo>
                  <a:lnTo>
                    <a:pt x="13535" y="93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90" name="Freeform 1489">
              <a:extLst>
                <a:ext uri="{FF2B5EF4-FFF2-40B4-BE49-F238E27FC236}">
                  <a16:creationId xmlns:a16="http://schemas.microsoft.com/office/drawing/2014/main" id="{C62F1EFA-CD92-B845-B43F-9B1CF535F0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521" y="4367626"/>
              <a:ext cx="1050959" cy="141375"/>
            </a:xfrm>
            <a:custGeom>
              <a:avLst/>
              <a:gdLst>
                <a:gd name="connsiteX0" fmla="*/ 2270 w 1050959"/>
                <a:gd name="connsiteY0" fmla="*/ 0 h 141375"/>
                <a:gd name="connsiteX1" fmla="*/ 130239 w 1050959"/>
                <a:gd name="connsiteY1" fmla="*/ 64513 h 141375"/>
                <a:gd name="connsiteX2" fmla="*/ 525479 w 1050959"/>
                <a:gd name="connsiteY2" fmla="*/ 139280 h 141375"/>
                <a:gd name="connsiteX3" fmla="*/ 920720 w 1050959"/>
                <a:gd name="connsiteY3" fmla="*/ 64513 h 141375"/>
                <a:gd name="connsiteX4" fmla="*/ 1048689 w 1050959"/>
                <a:gd name="connsiteY4" fmla="*/ 1 h 141375"/>
                <a:gd name="connsiteX5" fmla="*/ 1050959 w 1050959"/>
                <a:gd name="connsiteY5" fmla="*/ 3933 h 141375"/>
                <a:gd name="connsiteX6" fmla="*/ 896821 w 1050959"/>
                <a:gd name="connsiteY6" fmla="*/ 75841 h 141375"/>
                <a:gd name="connsiteX7" fmla="*/ 525480 w 1050959"/>
                <a:gd name="connsiteY7" fmla="*/ 141375 h 141375"/>
                <a:gd name="connsiteX8" fmla="*/ 154140 w 1050959"/>
                <a:gd name="connsiteY8" fmla="*/ 75841 h 141375"/>
                <a:gd name="connsiteX9" fmla="*/ 0 w 1050959"/>
                <a:gd name="connsiteY9" fmla="*/ 3932 h 141375"/>
                <a:gd name="connsiteX10" fmla="*/ 2270 w 1050959"/>
                <a:gd name="connsiteY10" fmla="*/ 0 h 1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0959" h="141375">
                  <a:moveTo>
                    <a:pt x="2270" y="0"/>
                  </a:moveTo>
                  <a:lnTo>
                    <a:pt x="130239" y="64513"/>
                  </a:lnTo>
                  <a:cubicBezTo>
                    <a:pt x="252619" y="112770"/>
                    <a:pt x="385954" y="139280"/>
                    <a:pt x="525479" y="139280"/>
                  </a:cubicBezTo>
                  <a:cubicBezTo>
                    <a:pt x="665005" y="139280"/>
                    <a:pt x="798339" y="112770"/>
                    <a:pt x="920720" y="64513"/>
                  </a:cubicBezTo>
                  <a:lnTo>
                    <a:pt x="1048689" y="1"/>
                  </a:lnTo>
                  <a:lnTo>
                    <a:pt x="1050959" y="3933"/>
                  </a:lnTo>
                  <a:lnTo>
                    <a:pt x="896821" y="75841"/>
                  </a:lnTo>
                  <a:cubicBezTo>
                    <a:pt x="781031" y="118238"/>
                    <a:pt x="655958" y="141375"/>
                    <a:pt x="525480" y="141375"/>
                  </a:cubicBezTo>
                  <a:cubicBezTo>
                    <a:pt x="395003" y="141375"/>
                    <a:pt x="269930" y="118238"/>
                    <a:pt x="154140" y="75841"/>
                  </a:cubicBezTo>
                  <a:lnTo>
                    <a:pt x="0" y="3932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91" name="Freeform 1490">
              <a:extLst>
                <a:ext uri="{FF2B5EF4-FFF2-40B4-BE49-F238E27FC236}">
                  <a16:creationId xmlns:a16="http://schemas.microsoft.com/office/drawing/2014/main" id="{178518E2-970D-2C42-A379-D07C8D6C1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5421" y="4734042"/>
              <a:ext cx="1195168" cy="134958"/>
            </a:xfrm>
            <a:custGeom>
              <a:avLst/>
              <a:gdLst>
                <a:gd name="connsiteX0" fmla="*/ 1195168 w 1195168"/>
                <a:gd name="connsiteY0" fmla="*/ 0 h 134958"/>
                <a:gd name="connsiteX1" fmla="*/ 1125592 w 1195168"/>
                <a:gd name="connsiteY1" fmla="*/ 35075 h 134958"/>
                <a:gd name="connsiteX2" fmla="*/ 597580 w 1195168"/>
                <a:gd name="connsiteY2" fmla="*/ 134958 h 134958"/>
                <a:gd name="connsiteX3" fmla="*/ 69569 w 1195168"/>
                <a:gd name="connsiteY3" fmla="*/ 35075 h 134958"/>
                <a:gd name="connsiteX4" fmla="*/ 0 w 1195168"/>
                <a:gd name="connsiteY4" fmla="*/ 4 h 134958"/>
                <a:gd name="connsiteX5" fmla="*/ 101404 w 1195168"/>
                <a:gd name="connsiteY5" fmla="*/ 44070 h 134958"/>
                <a:gd name="connsiteX6" fmla="*/ 597579 w 1195168"/>
                <a:gd name="connsiteY6" fmla="*/ 132028 h 134958"/>
                <a:gd name="connsiteX7" fmla="*/ 1093756 w 1195168"/>
                <a:gd name="connsiteY7" fmla="*/ 44070 h 134958"/>
                <a:gd name="connsiteX8" fmla="*/ 1195168 w 1195168"/>
                <a:gd name="connsiteY8" fmla="*/ 0 h 13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168" h="134958">
                  <a:moveTo>
                    <a:pt x="1195168" y="0"/>
                  </a:moveTo>
                  <a:lnTo>
                    <a:pt x="1125592" y="35075"/>
                  </a:lnTo>
                  <a:cubicBezTo>
                    <a:pt x="962101" y="99543"/>
                    <a:pt x="783977" y="134958"/>
                    <a:pt x="597580" y="134958"/>
                  </a:cubicBezTo>
                  <a:cubicBezTo>
                    <a:pt x="411184" y="134958"/>
                    <a:pt x="233060" y="99543"/>
                    <a:pt x="69569" y="35075"/>
                  </a:cubicBezTo>
                  <a:lnTo>
                    <a:pt x="0" y="4"/>
                  </a:lnTo>
                  <a:lnTo>
                    <a:pt x="101404" y="44070"/>
                  </a:lnTo>
                  <a:cubicBezTo>
                    <a:pt x="256053" y="100965"/>
                    <a:pt x="423188" y="132028"/>
                    <a:pt x="597579" y="132028"/>
                  </a:cubicBezTo>
                  <a:cubicBezTo>
                    <a:pt x="771971" y="132028"/>
                    <a:pt x="939107" y="100965"/>
                    <a:pt x="1093756" y="44070"/>
                  </a:cubicBezTo>
                  <a:lnTo>
                    <a:pt x="119516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grpSp>
          <p:nvGrpSpPr>
            <p:cNvPr id="1492" name="Group 1491">
              <a:extLst>
                <a:ext uri="{FF2B5EF4-FFF2-40B4-BE49-F238E27FC236}">
                  <a16:creationId xmlns:a16="http://schemas.microsoft.com/office/drawing/2014/main" id="{750CA661-3BFB-AA4B-B463-8CCDE7192616}"/>
                </a:ext>
              </a:extLst>
            </p:cNvPr>
            <p:cNvGrpSpPr/>
            <p:nvPr/>
          </p:nvGrpSpPr>
          <p:grpSpPr>
            <a:xfrm>
              <a:off x="3333546" y="2034214"/>
              <a:ext cx="3238909" cy="3014786"/>
              <a:chOff x="3333546" y="2034214"/>
              <a:chExt cx="3238909" cy="3014786"/>
            </a:xfrm>
          </p:grpSpPr>
          <p:sp>
            <p:nvSpPr>
              <p:cNvPr id="1621" name="Freeform 1620">
                <a:extLst>
                  <a:ext uri="{FF2B5EF4-FFF2-40B4-BE49-F238E27FC236}">
                    <a16:creationId xmlns:a16="http://schemas.microsoft.com/office/drawing/2014/main" id="{4AEFF92F-E006-C64F-BE24-7855FB71EE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33546" y="2034214"/>
                <a:ext cx="888939" cy="1383986"/>
              </a:xfrm>
              <a:custGeom>
                <a:avLst/>
                <a:gdLst>
                  <a:gd name="connsiteX0" fmla="*/ 797547 w 888939"/>
                  <a:gd name="connsiteY0" fmla="*/ 0 h 1383986"/>
                  <a:gd name="connsiteX1" fmla="*/ 888939 w 888939"/>
                  <a:gd name="connsiteY1" fmla="*/ 158297 h 1383986"/>
                  <a:gd name="connsiteX2" fmla="*/ 887370 w 888939"/>
                  <a:gd name="connsiteY2" fmla="*/ 159180 h 1383986"/>
                  <a:gd name="connsiteX3" fmla="*/ 886641 w 888939"/>
                  <a:gd name="connsiteY3" fmla="*/ 157916 h 1383986"/>
                  <a:gd name="connsiteX4" fmla="*/ 857977 w 888939"/>
                  <a:gd name="connsiteY4" fmla="*/ 172367 h 1383986"/>
                  <a:gd name="connsiteX5" fmla="*/ 186890 w 888939"/>
                  <a:gd name="connsiteY5" fmla="*/ 1247555 h 1383986"/>
                  <a:gd name="connsiteX6" fmla="*/ 180001 w 888939"/>
                  <a:gd name="connsiteY6" fmla="*/ 1383986 h 1383986"/>
                  <a:gd name="connsiteX7" fmla="*/ 0 w 888939"/>
                  <a:gd name="connsiteY7" fmla="*/ 1383986 h 1383986"/>
                  <a:gd name="connsiteX8" fmla="*/ 7818 w 888939"/>
                  <a:gd name="connsiteY8" fmla="*/ 1229151 h 1383986"/>
                  <a:gd name="connsiteX9" fmla="*/ 762791 w 888939"/>
                  <a:gd name="connsiteY9" fmla="*/ 19564 h 1383986"/>
                  <a:gd name="connsiteX10" fmla="*/ 797547 w 888939"/>
                  <a:gd name="connsiteY10" fmla="*/ 0 h 1383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939" h="1383986">
                    <a:moveTo>
                      <a:pt x="797547" y="0"/>
                    </a:moveTo>
                    <a:lnTo>
                      <a:pt x="888939" y="158297"/>
                    </a:lnTo>
                    <a:lnTo>
                      <a:pt x="887370" y="159180"/>
                    </a:lnTo>
                    <a:lnTo>
                      <a:pt x="886641" y="157916"/>
                    </a:lnTo>
                    <a:lnTo>
                      <a:pt x="857977" y="172367"/>
                    </a:lnTo>
                    <a:cubicBezTo>
                      <a:pt x="489809" y="402194"/>
                      <a:pt x="232979" y="793725"/>
                      <a:pt x="186890" y="1247555"/>
                    </a:cubicBezTo>
                    <a:lnTo>
                      <a:pt x="180001" y="1383986"/>
                    </a:lnTo>
                    <a:lnTo>
                      <a:pt x="0" y="1383986"/>
                    </a:lnTo>
                    <a:lnTo>
                      <a:pt x="7818" y="1229151"/>
                    </a:lnTo>
                    <a:cubicBezTo>
                      <a:pt x="59668" y="718592"/>
                      <a:pt x="348602" y="278120"/>
                      <a:pt x="762791" y="19564"/>
                    </a:cubicBezTo>
                    <a:lnTo>
                      <a:pt x="797547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2" name="Freeform 1621">
                <a:extLst>
                  <a:ext uri="{FF2B5EF4-FFF2-40B4-BE49-F238E27FC236}">
                    <a16:creationId xmlns:a16="http://schemas.microsoft.com/office/drawing/2014/main" id="{11E3B78A-02A0-A742-893F-05BB2C61D9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5084" y="2035098"/>
                <a:ext cx="887371" cy="1383103"/>
              </a:xfrm>
              <a:custGeom>
                <a:avLst/>
                <a:gdLst>
                  <a:gd name="connsiteX0" fmla="*/ 91393 w 887371"/>
                  <a:gd name="connsiteY0" fmla="*/ 0 h 1383103"/>
                  <a:gd name="connsiteX1" fmla="*/ 124579 w 887371"/>
                  <a:gd name="connsiteY1" fmla="*/ 18681 h 1383103"/>
                  <a:gd name="connsiteX2" fmla="*/ 879552 w 887371"/>
                  <a:gd name="connsiteY2" fmla="*/ 1228268 h 1383103"/>
                  <a:gd name="connsiteX3" fmla="*/ 887371 w 887371"/>
                  <a:gd name="connsiteY3" fmla="*/ 1383103 h 1383103"/>
                  <a:gd name="connsiteX4" fmla="*/ 707372 w 887371"/>
                  <a:gd name="connsiteY4" fmla="*/ 1383103 h 1383103"/>
                  <a:gd name="connsiteX5" fmla="*/ 700483 w 887371"/>
                  <a:gd name="connsiteY5" fmla="*/ 1246672 h 1383103"/>
                  <a:gd name="connsiteX6" fmla="*/ 29396 w 887371"/>
                  <a:gd name="connsiteY6" fmla="*/ 171484 h 1383103"/>
                  <a:gd name="connsiteX7" fmla="*/ 730 w 887371"/>
                  <a:gd name="connsiteY7" fmla="*/ 157032 h 1383103"/>
                  <a:gd name="connsiteX8" fmla="*/ 0 w 887371"/>
                  <a:gd name="connsiteY8" fmla="*/ 158296 h 1383103"/>
                  <a:gd name="connsiteX9" fmla="*/ 0 w 887371"/>
                  <a:gd name="connsiteY9" fmla="*/ 158296 h 1383103"/>
                  <a:gd name="connsiteX10" fmla="*/ 91393 w 887371"/>
                  <a:gd name="connsiteY10" fmla="*/ 0 h 138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7371" h="1383103">
                    <a:moveTo>
                      <a:pt x="91393" y="0"/>
                    </a:moveTo>
                    <a:lnTo>
                      <a:pt x="124579" y="18681"/>
                    </a:lnTo>
                    <a:cubicBezTo>
                      <a:pt x="538769" y="277237"/>
                      <a:pt x="827702" y="717709"/>
                      <a:pt x="879552" y="1228268"/>
                    </a:cubicBezTo>
                    <a:lnTo>
                      <a:pt x="887371" y="1383103"/>
                    </a:lnTo>
                    <a:lnTo>
                      <a:pt x="707372" y="1383103"/>
                    </a:lnTo>
                    <a:lnTo>
                      <a:pt x="700483" y="1246672"/>
                    </a:lnTo>
                    <a:cubicBezTo>
                      <a:pt x="654394" y="792842"/>
                      <a:pt x="397564" y="401311"/>
                      <a:pt x="29396" y="171484"/>
                    </a:cubicBezTo>
                    <a:lnTo>
                      <a:pt x="730" y="157032"/>
                    </a:lnTo>
                    <a:lnTo>
                      <a:pt x="0" y="158296"/>
                    </a:lnTo>
                    <a:lnTo>
                      <a:pt x="0" y="158296"/>
                    </a:lnTo>
                    <a:lnTo>
                      <a:pt x="91393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3" name="Freeform 1622">
                <a:extLst>
                  <a:ext uri="{FF2B5EF4-FFF2-40B4-BE49-F238E27FC236}">
                    <a16:creationId xmlns:a16="http://schemas.microsoft.com/office/drawing/2014/main" id="{218372FE-14A5-3547-AF10-917C25952E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6253" y="2193394"/>
                <a:ext cx="793272" cy="1224807"/>
              </a:xfrm>
              <a:custGeom>
                <a:avLst/>
                <a:gdLst>
                  <a:gd name="connsiteX0" fmla="*/ 88831 w 793272"/>
                  <a:gd name="connsiteY0" fmla="*/ 0 h 1224807"/>
                  <a:gd name="connsiteX1" fmla="*/ 116677 w 793272"/>
                  <a:gd name="connsiteY1" fmla="*/ 15675 h 1224807"/>
                  <a:gd name="connsiteX2" fmla="*/ 786398 w 793272"/>
                  <a:gd name="connsiteY2" fmla="*/ 1088675 h 1224807"/>
                  <a:gd name="connsiteX3" fmla="*/ 793272 w 793272"/>
                  <a:gd name="connsiteY3" fmla="*/ 1224807 h 1224807"/>
                  <a:gd name="connsiteX4" fmla="*/ 616664 w 793272"/>
                  <a:gd name="connsiteY4" fmla="*/ 1224807 h 1224807"/>
                  <a:gd name="connsiteX5" fmla="*/ 610702 w 793272"/>
                  <a:gd name="connsiteY5" fmla="*/ 1106732 h 1224807"/>
                  <a:gd name="connsiteX6" fmla="*/ 23285 w 793272"/>
                  <a:gd name="connsiteY6" fmla="*/ 165599 h 1224807"/>
                  <a:gd name="connsiteX7" fmla="*/ 0 w 793272"/>
                  <a:gd name="connsiteY7" fmla="*/ 153860 h 1224807"/>
                  <a:gd name="connsiteX8" fmla="*/ 88831 w 793272"/>
                  <a:gd name="connsiteY8" fmla="*/ 0 h 122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272" h="1224807">
                    <a:moveTo>
                      <a:pt x="88831" y="0"/>
                    </a:moveTo>
                    <a:lnTo>
                      <a:pt x="116677" y="15675"/>
                    </a:lnTo>
                    <a:cubicBezTo>
                      <a:pt x="484096" y="245035"/>
                      <a:pt x="740403" y="635768"/>
                      <a:pt x="786398" y="1088675"/>
                    </a:cubicBezTo>
                    <a:lnTo>
                      <a:pt x="793272" y="1224807"/>
                    </a:lnTo>
                    <a:lnTo>
                      <a:pt x="616664" y="1224807"/>
                    </a:lnTo>
                    <a:lnTo>
                      <a:pt x="610702" y="1106732"/>
                    </a:lnTo>
                    <a:cubicBezTo>
                      <a:pt x="570359" y="709486"/>
                      <a:pt x="345551" y="366772"/>
                      <a:pt x="23285" y="165599"/>
                    </a:cubicBezTo>
                    <a:lnTo>
                      <a:pt x="0" y="153860"/>
                    </a:lnTo>
                    <a:lnTo>
                      <a:pt x="88831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4" name="Freeform 1623">
                <a:extLst>
                  <a:ext uri="{FF2B5EF4-FFF2-40B4-BE49-F238E27FC236}">
                    <a16:creationId xmlns:a16="http://schemas.microsoft.com/office/drawing/2014/main" id="{870930B4-1A96-DA49-8C79-C2CE6913AE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16476" y="2193394"/>
                <a:ext cx="793272" cy="1224806"/>
              </a:xfrm>
              <a:custGeom>
                <a:avLst/>
                <a:gdLst>
                  <a:gd name="connsiteX0" fmla="*/ 704440 w 793272"/>
                  <a:gd name="connsiteY0" fmla="*/ 0 h 1224806"/>
                  <a:gd name="connsiteX1" fmla="*/ 793272 w 793272"/>
                  <a:gd name="connsiteY1" fmla="*/ 153860 h 1224806"/>
                  <a:gd name="connsiteX2" fmla="*/ 769989 w 793272"/>
                  <a:gd name="connsiteY2" fmla="*/ 165598 h 1224806"/>
                  <a:gd name="connsiteX3" fmla="*/ 182572 w 793272"/>
                  <a:gd name="connsiteY3" fmla="*/ 1106731 h 1224806"/>
                  <a:gd name="connsiteX4" fmla="*/ 176610 w 793272"/>
                  <a:gd name="connsiteY4" fmla="*/ 1224806 h 1224806"/>
                  <a:gd name="connsiteX5" fmla="*/ 0 w 793272"/>
                  <a:gd name="connsiteY5" fmla="*/ 1224806 h 1224806"/>
                  <a:gd name="connsiteX6" fmla="*/ 6874 w 793272"/>
                  <a:gd name="connsiteY6" fmla="*/ 1088674 h 1224806"/>
                  <a:gd name="connsiteX7" fmla="*/ 676596 w 793272"/>
                  <a:gd name="connsiteY7" fmla="*/ 15674 h 1224806"/>
                  <a:gd name="connsiteX8" fmla="*/ 704440 w 793272"/>
                  <a:gd name="connsiteY8" fmla="*/ 0 h 1224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272" h="1224806">
                    <a:moveTo>
                      <a:pt x="704440" y="0"/>
                    </a:moveTo>
                    <a:lnTo>
                      <a:pt x="793272" y="153860"/>
                    </a:lnTo>
                    <a:lnTo>
                      <a:pt x="769989" y="165598"/>
                    </a:lnTo>
                    <a:cubicBezTo>
                      <a:pt x="447723" y="366771"/>
                      <a:pt x="222915" y="709485"/>
                      <a:pt x="182572" y="1106731"/>
                    </a:cubicBezTo>
                    <a:lnTo>
                      <a:pt x="176610" y="1224806"/>
                    </a:lnTo>
                    <a:lnTo>
                      <a:pt x="0" y="1224806"/>
                    </a:lnTo>
                    <a:lnTo>
                      <a:pt x="6874" y="1088674"/>
                    </a:lnTo>
                    <a:cubicBezTo>
                      <a:pt x="52869" y="635767"/>
                      <a:pt x="309176" y="245034"/>
                      <a:pt x="676596" y="15674"/>
                    </a:cubicBezTo>
                    <a:lnTo>
                      <a:pt x="704440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5" name="Freeform 1624">
                <a:extLst>
                  <a:ext uri="{FF2B5EF4-FFF2-40B4-BE49-F238E27FC236}">
                    <a16:creationId xmlns:a16="http://schemas.microsoft.com/office/drawing/2014/main" id="{FA505214-76CA-5A43-A15D-1132CA041C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93546" y="2347652"/>
                <a:ext cx="706124" cy="1070548"/>
              </a:xfrm>
              <a:custGeom>
                <a:avLst/>
                <a:gdLst>
                  <a:gd name="connsiteX0" fmla="*/ 616431 w 706124"/>
                  <a:gd name="connsiteY0" fmla="*/ 0 h 1070548"/>
                  <a:gd name="connsiteX1" fmla="*/ 706124 w 706124"/>
                  <a:gd name="connsiteY1" fmla="*/ 155352 h 1070548"/>
                  <a:gd name="connsiteX2" fmla="*/ 692588 w 706124"/>
                  <a:gd name="connsiteY2" fmla="*/ 164732 h 1070548"/>
                  <a:gd name="connsiteX3" fmla="*/ 689454 w 706124"/>
                  <a:gd name="connsiteY3" fmla="*/ 166312 h 1070548"/>
                  <a:gd name="connsiteX4" fmla="*/ 641806 w 706124"/>
                  <a:gd name="connsiteY4" fmla="*/ 199922 h 1070548"/>
                  <a:gd name="connsiteX5" fmla="*/ 572475 w 706124"/>
                  <a:gd name="connsiteY5" fmla="*/ 247967 h 1070548"/>
                  <a:gd name="connsiteX6" fmla="*/ 525751 w 706124"/>
                  <a:gd name="connsiteY6" fmla="*/ 293588 h 1070548"/>
                  <a:gd name="connsiteX7" fmla="*/ 499550 w 706124"/>
                  <a:gd name="connsiteY7" fmla="*/ 316872 h 1070548"/>
                  <a:gd name="connsiteX8" fmla="*/ 482574 w 706124"/>
                  <a:gd name="connsiteY8" fmla="*/ 335748 h 1070548"/>
                  <a:gd name="connsiteX9" fmla="*/ 442816 w 706124"/>
                  <a:gd name="connsiteY9" fmla="*/ 374568 h 1070548"/>
                  <a:gd name="connsiteX10" fmla="*/ 422067 w 706124"/>
                  <a:gd name="connsiteY10" fmla="*/ 403025 h 1070548"/>
                  <a:gd name="connsiteX11" fmla="*/ 418498 w 706124"/>
                  <a:gd name="connsiteY11" fmla="*/ 406994 h 1070548"/>
                  <a:gd name="connsiteX12" fmla="*/ 385646 w 706124"/>
                  <a:gd name="connsiteY12" fmla="*/ 452978 h 1070548"/>
                  <a:gd name="connsiteX13" fmla="*/ 335810 w 706124"/>
                  <a:gd name="connsiteY13" fmla="*/ 521329 h 1070548"/>
                  <a:gd name="connsiteX14" fmla="*/ 306863 w 706124"/>
                  <a:gd name="connsiteY14" fmla="*/ 579624 h 1070548"/>
                  <a:gd name="connsiteX15" fmla="*/ 288553 w 706124"/>
                  <a:gd name="connsiteY15" fmla="*/ 612561 h 1070548"/>
                  <a:gd name="connsiteX16" fmla="*/ 278657 w 706124"/>
                  <a:gd name="connsiteY16" fmla="*/ 636425 h 1070548"/>
                  <a:gd name="connsiteX17" fmla="*/ 254368 w 706124"/>
                  <a:gd name="connsiteY17" fmla="*/ 685339 h 1070548"/>
                  <a:gd name="connsiteX18" fmla="*/ 201397 w 706124"/>
                  <a:gd name="connsiteY18" fmla="*/ 863690 h 1070548"/>
                  <a:gd name="connsiteX19" fmla="*/ 196305 w 706124"/>
                  <a:gd name="connsiteY19" fmla="*/ 914196 h 1070548"/>
                  <a:gd name="connsiteX20" fmla="*/ 187114 w 706124"/>
                  <a:gd name="connsiteY20" fmla="*/ 971139 h 1070548"/>
                  <a:gd name="connsiteX21" fmla="*/ 183651 w 706124"/>
                  <a:gd name="connsiteY21" fmla="*/ 1039725 h 1070548"/>
                  <a:gd name="connsiteX22" fmla="*/ 180544 w 706124"/>
                  <a:gd name="connsiteY22" fmla="*/ 1070548 h 1070548"/>
                  <a:gd name="connsiteX23" fmla="*/ 0 w 706124"/>
                  <a:gd name="connsiteY23" fmla="*/ 1070548 h 1070548"/>
                  <a:gd name="connsiteX24" fmla="*/ 5959 w 706124"/>
                  <a:gd name="connsiteY24" fmla="*/ 952520 h 1070548"/>
                  <a:gd name="connsiteX25" fmla="*/ 593161 w 706124"/>
                  <a:gd name="connsiteY25" fmla="*/ 11731 h 1070548"/>
                  <a:gd name="connsiteX26" fmla="*/ 616431 w 706124"/>
                  <a:gd name="connsiteY26" fmla="*/ 0 h 1070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06124" h="1070548">
                    <a:moveTo>
                      <a:pt x="616431" y="0"/>
                    </a:moveTo>
                    <a:lnTo>
                      <a:pt x="706124" y="155352"/>
                    </a:lnTo>
                    <a:lnTo>
                      <a:pt x="692588" y="164732"/>
                    </a:lnTo>
                    <a:lnTo>
                      <a:pt x="689454" y="166312"/>
                    </a:lnTo>
                    <a:lnTo>
                      <a:pt x="641806" y="199922"/>
                    </a:lnTo>
                    <a:lnTo>
                      <a:pt x="572475" y="247967"/>
                    </a:lnTo>
                    <a:lnTo>
                      <a:pt x="525751" y="293588"/>
                    </a:lnTo>
                    <a:lnTo>
                      <a:pt x="499550" y="316872"/>
                    </a:lnTo>
                    <a:lnTo>
                      <a:pt x="482574" y="335748"/>
                    </a:lnTo>
                    <a:lnTo>
                      <a:pt x="442816" y="374568"/>
                    </a:lnTo>
                    <a:lnTo>
                      <a:pt x="422067" y="403025"/>
                    </a:lnTo>
                    <a:lnTo>
                      <a:pt x="418498" y="406994"/>
                    </a:lnTo>
                    <a:lnTo>
                      <a:pt x="385646" y="452978"/>
                    </a:lnTo>
                    <a:lnTo>
                      <a:pt x="335810" y="521329"/>
                    </a:lnTo>
                    <a:lnTo>
                      <a:pt x="306863" y="579624"/>
                    </a:lnTo>
                    <a:lnTo>
                      <a:pt x="288553" y="612561"/>
                    </a:lnTo>
                    <a:lnTo>
                      <a:pt x="278657" y="636425"/>
                    </a:lnTo>
                    <a:lnTo>
                      <a:pt x="254368" y="685339"/>
                    </a:lnTo>
                    <a:cubicBezTo>
                      <a:pt x="231804" y="742561"/>
                      <a:pt x="213985" y="802173"/>
                      <a:pt x="201397" y="863690"/>
                    </a:cubicBezTo>
                    <a:lnTo>
                      <a:pt x="196305" y="914196"/>
                    </a:lnTo>
                    <a:lnTo>
                      <a:pt x="187114" y="971139"/>
                    </a:lnTo>
                    <a:lnTo>
                      <a:pt x="183651" y="1039725"/>
                    </a:lnTo>
                    <a:lnTo>
                      <a:pt x="180544" y="1070548"/>
                    </a:lnTo>
                    <a:lnTo>
                      <a:pt x="0" y="1070548"/>
                    </a:lnTo>
                    <a:lnTo>
                      <a:pt x="5959" y="952520"/>
                    </a:lnTo>
                    <a:cubicBezTo>
                      <a:pt x="46287" y="555419"/>
                      <a:pt x="271013" y="212830"/>
                      <a:pt x="593161" y="11731"/>
                    </a:cubicBezTo>
                    <a:lnTo>
                      <a:pt x="616431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6" name="Freeform 1625">
                <a:extLst>
                  <a:ext uri="{FF2B5EF4-FFF2-40B4-BE49-F238E27FC236}">
                    <a16:creationId xmlns:a16="http://schemas.microsoft.com/office/drawing/2014/main" id="{79532408-1CE5-8C4B-9C3C-F36C1E5ACB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347652"/>
                <a:ext cx="707268" cy="1070548"/>
              </a:xfrm>
              <a:custGeom>
                <a:avLst/>
                <a:gdLst>
                  <a:gd name="connsiteX0" fmla="*/ 90836 w 707268"/>
                  <a:gd name="connsiteY0" fmla="*/ 0 h 1070548"/>
                  <a:gd name="connsiteX1" fmla="*/ 114107 w 707268"/>
                  <a:gd name="connsiteY1" fmla="*/ 11731 h 1070548"/>
                  <a:gd name="connsiteX2" fmla="*/ 701308 w 707268"/>
                  <a:gd name="connsiteY2" fmla="*/ 952520 h 1070548"/>
                  <a:gd name="connsiteX3" fmla="*/ 707268 w 707268"/>
                  <a:gd name="connsiteY3" fmla="*/ 1070548 h 1070548"/>
                  <a:gd name="connsiteX4" fmla="*/ 526726 w 707268"/>
                  <a:gd name="connsiteY4" fmla="*/ 1070548 h 1070548"/>
                  <a:gd name="connsiteX5" fmla="*/ 523614 w 707268"/>
                  <a:gd name="connsiteY5" fmla="*/ 1039679 h 1070548"/>
                  <a:gd name="connsiteX6" fmla="*/ 520153 w 707268"/>
                  <a:gd name="connsiteY6" fmla="*/ 971139 h 1070548"/>
                  <a:gd name="connsiteX7" fmla="*/ 510969 w 707268"/>
                  <a:gd name="connsiteY7" fmla="*/ 914238 h 1070548"/>
                  <a:gd name="connsiteX8" fmla="*/ 505873 w 707268"/>
                  <a:gd name="connsiteY8" fmla="*/ 863690 h 1070548"/>
                  <a:gd name="connsiteX9" fmla="*/ 452902 w 707268"/>
                  <a:gd name="connsiteY9" fmla="*/ 685339 h 1070548"/>
                  <a:gd name="connsiteX10" fmla="*/ 428600 w 707268"/>
                  <a:gd name="connsiteY10" fmla="*/ 636398 h 1070548"/>
                  <a:gd name="connsiteX11" fmla="*/ 418715 w 707268"/>
                  <a:gd name="connsiteY11" fmla="*/ 612561 h 1070548"/>
                  <a:gd name="connsiteX12" fmla="*/ 400424 w 707268"/>
                  <a:gd name="connsiteY12" fmla="*/ 579657 h 1070548"/>
                  <a:gd name="connsiteX13" fmla="*/ 371460 w 707268"/>
                  <a:gd name="connsiteY13" fmla="*/ 521329 h 1070548"/>
                  <a:gd name="connsiteX14" fmla="*/ 321525 w 707268"/>
                  <a:gd name="connsiteY14" fmla="*/ 452842 h 1070548"/>
                  <a:gd name="connsiteX15" fmla="*/ 288770 w 707268"/>
                  <a:gd name="connsiteY15" fmla="*/ 406994 h 1070548"/>
                  <a:gd name="connsiteX16" fmla="*/ 285212 w 707268"/>
                  <a:gd name="connsiteY16" fmla="*/ 403037 h 1070548"/>
                  <a:gd name="connsiteX17" fmla="*/ 264454 w 707268"/>
                  <a:gd name="connsiteY17" fmla="*/ 374568 h 1070548"/>
                  <a:gd name="connsiteX18" fmla="*/ 224680 w 707268"/>
                  <a:gd name="connsiteY18" fmla="*/ 335732 h 1070548"/>
                  <a:gd name="connsiteX19" fmla="*/ 207718 w 707268"/>
                  <a:gd name="connsiteY19" fmla="*/ 316872 h 1070548"/>
                  <a:gd name="connsiteX20" fmla="*/ 181539 w 707268"/>
                  <a:gd name="connsiteY20" fmla="*/ 293608 h 1070548"/>
                  <a:gd name="connsiteX21" fmla="*/ 134795 w 707268"/>
                  <a:gd name="connsiteY21" fmla="*/ 247967 h 1070548"/>
                  <a:gd name="connsiteX22" fmla="*/ 65367 w 707268"/>
                  <a:gd name="connsiteY22" fmla="*/ 199855 h 1070548"/>
                  <a:gd name="connsiteX23" fmla="*/ 17814 w 707268"/>
                  <a:gd name="connsiteY23" fmla="*/ 166312 h 1070548"/>
                  <a:gd name="connsiteX24" fmla="*/ 14686 w 707268"/>
                  <a:gd name="connsiteY24" fmla="*/ 164735 h 1070548"/>
                  <a:gd name="connsiteX25" fmla="*/ 1144 w 707268"/>
                  <a:gd name="connsiteY25" fmla="*/ 155351 h 1070548"/>
                  <a:gd name="connsiteX26" fmla="*/ 0 w 707268"/>
                  <a:gd name="connsiteY26" fmla="*/ 157332 h 1070548"/>
                  <a:gd name="connsiteX27" fmla="*/ 0 w 707268"/>
                  <a:gd name="connsiteY27" fmla="*/ 157332 h 1070548"/>
                  <a:gd name="connsiteX28" fmla="*/ 90836 w 707268"/>
                  <a:gd name="connsiteY28" fmla="*/ 0 h 1070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07268" h="1070548">
                    <a:moveTo>
                      <a:pt x="90836" y="0"/>
                    </a:moveTo>
                    <a:lnTo>
                      <a:pt x="114107" y="11731"/>
                    </a:lnTo>
                    <a:cubicBezTo>
                      <a:pt x="436254" y="212830"/>
                      <a:pt x="660980" y="555419"/>
                      <a:pt x="701308" y="952520"/>
                    </a:cubicBezTo>
                    <a:lnTo>
                      <a:pt x="707268" y="1070548"/>
                    </a:lnTo>
                    <a:lnTo>
                      <a:pt x="526726" y="1070548"/>
                    </a:lnTo>
                    <a:lnTo>
                      <a:pt x="523614" y="1039679"/>
                    </a:lnTo>
                    <a:lnTo>
                      <a:pt x="520153" y="971139"/>
                    </a:lnTo>
                    <a:lnTo>
                      <a:pt x="510969" y="914238"/>
                    </a:lnTo>
                    <a:lnTo>
                      <a:pt x="505873" y="863690"/>
                    </a:lnTo>
                    <a:cubicBezTo>
                      <a:pt x="493285" y="802173"/>
                      <a:pt x="475466" y="742561"/>
                      <a:pt x="452902" y="685339"/>
                    </a:cubicBezTo>
                    <a:lnTo>
                      <a:pt x="428600" y="636398"/>
                    </a:lnTo>
                    <a:lnTo>
                      <a:pt x="418715" y="612561"/>
                    </a:lnTo>
                    <a:lnTo>
                      <a:pt x="400424" y="579657"/>
                    </a:lnTo>
                    <a:lnTo>
                      <a:pt x="371460" y="521329"/>
                    </a:lnTo>
                    <a:lnTo>
                      <a:pt x="321525" y="452842"/>
                    </a:lnTo>
                    <a:lnTo>
                      <a:pt x="288770" y="406994"/>
                    </a:lnTo>
                    <a:lnTo>
                      <a:pt x="285212" y="403037"/>
                    </a:lnTo>
                    <a:lnTo>
                      <a:pt x="264454" y="374568"/>
                    </a:lnTo>
                    <a:lnTo>
                      <a:pt x="224680" y="335732"/>
                    </a:lnTo>
                    <a:lnTo>
                      <a:pt x="207718" y="316872"/>
                    </a:lnTo>
                    <a:lnTo>
                      <a:pt x="181539" y="293608"/>
                    </a:lnTo>
                    <a:lnTo>
                      <a:pt x="134795" y="247967"/>
                    </a:lnTo>
                    <a:lnTo>
                      <a:pt x="65367" y="199855"/>
                    </a:lnTo>
                    <a:lnTo>
                      <a:pt x="17814" y="166312"/>
                    </a:lnTo>
                    <a:lnTo>
                      <a:pt x="14686" y="164735"/>
                    </a:lnTo>
                    <a:lnTo>
                      <a:pt x="1144" y="155351"/>
                    </a:lnTo>
                    <a:lnTo>
                      <a:pt x="0" y="157332"/>
                    </a:lnTo>
                    <a:lnTo>
                      <a:pt x="0" y="157332"/>
                    </a:lnTo>
                    <a:lnTo>
                      <a:pt x="908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7" name="Freeform 1626">
                <a:extLst>
                  <a:ext uri="{FF2B5EF4-FFF2-40B4-BE49-F238E27FC236}">
                    <a16:creationId xmlns:a16="http://schemas.microsoft.com/office/drawing/2014/main" id="{A2E3ED3D-BEB9-2649-932E-7A0583B72D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5641" y="2503004"/>
                <a:ext cx="618405" cy="915196"/>
              </a:xfrm>
              <a:custGeom>
                <a:avLst/>
                <a:gdLst>
                  <a:gd name="connsiteX0" fmla="*/ 524029 w 618405"/>
                  <a:gd name="connsiteY0" fmla="*/ 0 h 915196"/>
                  <a:gd name="connsiteX1" fmla="*/ 618405 w 618405"/>
                  <a:gd name="connsiteY1" fmla="*/ 163464 h 915196"/>
                  <a:gd name="connsiteX2" fmla="*/ 618405 w 618405"/>
                  <a:gd name="connsiteY2" fmla="*/ 163464 h 915196"/>
                  <a:gd name="connsiteX3" fmla="*/ 614343 w 618405"/>
                  <a:gd name="connsiteY3" fmla="*/ 156429 h 915196"/>
                  <a:gd name="connsiteX4" fmla="*/ 506082 w 618405"/>
                  <a:gd name="connsiteY4" fmla="*/ 231513 h 915196"/>
                  <a:gd name="connsiteX5" fmla="*/ 197103 w 618405"/>
                  <a:gd name="connsiteY5" fmla="*/ 744615 h 915196"/>
                  <a:gd name="connsiteX6" fmla="*/ 179921 w 618405"/>
                  <a:gd name="connsiteY6" fmla="*/ 915196 h 915196"/>
                  <a:gd name="connsiteX7" fmla="*/ 0 w 618405"/>
                  <a:gd name="connsiteY7" fmla="*/ 915196 h 915196"/>
                  <a:gd name="connsiteX8" fmla="*/ 1556 w 618405"/>
                  <a:gd name="connsiteY8" fmla="*/ 884373 h 915196"/>
                  <a:gd name="connsiteX9" fmla="*/ 14210 w 618405"/>
                  <a:gd name="connsiteY9" fmla="*/ 758844 h 915196"/>
                  <a:gd name="connsiteX10" fmla="*/ 25206 w 618405"/>
                  <a:gd name="connsiteY10" fmla="*/ 690726 h 915196"/>
                  <a:gd name="connsiteX11" fmla="*/ 59309 w 618405"/>
                  <a:gd name="connsiteY11" fmla="*/ 570909 h 915196"/>
                  <a:gd name="connsiteX12" fmla="*/ 96562 w 618405"/>
                  <a:gd name="connsiteY12" fmla="*/ 481073 h 915196"/>
                  <a:gd name="connsiteX13" fmla="*/ 124768 w 618405"/>
                  <a:gd name="connsiteY13" fmla="*/ 424272 h 915196"/>
                  <a:gd name="connsiteX14" fmla="*/ 165780 w 618405"/>
                  <a:gd name="connsiteY14" fmla="*/ 350495 h 915196"/>
                  <a:gd name="connsiteX15" fmla="*/ 203551 w 618405"/>
                  <a:gd name="connsiteY15" fmla="*/ 297626 h 915196"/>
                  <a:gd name="connsiteX16" fmla="*/ 239972 w 618405"/>
                  <a:gd name="connsiteY16" fmla="*/ 247673 h 915196"/>
                  <a:gd name="connsiteX17" fmla="*/ 300479 w 618405"/>
                  <a:gd name="connsiteY17" fmla="*/ 180396 h 915196"/>
                  <a:gd name="connsiteX18" fmla="*/ 343656 w 618405"/>
                  <a:gd name="connsiteY18" fmla="*/ 138236 h 915196"/>
                  <a:gd name="connsiteX19" fmla="*/ 408064 w 618405"/>
                  <a:gd name="connsiteY19" fmla="*/ 81002 h 915196"/>
                  <a:gd name="connsiteX20" fmla="*/ 459711 w 618405"/>
                  <a:gd name="connsiteY20" fmla="*/ 44570 h 915196"/>
                  <a:gd name="connsiteX21" fmla="*/ 510493 w 618405"/>
                  <a:gd name="connsiteY21" fmla="*/ 9380 h 915196"/>
                  <a:gd name="connsiteX22" fmla="*/ 525172 w 618405"/>
                  <a:gd name="connsiteY22" fmla="*/ 1980 h 915196"/>
                  <a:gd name="connsiteX23" fmla="*/ 524029 w 618405"/>
                  <a:gd name="connsiteY23" fmla="*/ 0 h 915196"/>
                  <a:gd name="connsiteX24" fmla="*/ 524029 w 618405"/>
                  <a:gd name="connsiteY24" fmla="*/ 0 h 915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18405" h="915196">
                    <a:moveTo>
                      <a:pt x="524029" y="0"/>
                    </a:moveTo>
                    <a:lnTo>
                      <a:pt x="618405" y="163464"/>
                    </a:lnTo>
                    <a:lnTo>
                      <a:pt x="618405" y="163464"/>
                    </a:lnTo>
                    <a:lnTo>
                      <a:pt x="614343" y="156429"/>
                    </a:lnTo>
                    <a:lnTo>
                      <a:pt x="506082" y="231513"/>
                    </a:lnTo>
                    <a:cubicBezTo>
                      <a:pt x="350636" y="359903"/>
                      <a:pt x="239030" y="539558"/>
                      <a:pt x="197103" y="744615"/>
                    </a:cubicBezTo>
                    <a:lnTo>
                      <a:pt x="179921" y="915196"/>
                    </a:lnTo>
                    <a:lnTo>
                      <a:pt x="0" y="915196"/>
                    </a:lnTo>
                    <a:lnTo>
                      <a:pt x="1556" y="884373"/>
                    </a:lnTo>
                    <a:lnTo>
                      <a:pt x="14210" y="758844"/>
                    </a:lnTo>
                    <a:lnTo>
                      <a:pt x="25206" y="690726"/>
                    </a:lnTo>
                    <a:cubicBezTo>
                      <a:pt x="34302" y="649865"/>
                      <a:pt x="45719" y="609878"/>
                      <a:pt x="59309" y="570909"/>
                    </a:cubicBezTo>
                    <a:lnTo>
                      <a:pt x="96562" y="481073"/>
                    </a:lnTo>
                    <a:lnTo>
                      <a:pt x="124768" y="424272"/>
                    </a:lnTo>
                    <a:lnTo>
                      <a:pt x="165780" y="350495"/>
                    </a:lnTo>
                    <a:lnTo>
                      <a:pt x="203551" y="297626"/>
                    </a:lnTo>
                    <a:lnTo>
                      <a:pt x="239972" y="247673"/>
                    </a:lnTo>
                    <a:lnTo>
                      <a:pt x="300479" y="180396"/>
                    </a:lnTo>
                    <a:lnTo>
                      <a:pt x="343656" y="138236"/>
                    </a:lnTo>
                    <a:lnTo>
                      <a:pt x="408064" y="81002"/>
                    </a:lnTo>
                    <a:lnTo>
                      <a:pt x="459711" y="44570"/>
                    </a:lnTo>
                    <a:lnTo>
                      <a:pt x="510493" y="9380"/>
                    </a:lnTo>
                    <a:lnTo>
                      <a:pt x="525172" y="1980"/>
                    </a:lnTo>
                    <a:lnTo>
                      <a:pt x="524029" y="0"/>
                    </a:lnTo>
                    <a:lnTo>
                      <a:pt x="524029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8" name="Freeform 1627">
                <a:extLst>
                  <a:ext uri="{FF2B5EF4-FFF2-40B4-BE49-F238E27FC236}">
                    <a16:creationId xmlns:a16="http://schemas.microsoft.com/office/drawing/2014/main" id="{37DA264C-BFAD-E945-AAFF-0023429F0E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11955" y="2504984"/>
                <a:ext cx="618405" cy="913216"/>
              </a:xfrm>
              <a:custGeom>
                <a:avLst/>
                <a:gdLst>
                  <a:gd name="connsiteX0" fmla="*/ 93232 w 618405"/>
                  <a:gd name="connsiteY0" fmla="*/ 0 h 913216"/>
                  <a:gd name="connsiteX1" fmla="*/ 107918 w 618405"/>
                  <a:gd name="connsiteY1" fmla="*/ 7403 h 913216"/>
                  <a:gd name="connsiteX2" fmla="*/ 158599 w 618405"/>
                  <a:gd name="connsiteY2" fmla="*/ 42523 h 913216"/>
                  <a:gd name="connsiteX3" fmla="*/ 210341 w 618405"/>
                  <a:gd name="connsiteY3" fmla="*/ 79022 h 913216"/>
                  <a:gd name="connsiteX4" fmla="*/ 274771 w 618405"/>
                  <a:gd name="connsiteY4" fmla="*/ 136276 h 913216"/>
                  <a:gd name="connsiteX5" fmla="*/ 317912 w 618405"/>
                  <a:gd name="connsiteY5" fmla="*/ 178400 h 913216"/>
                  <a:gd name="connsiteX6" fmla="*/ 378444 w 618405"/>
                  <a:gd name="connsiteY6" fmla="*/ 245705 h 913216"/>
                  <a:gd name="connsiteX7" fmla="*/ 414757 w 618405"/>
                  <a:gd name="connsiteY7" fmla="*/ 295510 h 913216"/>
                  <a:gd name="connsiteX8" fmla="*/ 452625 w 618405"/>
                  <a:gd name="connsiteY8" fmla="*/ 348515 h 913216"/>
                  <a:gd name="connsiteX9" fmla="*/ 493656 w 618405"/>
                  <a:gd name="connsiteY9" fmla="*/ 422325 h 913216"/>
                  <a:gd name="connsiteX10" fmla="*/ 521832 w 618405"/>
                  <a:gd name="connsiteY10" fmla="*/ 479066 h 913216"/>
                  <a:gd name="connsiteX11" fmla="*/ 559095 w 618405"/>
                  <a:gd name="connsiteY11" fmla="*/ 568929 h 913216"/>
                  <a:gd name="connsiteX12" fmla="*/ 593199 w 618405"/>
                  <a:gd name="connsiteY12" fmla="*/ 688746 h 913216"/>
                  <a:gd name="connsiteX13" fmla="*/ 604201 w 618405"/>
                  <a:gd name="connsiteY13" fmla="*/ 756906 h 913216"/>
                  <a:gd name="connsiteX14" fmla="*/ 616846 w 618405"/>
                  <a:gd name="connsiteY14" fmla="*/ 882347 h 913216"/>
                  <a:gd name="connsiteX15" fmla="*/ 618405 w 618405"/>
                  <a:gd name="connsiteY15" fmla="*/ 913216 h 913216"/>
                  <a:gd name="connsiteX16" fmla="*/ 439957 w 618405"/>
                  <a:gd name="connsiteY16" fmla="*/ 913216 h 913216"/>
                  <a:gd name="connsiteX17" fmla="*/ 422775 w 618405"/>
                  <a:gd name="connsiteY17" fmla="*/ 742635 h 913216"/>
                  <a:gd name="connsiteX18" fmla="*/ 113797 w 618405"/>
                  <a:gd name="connsiteY18" fmla="*/ 229533 h 913216"/>
                  <a:gd name="connsiteX19" fmla="*/ 4483 w 618405"/>
                  <a:gd name="connsiteY19" fmla="*/ 153719 h 913216"/>
                  <a:gd name="connsiteX20" fmla="*/ 1 w 618405"/>
                  <a:gd name="connsiteY20" fmla="*/ 161483 h 913216"/>
                  <a:gd name="connsiteX21" fmla="*/ 0 w 618405"/>
                  <a:gd name="connsiteY21" fmla="*/ 161483 h 913216"/>
                  <a:gd name="connsiteX22" fmla="*/ 93232 w 618405"/>
                  <a:gd name="connsiteY22" fmla="*/ 0 h 913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8405" h="913216">
                    <a:moveTo>
                      <a:pt x="93232" y="0"/>
                    </a:moveTo>
                    <a:lnTo>
                      <a:pt x="107918" y="7403"/>
                    </a:lnTo>
                    <a:lnTo>
                      <a:pt x="158599" y="42523"/>
                    </a:lnTo>
                    <a:lnTo>
                      <a:pt x="210341" y="79022"/>
                    </a:lnTo>
                    <a:lnTo>
                      <a:pt x="274771" y="136276"/>
                    </a:lnTo>
                    <a:lnTo>
                      <a:pt x="317912" y="178400"/>
                    </a:lnTo>
                    <a:lnTo>
                      <a:pt x="378444" y="245705"/>
                    </a:lnTo>
                    <a:lnTo>
                      <a:pt x="414757" y="295510"/>
                    </a:lnTo>
                    <a:lnTo>
                      <a:pt x="452625" y="348515"/>
                    </a:lnTo>
                    <a:lnTo>
                      <a:pt x="493656" y="422325"/>
                    </a:lnTo>
                    <a:lnTo>
                      <a:pt x="521832" y="479066"/>
                    </a:lnTo>
                    <a:lnTo>
                      <a:pt x="559095" y="568929"/>
                    </a:lnTo>
                    <a:cubicBezTo>
                      <a:pt x="572686" y="607898"/>
                      <a:pt x="584102" y="647885"/>
                      <a:pt x="593199" y="688746"/>
                    </a:cubicBezTo>
                    <a:lnTo>
                      <a:pt x="604201" y="756906"/>
                    </a:lnTo>
                    <a:lnTo>
                      <a:pt x="616846" y="882347"/>
                    </a:lnTo>
                    <a:lnTo>
                      <a:pt x="618405" y="913216"/>
                    </a:lnTo>
                    <a:lnTo>
                      <a:pt x="439957" y="913216"/>
                    </a:lnTo>
                    <a:lnTo>
                      <a:pt x="422775" y="742635"/>
                    </a:lnTo>
                    <a:cubicBezTo>
                      <a:pt x="380849" y="537578"/>
                      <a:pt x="269243" y="357923"/>
                      <a:pt x="113797" y="229533"/>
                    </a:cubicBezTo>
                    <a:lnTo>
                      <a:pt x="4483" y="153719"/>
                    </a:lnTo>
                    <a:lnTo>
                      <a:pt x="1" y="161483"/>
                    </a:lnTo>
                    <a:lnTo>
                      <a:pt x="0" y="161483"/>
                    </a:lnTo>
                    <a:lnTo>
                      <a:pt x="93232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9" name="Freeform 1628">
                <a:extLst>
                  <a:ext uri="{FF2B5EF4-FFF2-40B4-BE49-F238E27FC236}">
                    <a16:creationId xmlns:a16="http://schemas.microsoft.com/office/drawing/2014/main" id="{CCED1EE7-7F03-ED4C-BE55-E16D9CD4A3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27955" y="2666468"/>
                <a:ext cx="515196" cy="751733"/>
              </a:xfrm>
              <a:custGeom>
                <a:avLst/>
                <a:gdLst>
                  <a:gd name="connsiteX0" fmla="*/ 84001 w 515196"/>
                  <a:gd name="connsiteY0" fmla="*/ 0 h 751733"/>
                  <a:gd name="connsiteX1" fmla="*/ 191956 w 515196"/>
                  <a:gd name="connsiteY1" fmla="*/ 74811 h 751733"/>
                  <a:gd name="connsiteX2" fmla="*/ 498177 w 515196"/>
                  <a:gd name="connsiteY2" fmla="*/ 582918 h 751733"/>
                  <a:gd name="connsiteX3" fmla="*/ 515196 w 515196"/>
                  <a:gd name="connsiteY3" fmla="*/ 751733 h 751733"/>
                  <a:gd name="connsiteX4" fmla="*/ 346983 w 515196"/>
                  <a:gd name="connsiteY4" fmla="*/ 751733 h 751733"/>
                  <a:gd name="connsiteX5" fmla="*/ 333396 w 515196"/>
                  <a:gd name="connsiteY5" fmla="*/ 616818 h 751733"/>
                  <a:gd name="connsiteX6" fmla="*/ 85225 w 515196"/>
                  <a:gd name="connsiteY6" fmla="*/ 204612 h 751733"/>
                  <a:gd name="connsiteX7" fmla="*/ 0 w 515196"/>
                  <a:gd name="connsiteY7" fmla="*/ 145493 h 751733"/>
                  <a:gd name="connsiteX8" fmla="*/ 84001 w 515196"/>
                  <a:gd name="connsiteY8" fmla="*/ 0 h 751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5196" h="751733">
                    <a:moveTo>
                      <a:pt x="84001" y="0"/>
                    </a:moveTo>
                    <a:lnTo>
                      <a:pt x="191956" y="74811"/>
                    </a:lnTo>
                    <a:cubicBezTo>
                      <a:pt x="346015" y="201951"/>
                      <a:pt x="456625" y="379857"/>
                      <a:pt x="498177" y="582918"/>
                    </a:cubicBezTo>
                    <a:lnTo>
                      <a:pt x="515196" y="751733"/>
                    </a:lnTo>
                    <a:lnTo>
                      <a:pt x="346983" y="751733"/>
                    </a:lnTo>
                    <a:lnTo>
                      <a:pt x="333396" y="616818"/>
                    </a:lnTo>
                    <a:cubicBezTo>
                      <a:pt x="299721" y="452083"/>
                      <a:pt x="210079" y="307756"/>
                      <a:pt x="85225" y="204612"/>
                    </a:cubicBezTo>
                    <a:lnTo>
                      <a:pt x="0" y="145493"/>
                    </a:lnTo>
                    <a:lnTo>
                      <a:pt x="84001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0" name="Freeform 1629">
                <a:extLst>
                  <a:ext uri="{FF2B5EF4-FFF2-40B4-BE49-F238E27FC236}">
                    <a16:creationId xmlns:a16="http://schemas.microsoft.com/office/drawing/2014/main" id="{E3E3ADEC-7CD6-1A40-82AE-A017DD36C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2852" y="2666468"/>
                <a:ext cx="515616" cy="751732"/>
              </a:xfrm>
              <a:custGeom>
                <a:avLst/>
                <a:gdLst>
                  <a:gd name="connsiteX0" fmla="*/ 431194 w 515616"/>
                  <a:gd name="connsiteY0" fmla="*/ 0 h 751732"/>
                  <a:gd name="connsiteX1" fmla="*/ 515616 w 515616"/>
                  <a:gd name="connsiteY1" fmla="*/ 146222 h 751732"/>
                  <a:gd name="connsiteX2" fmla="*/ 431443 w 515616"/>
                  <a:gd name="connsiteY2" fmla="*/ 204611 h 751732"/>
                  <a:gd name="connsiteX3" fmla="*/ 183272 w 515616"/>
                  <a:gd name="connsiteY3" fmla="*/ 616817 h 751732"/>
                  <a:gd name="connsiteX4" fmla="*/ 169685 w 515616"/>
                  <a:gd name="connsiteY4" fmla="*/ 751732 h 751732"/>
                  <a:gd name="connsiteX5" fmla="*/ 0 w 515616"/>
                  <a:gd name="connsiteY5" fmla="*/ 751732 h 751732"/>
                  <a:gd name="connsiteX6" fmla="*/ 17018 w 515616"/>
                  <a:gd name="connsiteY6" fmla="*/ 582917 h 751732"/>
                  <a:gd name="connsiteX7" fmla="*/ 323239 w 515616"/>
                  <a:gd name="connsiteY7" fmla="*/ 74810 h 751732"/>
                  <a:gd name="connsiteX8" fmla="*/ 431194 w 515616"/>
                  <a:gd name="connsiteY8" fmla="*/ 0 h 75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5616" h="751732">
                    <a:moveTo>
                      <a:pt x="431194" y="0"/>
                    </a:moveTo>
                    <a:lnTo>
                      <a:pt x="515616" y="146222"/>
                    </a:lnTo>
                    <a:lnTo>
                      <a:pt x="431443" y="204611"/>
                    </a:lnTo>
                    <a:cubicBezTo>
                      <a:pt x="306589" y="307755"/>
                      <a:pt x="216947" y="452082"/>
                      <a:pt x="183272" y="616817"/>
                    </a:cubicBezTo>
                    <a:lnTo>
                      <a:pt x="169685" y="751732"/>
                    </a:lnTo>
                    <a:lnTo>
                      <a:pt x="0" y="751732"/>
                    </a:lnTo>
                    <a:lnTo>
                      <a:pt x="17018" y="582917"/>
                    </a:lnTo>
                    <a:cubicBezTo>
                      <a:pt x="58571" y="379856"/>
                      <a:pt x="169181" y="201950"/>
                      <a:pt x="323239" y="74810"/>
                    </a:cubicBezTo>
                    <a:lnTo>
                      <a:pt x="431194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1" name="Freeform 1630">
                <a:extLst>
                  <a:ext uri="{FF2B5EF4-FFF2-40B4-BE49-F238E27FC236}">
                    <a16:creationId xmlns:a16="http://schemas.microsoft.com/office/drawing/2014/main" id="{1B1FAB8F-4D1B-DB46-99E4-10865F266D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34561" y="2814756"/>
                <a:ext cx="437352" cy="603445"/>
              </a:xfrm>
              <a:custGeom>
                <a:avLst/>
                <a:gdLst>
                  <a:gd name="connsiteX0" fmla="*/ 91780 w 437352"/>
                  <a:gd name="connsiteY0" fmla="*/ 0 h 603445"/>
                  <a:gd name="connsiteX1" fmla="*/ 176427 w 437352"/>
                  <a:gd name="connsiteY1" fmla="*/ 58658 h 603445"/>
                  <a:gd name="connsiteX2" fmla="*/ 423812 w 437352"/>
                  <a:gd name="connsiteY2" fmla="*/ 469140 h 603445"/>
                  <a:gd name="connsiteX3" fmla="*/ 437352 w 437352"/>
                  <a:gd name="connsiteY3" fmla="*/ 603445 h 603445"/>
                  <a:gd name="connsiteX4" fmla="*/ 253781 w 437352"/>
                  <a:gd name="connsiteY4" fmla="*/ 603445 h 603445"/>
                  <a:gd name="connsiteX5" fmla="*/ 243971 w 437352"/>
                  <a:gd name="connsiteY5" fmla="*/ 506136 h 603445"/>
                  <a:gd name="connsiteX6" fmla="*/ 59659 w 437352"/>
                  <a:gd name="connsiteY6" fmla="*/ 200310 h 603445"/>
                  <a:gd name="connsiteX7" fmla="*/ 0 w 437352"/>
                  <a:gd name="connsiteY7" fmla="*/ 158968 h 603445"/>
                  <a:gd name="connsiteX8" fmla="*/ 91780 w 437352"/>
                  <a:gd name="connsiteY8" fmla="*/ 0 h 60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352" h="603445">
                    <a:moveTo>
                      <a:pt x="91780" y="0"/>
                    </a:moveTo>
                    <a:lnTo>
                      <a:pt x="176427" y="58658"/>
                    </a:lnTo>
                    <a:cubicBezTo>
                      <a:pt x="300886" y="161370"/>
                      <a:pt x="390244" y="305094"/>
                      <a:pt x="423812" y="469140"/>
                    </a:cubicBezTo>
                    <a:lnTo>
                      <a:pt x="437352" y="603445"/>
                    </a:lnTo>
                    <a:lnTo>
                      <a:pt x="253781" y="603445"/>
                    </a:lnTo>
                    <a:lnTo>
                      <a:pt x="243971" y="506136"/>
                    </a:lnTo>
                    <a:cubicBezTo>
                      <a:pt x="218961" y="383915"/>
                      <a:pt x="152386" y="276835"/>
                      <a:pt x="59659" y="200310"/>
                    </a:cubicBezTo>
                    <a:lnTo>
                      <a:pt x="0" y="158968"/>
                    </a:lnTo>
                    <a:lnTo>
                      <a:pt x="91780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2" name="Freeform 1631">
                <a:extLst>
                  <a:ext uri="{FF2B5EF4-FFF2-40B4-BE49-F238E27FC236}">
                    <a16:creationId xmlns:a16="http://schemas.microsoft.com/office/drawing/2014/main" id="{8D9030A5-4E43-174B-AA97-1C5E2E9C80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34090" y="2814756"/>
                <a:ext cx="437351" cy="603444"/>
              </a:xfrm>
              <a:custGeom>
                <a:avLst/>
                <a:gdLst>
                  <a:gd name="connsiteX0" fmla="*/ 345570 w 437351"/>
                  <a:gd name="connsiteY0" fmla="*/ 0 h 603444"/>
                  <a:gd name="connsiteX1" fmla="*/ 437351 w 437351"/>
                  <a:gd name="connsiteY1" fmla="*/ 158968 h 603444"/>
                  <a:gd name="connsiteX2" fmla="*/ 377693 w 437351"/>
                  <a:gd name="connsiteY2" fmla="*/ 200309 h 603444"/>
                  <a:gd name="connsiteX3" fmla="*/ 193381 w 437351"/>
                  <a:gd name="connsiteY3" fmla="*/ 506135 h 603444"/>
                  <a:gd name="connsiteX4" fmla="*/ 183571 w 437351"/>
                  <a:gd name="connsiteY4" fmla="*/ 603444 h 603444"/>
                  <a:gd name="connsiteX5" fmla="*/ 0 w 437351"/>
                  <a:gd name="connsiteY5" fmla="*/ 603444 h 603444"/>
                  <a:gd name="connsiteX6" fmla="*/ 13539 w 437351"/>
                  <a:gd name="connsiteY6" fmla="*/ 469139 h 603444"/>
                  <a:gd name="connsiteX7" fmla="*/ 260925 w 437351"/>
                  <a:gd name="connsiteY7" fmla="*/ 58657 h 603444"/>
                  <a:gd name="connsiteX8" fmla="*/ 345570 w 437351"/>
                  <a:gd name="connsiteY8" fmla="*/ 0 h 60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351" h="603444">
                    <a:moveTo>
                      <a:pt x="345570" y="0"/>
                    </a:moveTo>
                    <a:lnTo>
                      <a:pt x="437351" y="158968"/>
                    </a:lnTo>
                    <a:lnTo>
                      <a:pt x="377693" y="200309"/>
                    </a:lnTo>
                    <a:cubicBezTo>
                      <a:pt x="284967" y="276834"/>
                      <a:pt x="218391" y="383914"/>
                      <a:pt x="193381" y="506135"/>
                    </a:cubicBezTo>
                    <a:lnTo>
                      <a:pt x="183571" y="603444"/>
                    </a:lnTo>
                    <a:lnTo>
                      <a:pt x="0" y="603444"/>
                    </a:lnTo>
                    <a:lnTo>
                      <a:pt x="13539" y="469139"/>
                    </a:lnTo>
                    <a:cubicBezTo>
                      <a:pt x="47108" y="305093"/>
                      <a:pt x="136466" y="161369"/>
                      <a:pt x="260925" y="58657"/>
                    </a:cubicBezTo>
                    <a:lnTo>
                      <a:pt x="345570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3" name="Freeform 1632">
                <a:extLst>
                  <a:ext uri="{FF2B5EF4-FFF2-40B4-BE49-F238E27FC236}">
                    <a16:creationId xmlns:a16="http://schemas.microsoft.com/office/drawing/2014/main" id="{78B83A38-5D5C-8543-9743-31BA116E33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33546" y="3439801"/>
                <a:ext cx="887371" cy="1383103"/>
              </a:xfrm>
              <a:custGeom>
                <a:avLst/>
                <a:gdLst>
                  <a:gd name="connsiteX0" fmla="*/ 0 w 887371"/>
                  <a:gd name="connsiteY0" fmla="*/ 0 h 1383103"/>
                  <a:gd name="connsiteX1" fmla="*/ 180001 w 887371"/>
                  <a:gd name="connsiteY1" fmla="*/ 0 h 1383103"/>
                  <a:gd name="connsiteX2" fmla="*/ 186890 w 887371"/>
                  <a:gd name="connsiteY2" fmla="*/ 136432 h 1383103"/>
                  <a:gd name="connsiteX3" fmla="*/ 857977 w 887371"/>
                  <a:gd name="connsiteY3" fmla="*/ 1211620 h 1383103"/>
                  <a:gd name="connsiteX4" fmla="*/ 886641 w 887371"/>
                  <a:gd name="connsiteY4" fmla="*/ 1226070 h 1383103"/>
                  <a:gd name="connsiteX5" fmla="*/ 887370 w 887371"/>
                  <a:gd name="connsiteY5" fmla="*/ 1224807 h 1383103"/>
                  <a:gd name="connsiteX6" fmla="*/ 887371 w 887371"/>
                  <a:gd name="connsiteY6" fmla="*/ 1224807 h 1383103"/>
                  <a:gd name="connsiteX7" fmla="*/ 795978 w 887371"/>
                  <a:gd name="connsiteY7" fmla="*/ 1383103 h 1383103"/>
                  <a:gd name="connsiteX8" fmla="*/ 762791 w 887371"/>
                  <a:gd name="connsiteY8" fmla="*/ 1364422 h 1383103"/>
                  <a:gd name="connsiteX9" fmla="*/ 7818 w 887371"/>
                  <a:gd name="connsiteY9" fmla="*/ 154836 h 1383103"/>
                  <a:gd name="connsiteX10" fmla="*/ 0 w 887371"/>
                  <a:gd name="connsiteY10" fmla="*/ 0 h 138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7371" h="1383103">
                    <a:moveTo>
                      <a:pt x="0" y="0"/>
                    </a:moveTo>
                    <a:lnTo>
                      <a:pt x="180001" y="0"/>
                    </a:lnTo>
                    <a:lnTo>
                      <a:pt x="186890" y="136432"/>
                    </a:lnTo>
                    <a:cubicBezTo>
                      <a:pt x="232979" y="590263"/>
                      <a:pt x="489809" y="981793"/>
                      <a:pt x="857977" y="1211620"/>
                    </a:cubicBezTo>
                    <a:lnTo>
                      <a:pt x="886641" y="1226070"/>
                    </a:lnTo>
                    <a:lnTo>
                      <a:pt x="887370" y="1224807"/>
                    </a:lnTo>
                    <a:lnTo>
                      <a:pt x="887371" y="1224807"/>
                    </a:lnTo>
                    <a:lnTo>
                      <a:pt x="795978" y="1383103"/>
                    </a:lnTo>
                    <a:lnTo>
                      <a:pt x="762791" y="1364422"/>
                    </a:lnTo>
                    <a:cubicBezTo>
                      <a:pt x="348602" y="1105866"/>
                      <a:pt x="59668" y="665395"/>
                      <a:pt x="7818" y="15483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4" name="Freeform 1633">
                <a:extLst>
                  <a:ext uri="{FF2B5EF4-FFF2-40B4-BE49-F238E27FC236}">
                    <a16:creationId xmlns:a16="http://schemas.microsoft.com/office/drawing/2014/main" id="{1119136D-D893-E045-9D35-4714D93417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16476" y="3439801"/>
                <a:ext cx="793272" cy="1224807"/>
              </a:xfrm>
              <a:custGeom>
                <a:avLst/>
                <a:gdLst>
                  <a:gd name="connsiteX0" fmla="*/ 0 w 793272"/>
                  <a:gd name="connsiteY0" fmla="*/ 0 h 1224807"/>
                  <a:gd name="connsiteX1" fmla="*/ 176610 w 793272"/>
                  <a:gd name="connsiteY1" fmla="*/ 0 h 1224807"/>
                  <a:gd name="connsiteX2" fmla="*/ 182572 w 793272"/>
                  <a:gd name="connsiteY2" fmla="*/ 118075 h 1224807"/>
                  <a:gd name="connsiteX3" fmla="*/ 769989 w 793272"/>
                  <a:gd name="connsiteY3" fmla="*/ 1059209 h 1224807"/>
                  <a:gd name="connsiteX4" fmla="*/ 793272 w 793272"/>
                  <a:gd name="connsiteY4" fmla="*/ 1070947 h 1224807"/>
                  <a:gd name="connsiteX5" fmla="*/ 704440 w 793272"/>
                  <a:gd name="connsiteY5" fmla="*/ 1224807 h 1224807"/>
                  <a:gd name="connsiteX6" fmla="*/ 676596 w 793272"/>
                  <a:gd name="connsiteY6" fmla="*/ 1209133 h 1224807"/>
                  <a:gd name="connsiteX7" fmla="*/ 6874 w 793272"/>
                  <a:gd name="connsiteY7" fmla="*/ 136132 h 1224807"/>
                  <a:gd name="connsiteX8" fmla="*/ 0 w 793272"/>
                  <a:gd name="connsiteY8" fmla="*/ 0 h 122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272" h="1224807">
                    <a:moveTo>
                      <a:pt x="0" y="0"/>
                    </a:moveTo>
                    <a:lnTo>
                      <a:pt x="176610" y="0"/>
                    </a:lnTo>
                    <a:lnTo>
                      <a:pt x="182572" y="118075"/>
                    </a:lnTo>
                    <a:cubicBezTo>
                      <a:pt x="222915" y="515322"/>
                      <a:pt x="447723" y="858036"/>
                      <a:pt x="769989" y="1059209"/>
                    </a:cubicBezTo>
                    <a:lnTo>
                      <a:pt x="793272" y="1070947"/>
                    </a:lnTo>
                    <a:lnTo>
                      <a:pt x="704440" y="1224807"/>
                    </a:lnTo>
                    <a:lnTo>
                      <a:pt x="676596" y="1209133"/>
                    </a:lnTo>
                    <a:cubicBezTo>
                      <a:pt x="309176" y="979773"/>
                      <a:pt x="52869" y="589040"/>
                      <a:pt x="6874" y="1361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5" name="Freeform 1634">
                <a:extLst>
                  <a:ext uri="{FF2B5EF4-FFF2-40B4-BE49-F238E27FC236}">
                    <a16:creationId xmlns:a16="http://schemas.microsoft.com/office/drawing/2014/main" id="{D126CD57-BADF-0D45-84DB-C587D56DAF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93546" y="3439801"/>
                <a:ext cx="707267" cy="1070549"/>
              </a:xfrm>
              <a:custGeom>
                <a:avLst/>
                <a:gdLst>
                  <a:gd name="connsiteX0" fmla="*/ 0 w 707267"/>
                  <a:gd name="connsiteY0" fmla="*/ 0 h 1070549"/>
                  <a:gd name="connsiteX1" fmla="*/ 180544 w 707267"/>
                  <a:gd name="connsiteY1" fmla="*/ 0 h 1070549"/>
                  <a:gd name="connsiteX2" fmla="*/ 183651 w 707267"/>
                  <a:gd name="connsiteY2" fmla="*/ 30823 h 1070549"/>
                  <a:gd name="connsiteX3" fmla="*/ 187114 w 707267"/>
                  <a:gd name="connsiteY3" fmla="*/ 99410 h 1070549"/>
                  <a:gd name="connsiteX4" fmla="*/ 196306 w 707267"/>
                  <a:gd name="connsiteY4" fmla="*/ 156355 h 1070549"/>
                  <a:gd name="connsiteX5" fmla="*/ 201397 w 707267"/>
                  <a:gd name="connsiteY5" fmla="*/ 206858 h 1070549"/>
                  <a:gd name="connsiteX6" fmla="*/ 254368 w 707267"/>
                  <a:gd name="connsiteY6" fmla="*/ 385209 h 1070549"/>
                  <a:gd name="connsiteX7" fmla="*/ 278655 w 707267"/>
                  <a:gd name="connsiteY7" fmla="*/ 434120 h 1070549"/>
                  <a:gd name="connsiteX8" fmla="*/ 288553 w 707267"/>
                  <a:gd name="connsiteY8" fmla="*/ 457988 h 1070549"/>
                  <a:gd name="connsiteX9" fmla="*/ 306864 w 707267"/>
                  <a:gd name="connsiteY9" fmla="*/ 490929 h 1070549"/>
                  <a:gd name="connsiteX10" fmla="*/ 335810 w 707267"/>
                  <a:gd name="connsiteY10" fmla="*/ 549220 h 1070549"/>
                  <a:gd name="connsiteX11" fmla="*/ 385629 w 707267"/>
                  <a:gd name="connsiteY11" fmla="*/ 617548 h 1070549"/>
                  <a:gd name="connsiteX12" fmla="*/ 418498 w 707267"/>
                  <a:gd name="connsiteY12" fmla="*/ 663555 h 1070549"/>
                  <a:gd name="connsiteX13" fmla="*/ 422070 w 707267"/>
                  <a:gd name="connsiteY13" fmla="*/ 667527 h 1070549"/>
                  <a:gd name="connsiteX14" fmla="*/ 442816 w 707267"/>
                  <a:gd name="connsiteY14" fmla="*/ 695980 h 1070549"/>
                  <a:gd name="connsiteX15" fmla="*/ 482572 w 707267"/>
                  <a:gd name="connsiteY15" fmla="*/ 734799 h 1070549"/>
                  <a:gd name="connsiteX16" fmla="*/ 499550 w 707267"/>
                  <a:gd name="connsiteY16" fmla="*/ 753676 h 1070549"/>
                  <a:gd name="connsiteX17" fmla="*/ 525751 w 707267"/>
                  <a:gd name="connsiteY17" fmla="*/ 776960 h 1070549"/>
                  <a:gd name="connsiteX18" fmla="*/ 572475 w 707267"/>
                  <a:gd name="connsiteY18" fmla="*/ 822581 h 1070549"/>
                  <a:gd name="connsiteX19" fmla="*/ 641806 w 707267"/>
                  <a:gd name="connsiteY19" fmla="*/ 870626 h 1070549"/>
                  <a:gd name="connsiteX20" fmla="*/ 689454 w 707267"/>
                  <a:gd name="connsiteY20" fmla="*/ 904236 h 1070549"/>
                  <a:gd name="connsiteX21" fmla="*/ 692589 w 707267"/>
                  <a:gd name="connsiteY21" fmla="*/ 905817 h 1070549"/>
                  <a:gd name="connsiteX22" fmla="*/ 706124 w 707267"/>
                  <a:gd name="connsiteY22" fmla="*/ 915196 h 1070549"/>
                  <a:gd name="connsiteX23" fmla="*/ 707267 w 707267"/>
                  <a:gd name="connsiteY23" fmla="*/ 913217 h 1070549"/>
                  <a:gd name="connsiteX24" fmla="*/ 707267 w 707267"/>
                  <a:gd name="connsiteY24" fmla="*/ 913217 h 1070549"/>
                  <a:gd name="connsiteX25" fmla="*/ 616431 w 707267"/>
                  <a:gd name="connsiteY25" fmla="*/ 1070549 h 1070549"/>
                  <a:gd name="connsiteX26" fmla="*/ 593161 w 707267"/>
                  <a:gd name="connsiteY26" fmla="*/ 1058818 h 1070549"/>
                  <a:gd name="connsiteX27" fmla="*/ 5959 w 707267"/>
                  <a:gd name="connsiteY27" fmla="*/ 118028 h 1070549"/>
                  <a:gd name="connsiteX28" fmla="*/ 0 w 707267"/>
                  <a:gd name="connsiteY28" fmla="*/ 0 h 1070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07267" h="1070549">
                    <a:moveTo>
                      <a:pt x="0" y="0"/>
                    </a:moveTo>
                    <a:lnTo>
                      <a:pt x="180544" y="0"/>
                    </a:lnTo>
                    <a:lnTo>
                      <a:pt x="183651" y="30823"/>
                    </a:lnTo>
                    <a:lnTo>
                      <a:pt x="187114" y="99410"/>
                    </a:lnTo>
                    <a:lnTo>
                      <a:pt x="196306" y="156355"/>
                    </a:lnTo>
                    <a:lnTo>
                      <a:pt x="201397" y="206858"/>
                    </a:lnTo>
                    <a:cubicBezTo>
                      <a:pt x="213985" y="268375"/>
                      <a:pt x="231804" y="327987"/>
                      <a:pt x="254368" y="385209"/>
                    </a:cubicBezTo>
                    <a:lnTo>
                      <a:pt x="278655" y="434120"/>
                    </a:lnTo>
                    <a:lnTo>
                      <a:pt x="288553" y="457988"/>
                    </a:lnTo>
                    <a:lnTo>
                      <a:pt x="306864" y="490929"/>
                    </a:lnTo>
                    <a:lnTo>
                      <a:pt x="335810" y="549220"/>
                    </a:lnTo>
                    <a:lnTo>
                      <a:pt x="385629" y="617548"/>
                    </a:lnTo>
                    <a:lnTo>
                      <a:pt x="418498" y="663555"/>
                    </a:lnTo>
                    <a:lnTo>
                      <a:pt x="422070" y="667527"/>
                    </a:lnTo>
                    <a:lnTo>
                      <a:pt x="442816" y="695980"/>
                    </a:lnTo>
                    <a:lnTo>
                      <a:pt x="482572" y="734799"/>
                    </a:lnTo>
                    <a:lnTo>
                      <a:pt x="499550" y="753676"/>
                    </a:lnTo>
                    <a:lnTo>
                      <a:pt x="525751" y="776960"/>
                    </a:lnTo>
                    <a:lnTo>
                      <a:pt x="572475" y="822581"/>
                    </a:lnTo>
                    <a:lnTo>
                      <a:pt x="641806" y="870626"/>
                    </a:lnTo>
                    <a:lnTo>
                      <a:pt x="689454" y="904236"/>
                    </a:lnTo>
                    <a:lnTo>
                      <a:pt x="692589" y="905817"/>
                    </a:lnTo>
                    <a:lnTo>
                      <a:pt x="706124" y="915196"/>
                    </a:lnTo>
                    <a:lnTo>
                      <a:pt x="707267" y="913217"/>
                    </a:lnTo>
                    <a:lnTo>
                      <a:pt x="707267" y="913217"/>
                    </a:lnTo>
                    <a:lnTo>
                      <a:pt x="616431" y="1070549"/>
                    </a:lnTo>
                    <a:lnTo>
                      <a:pt x="593161" y="1058818"/>
                    </a:lnTo>
                    <a:cubicBezTo>
                      <a:pt x="271013" y="857719"/>
                      <a:pt x="46287" y="515130"/>
                      <a:pt x="5959" y="1180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6" name="Freeform 1635">
                <a:extLst>
                  <a:ext uri="{FF2B5EF4-FFF2-40B4-BE49-F238E27FC236}">
                    <a16:creationId xmlns:a16="http://schemas.microsoft.com/office/drawing/2014/main" id="{91AF7487-EDDB-6444-BD97-DC27BCCFAE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5641" y="3439801"/>
                <a:ext cx="614343" cy="913217"/>
              </a:xfrm>
              <a:custGeom>
                <a:avLst/>
                <a:gdLst>
                  <a:gd name="connsiteX0" fmla="*/ 0 w 614343"/>
                  <a:gd name="connsiteY0" fmla="*/ 0 h 913217"/>
                  <a:gd name="connsiteX1" fmla="*/ 179921 w 614343"/>
                  <a:gd name="connsiteY1" fmla="*/ 0 h 913217"/>
                  <a:gd name="connsiteX2" fmla="*/ 197103 w 614343"/>
                  <a:gd name="connsiteY2" fmla="*/ 170581 h 913217"/>
                  <a:gd name="connsiteX3" fmla="*/ 506082 w 614343"/>
                  <a:gd name="connsiteY3" fmla="*/ 683684 h 913217"/>
                  <a:gd name="connsiteX4" fmla="*/ 614343 w 614343"/>
                  <a:gd name="connsiteY4" fmla="*/ 758768 h 913217"/>
                  <a:gd name="connsiteX5" fmla="*/ 525172 w 614343"/>
                  <a:gd name="connsiteY5" fmla="*/ 913217 h 913217"/>
                  <a:gd name="connsiteX6" fmla="*/ 510494 w 614343"/>
                  <a:gd name="connsiteY6" fmla="*/ 905817 h 913217"/>
                  <a:gd name="connsiteX7" fmla="*/ 459711 w 614343"/>
                  <a:gd name="connsiteY7" fmla="*/ 870626 h 913217"/>
                  <a:gd name="connsiteX8" fmla="*/ 408064 w 614343"/>
                  <a:gd name="connsiteY8" fmla="*/ 834194 h 913217"/>
                  <a:gd name="connsiteX9" fmla="*/ 343656 w 614343"/>
                  <a:gd name="connsiteY9" fmla="*/ 776960 h 913217"/>
                  <a:gd name="connsiteX10" fmla="*/ 300477 w 614343"/>
                  <a:gd name="connsiteY10" fmla="*/ 734799 h 913217"/>
                  <a:gd name="connsiteX11" fmla="*/ 239975 w 614343"/>
                  <a:gd name="connsiteY11" fmla="*/ 667527 h 913217"/>
                  <a:gd name="connsiteX12" fmla="*/ 203534 w 614343"/>
                  <a:gd name="connsiteY12" fmla="*/ 617548 h 913217"/>
                  <a:gd name="connsiteX13" fmla="*/ 165780 w 614343"/>
                  <a:gd name="connsiteY13" fmla="*/ 564702 h 913217"/>
                  <a:gd name="connsiteX14" fmla="*/ 124769 w 614343"/>
                  <a:gd name="connsiteY14" fmla="*/ 490929 h 913217"/>
                  <a:gd name="connsiteX15" fmla="*/ 96560 w 614343"/>
                  <a:gd name="connsiteY15" fmla="*/ 434120 h 913217"/>
                  <a:gd name="connsiteX16" fmla="*/ 59309 w 614343"/>
                  <a:gd name="connsiteY16" fmla="*/ 344288 h 913217"/>
                  <a:gd name="connsiteX17" fmla="*/ 25206 w 614343"/>
                  <a:gd name="connsiteY17" fmla="*/ 224471 h 913217"/>
                  <a:gd name="connsiteX18" fmla="*/ 14211 w 614343"/>
                  <a:gd name="connsiteY18" fmla="*/ 156355 h 913217"/>
                  <a:gd name="connsiteX19" fmla="*/ 1556 w 614343"/>
                  <a:gd name="connsiteY19" fmla="*/ 30823 h 913217"/>
                  <a:gd name="connsiteX20" fmla="*/ 0 w 614343"/>
                  <a:gd name="connsiteY20" fmla="*/ 0 h 913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14343" h="913217">
                    <a:moveTo>
                      <a:pt x="0" y="0"/>
                    </a:moveTo>
                    <a:lnTo>
                      <a:pt x="179921" y="0"/>
                    </a:lnTo>
                    <a:lnTo>
                      <a:pt x="197103" y="170581"/>
                    </a:lnTo>
                    <a:cubicBezTo>
                      <a:pt x="239030" y="375639"/>
                      <a:pt x="350636" y="555293"/>
                      <a:pt x="506082" y="683684"/>
                    </a:cubicBezTo>
                    <a:lnTo>
                      <a:pt x="614343" y="758768"/>
                    </a:lnTo>
                    <a:lnTo>
                      <a:pt x="525172" y="913217"/>
                    </a:lnTo>
                    <a:lnTo>
                      <a:pt x="510494" y="905817"/>
                    </a:lnTo>
                    <a:lnTo>
                      <a:pt x="459711" y="870626"/>
                    </a:lnTo>
                    <a:lnTo>
                      <a:pt x="408064" y="834194"/>
                    </a:lnTo>
                    <a:lnTo>
                      <a:pt x="343656" y="776960"/>
                    </a:lnTo>
                    <a:lnTo>
                      <a:pt x="300477" y="734799"/>
                    </a:lnTo>
                    <a:lnTo>
                      <a:pt x="239975" y="667527"/>
                    </a:lnTo>
                    <a:lnTo>
                      <a:pt x="203534" y="617548"/>
                    </a:lnTo>
                    <a:lnTo>
                      <a:pt x="165780" y="564702"/>
                    </a:lnTo>
                    <a:lnTo>
                      <a:pt x="124769" y="490929"/>
                    </a:lnTo>
                    <a:lnTo>
                      <a:pt x="96560" y="434120"/>
                    </a:lnTo>
                    <a:lnTo>
                      <a:pt x="59309" y="344288"/>
                    </a:lnTo>
                    <a:cubicBezTo>
                      <a:pt x="45719" y="305320"/>
                      <a:pt x="34302" y="265332"/>
                      <a:pt x="25206" y="224471"/>
                    </a:cubicBezTo>
                    <a:lnTo>
                      <a:pt x="14211" y="156355"/>
                    </a:lnTo>
                    <a:lnTo>
                      <a:pt x="1556" y="308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7" name="Freeform 1636">
                <a:extLst>
                  <a:ext uri="{FF2B5EF4-FFF2-40B4-BE49-F238E27FC236}">
                    <a16:creationId xmlns:a16="http://schemas.microsoft.com/office/drawing/2014/main" id="{BAD1C4E3-2437-2B44-B53F-E4C64E6776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2852" y="3439800"/>
                <a:ext cx="515616" cy="758768"/>
              </a:xfrm>
              <a:custGeom>
                <a:avLst/>
                <a:gdLst>
                  <a:gd name="connsiteX0" fmla="*/ 0 w 515616"/>
                  <a:gd name="connsiteY0" fmla="*/ 0 h 758768"/>
                  <a:gd name="connsiteX1" fmla="*/ 169685 w 515616"/>
                  <a:gd name="connsiteY1" fmla="*/ 0 h 758768"/>
                  <a:gd name="connsiteX2" fmla="*/ 183272 w 515616"/>
                  <a:gd name="connsiteY2" fmla="*/ 134915 h 758768"/>
                  <a:gd name="connsiteX3" fmla="*/ 431443 w 515616"/>
                  <a:gd name="connsiteY3" fmla="*/ 547121 h 758768"/>
                  <a:gd name="connsiteX4" fmla="*/ 515616 w 515616"/>
                  <a:gd name="connsiteY4" fmla="*/ 605510 h 758768"/>
                  <a:gd name="connsiteX5" fmla="*/ 427132 w 515616"/>
                  <a:gd name="connsiteY5" fmla="*/ 758768 h 758768"/>
                  <a:gd name="connsiteX6" fmla="*/ 427132 w 515616"/>
                  <a:gd name="connsiteY6" fmla="*/ 758768 h 758768"/>
                  <a:gd name="connsiteX7" fmla="*/ 431194 w 515616"/>
                  <a:gd name="connsiteY7" fmla="*/ 751732 h 758768"/>
                  <a:gd name="connsiteX8" fmla="*/ 323239 w 515616"/>
                  <a:gd name="connsiteY8" fmla="*/ 676923 h 758768"/>
                  <a:gd name="connsiteX9" fmla="*/ 17018 w 515616"/>
                  <a:gd name="connsiteY9" fmla="*/ 168816 h 758768"/>
                  <a:gd name="connsiteX10" fmla="*/ 0 w 515616"/>
                  <a:gd name="connsiteY10" fmla="*/ 0 h 758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5616" h="758768">
                    <a:moveTo>
                      <a:pt x="0" y="0"/>
                    </a:moveTo>
                    <a:lnTo>
                      <a:pt x="169685" y="0"/>
                    </a:lnTo>
                    <a:lnTo>
                      <a:pt x="183272" y="134915"/>
                    </a:lnTo>
                    <a:cubicBezTo>
                      <a:pt x="216947" y="299650"/>
                      <a:pt x="306589" y="443978"/>
                      <a:pt x="431443" y="547121"/>
                    </a:cubicBezTo>
                    <a:lnTo>
                      <a:pt x="515616" y="605510"/>
                    </a:lnTo>
                    <a:lnTo>
                      <a:pt x="427132" y="758768"/>
                    </a:lnTo>
                    <a:lnTo>
                      <a:pt x="427132" y="758768"/>
                    </a:lnTo>
                    <a:lnTo>
                      <a:pt x="431194" y="751732"/>
                    </a:lnTo>
                    <a:lnTo>
                      <a:pt x="323239" y="676923"/>
                    </a:lnTo>
                    <a:cubicBezTo>
                      <a:pt x="169181" y="549783"/>
                      <a:pt x="58571" y="371877"/>
                      <a:pt x="17018" y="16881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8" name="Freeform 1637">
                <a:extLst>
                  <a:ext uri="{FF2B5EF4-FFF2-40B4-BE49-F238E27FC236}">
                    <a16:creationId xmlns:a16="http://schemas.microsoft.com/office/drawing/2014/main" id="{52FC5638-FEFA-6E42-A423-CA96C14350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34090" y="3439800"/>
                <a:ext cx="437351" cy="603444"/>
              </a:xfrm>
              <a:custGeom>
                <a:avLst/>
                <a:gdLst>
                  <a:gd name="connsiteX0" fmla="*/ 0 w 437351"/>
                  <a:gd name="connsiteY0" fmla="*/ 0 h 603444"/>
                  <a:gd name="connsiteX1" fmla="*/ 183571 w 437351"/>
                  <a:gd name="connsiteY1" fmla="*/ 0 h 603444"/>
                  <a:gd name="connsiteX2" fmla="*/ 193381 w 437351"/>
                  <a:gd name="connsiteY2" fmla="*/ 97309 h 603444"/>
                  <a:gd name="connsiteX3" fmla="*/ 377693 w 437351"/>
                  <a:gd name="connsiteY3" fmla="*/ 403135 h 603444"/>
                  <a:gd name="connsiteX4" fmla="*/ 437351 w 437351"/>
                  <a:gd name="connsiteY4" fmla="*/ 444476 h 603444"/>
                  <a:gd name="connsiteX5" fmla="*/ 345570 w 437351"/>
                  <a:gd name="connsiteY5" fmla="*/ 603444 h 603444"/>
                  <a:gd name="connsiteX6" fmla="*/ 260925 w 437351"/>
                  <a:gd name="connsiteY6" fmla="*/ 544787 h 603444"/>
                  <a:gd name="connsiteX7" fmla="*/ 13539 w 437351"/>
                  <a:gd name="connsiteY7" fmla="*/ 134305 h 603444"/>
                  <a:gd name="connsiteX8" fmla="*/ 0 w 437351"/>
                  <a:gd name="connsiteY8" fmla="*/ 0 h 60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351" h="603444">
                    <a:moveTo>
                      <a:pt x="0" y="0"/>
                    </a:moveTo>
                    <a:lnTo>
                      <a:pt x="183571" y="0"/>
                    </a:lnTo>
                    <a:lnTo>
                      <a:pt x="193381" y="97309"/>
                    </a:lnTo>
                    <a:cubicBezTo>
                      <a:pt x="218391" y="219530"/>
                      <a:pt x="284967" y="326610"/>
                      <a:pt x="377693" y="403135"/>
                    </a:cubicBezTo>
                    <a:lnTo>
                      <a:pt x="437351" y="444476"/>
                    </a:lnTo>
                    <a:lnTo>
                      <a:pt x="345570" y="603444"/>
                    </a:lnTo>
                    <a:lnTo>
                      <a:pt x="260925" y="544787"/>
                    </a:lnTo>
                    <a:cubicBezTo>
                      <a:pt x="136466" y="442075"/>
                      <a:pt x="47108" y="298351"/>
                      <a:pt x="13539" y="13430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9" name="Freeform 1638">
                <a:extLst>
                  <a:ext uri="{FF2B5EF4-FFF2-40B4-BE49-F238E27FC236}">
                    <a16:creationId xmlns:a16="http://schemas.microsoft.com/office/drawing/2014/main" id="{9B9A203D-358D-BC4D-BBF6-47A0B74BD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34561" y="3439801"/>
                <a:ext cx="437352" cy="603445"/>
              </a:xfrm>
              <a:custGeom>
                <a:avLst/>
                <a:gdLst>
                  <a:gd name="connsiteX0" fmla="*/ 253780 w 437352"/>
                  <a:gd name="connsiteY0" fmla="*/ 0 h 603445"/>
                  <a:gd name="connsiteX1" fmla="*/ 437352 w 437352"/>
                  <a:gd name="connsiteY1" fmla="*/ 0 h 603445"/>
                  <a:gd name="connsiteX2" fmla="*/ 423812 w 437352"/>
                  <a:gd name="connsiteY2" fmla="*/ 134305 h 603445"/>
                  <a:gd name="connsiteX3" fmla="*/ 176427 w 437352"/>
                  <a:gd name="connsiteY3" fmla="*/ 544787 h 603445"/>
                  <a:gd name="connsiteX4" fmla="*/ 91780 w 437352"/>
                  <a:gd name="connsiteY4" fmla="*/ 603445 h 603445"/>
                  <a:gd name="connsiteX5" fmla="*/ 0 w 437352"/>
                  <a:gd name="connsiteY5" fmla="*/ 444477 h 603445"/>
                  <a:gd name="connsiteX6" fmla="*/ 59659 w 437352"/>
                  <a:gd name="connsiteY6" fmla="*/ 403135 h 603445"/>
                  <a:gd name="connsiteX7" fmla="*/ 243971 w 437352"/>
                  <a:gd name="connsiteY7" fmla="*/ 97309 h 603445"/>
                  <a:gd name="connsiteX8" fmla="*/ 253780 w 437352"/>
                  <a:gd name="connsiteY8" fmla="*/ 0 h 60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352" h="603445">
                    <a:moveTo>
                      <a:pt x="253780" y="0"/>
                    </a:moveTo>
                    <a:lnTo>
                      <a:pt x="437352" y="0"/>
                    </a:lnTo>
                    <a:lnTo>
                      <a:pt x="423812" y="134305"/>
                    </a:lnTo>
                    <a:cubicBezTo>
                      <a:pt x="390244" y="298351"/>
                      <a:pt x="300886" y="442075"/>
                      <a:pt x="176427" y="544787"/>
                    </a:cubicBezTo>
                    <a:lnTo>
                      <a:pt x="91780" y="603445"/>
                    </a:lnTo>
                    <a:lnTo>
                      <a:pt x="0" y="444477"/>
                    </a:lnTo>
                    <a:lnTo>
                      <a:pt x="59659" y="403135"/>
                    </a:lnTo>
                    <a:cubicBezTo>
                      <a:pt x="152386" y="326610"/>
                      <a:pt x="218961" y="219530"/>
                      <a:pt x="243971" y="97309"/>
                    </a:cubicBezTo>
                    <a:lnTo>
                      <a:pt x="253780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0" name="Freeform 1639">
                <a:extLst>
                  <a:ext uri="{FF2B5EF4-FFF2-40B4-BE49-F238E27FC236}">
                    <a16:creationId xmlns:a16="http://schemas.microsoft.com/office/drawing/2014/main" id="{755E5BD5-F1AD-7A4F-98C0-9BDF259402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27955" y="3439800"/>
                <a:ext cx="515196" cy="751734"/>
              </a:xfrm>
              <a:custGeom>
                <a:avLst/>
                <a:gdLst>
                  <a:gd name="connsiteX0" fmla="*/ 346983 w 515196"/>
                  <a:gd name="connsiteY0" fmla="*/ 0 h 751734"/>
                  <a:gd name="connsiteX1" fmla="*/ 515196 w 515196"/>
                  <a:gd name="connsiteY1" fmla="*/ 0 h 751734"/>
                  <a:gd name="connsiteX2" fmla="*/ 498177 w 515196"/>
                  <a:gd name="connsiteY2" fmla="*/ 168816 h 751734"/>
                  <a:gd name="connsiteX3" fmla="*/ 191956 w 515196"/>
                  <a:gd name="connsiteY3" fmla="*/ 676923 h 751734"/>
                  <a:gd name="connsiteX4" fmla="*/ 84001 w 515196"/>
                  <a:gd name="connsiteY4" fmla="*/ 751734 h 751734"/>
                  <a:gd name="connsiteX5" fmla="*/ 0 w 515196"/>
                  <a:gd name="connsiteY5" fmla="*/ 606240 h 751734"/>
                  <a:gd name="connsiteX6" fmla="*/ 85225 w 515196"/>
                  <a:gd name="connsiteY6" fmla="*/ 547121 h 751734"/>
                  <a:gd name="connsiteX7" fmla="*/ 333396 w 515196"/>
                  <a:gd name="connsiteY7" fmla="*/ 134915 h 751734"/>
                  <a:gd name="connsiteX8" fmla="*/ 346983 w 515196"/>
                  <a:gd name="connsiteY8" fmla="*/ 0 h 75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5196" h="751734">
                    <a:moveTo>
                      <a:pt x="346983" y="0"/>
                    </a:moveTo>
                    <a:lnTo>
                      <a:pt x="515196" y="0"/>
                    </a:lnTo>
                    <a:lnTo>
                      <a:pt x="498177" y="168816"/>
                    </a:lnTo>
                    <a:cubicBezTo>
                      <a:pt x="456625" y="371877"/>
                      <a:pt x="346015" y="549783"/>
                      <a:pt x="191956" y="676923"/>
                    </a:cubicBezTo>
                    <a:lnTo>
                      <a:pt x="84001" y="751734"/>
                    </a:lnTo>
                    <a:lnTo>
                      <a:pt x="0" y="606240"/>
                    </a:lnTo>
                    <a:lnTo>
                      <a:pt x="85225" y="547121"/>
                    </a:lnTo>
                    <a:cubicBezTo>
                      <a:pt x="210079" y="443978"/>
                      <a:pt x="299721" y="299650"/>
                      <a:pt x="333396" y="134915"/>
                    </a:cubicBezTo>
                    <a:lnTo>
                      <a:pt x="346983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1" name="Freeform 1640">
                <a:extLst>
                  <a:ext uri="{FF2B5EF4-FFF2-40B4-BE49-F238E27FC236}">
                    <a16:creationId xmlns:a16="http://schemas.microsoft.com/office/drawing/2014/main" id="{A07B22AF-73EB-EA41-90A9-FAEBE9D3B5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11955" y="3439801"/>
                <a:ext cx="618405" cy="913217"/>
              </a:xfrm>
              <a:custGeom>
                <a:avLst/>
                <a:gdLst>
                  <a:gd name="connsiteX0" fmla="*/ 439957 w 618405"/>
                  <a:gd name="connsiteY0" fmla="*/ 0 h 913217"/>
                  <a:gd name="connsiteX1" fmla="*/ 618405 w 618405"/>
                  <a:gd name="connsiteY1" fmla="*/ 0 h 913217"/>
                  <a:gd name="connsiteX2" fmla="*/ 616846 w 618405"/>
                  <a:gd name="connsiteY2" fmla="*/ 30869 h 913217"/>
                  <a:gd name="connsiteX3" fmla="*/ 604201 w 618405"/>
                  <a:gd name="connsiteY3" fmla="*/ 156313 h 913217"/>
                  <a:gd name="connsiteX4" fmla="*/ 593199 w 618405"/>
                  <a:gd name="connsiteY4" fmla="*/ 224471 h 913217"/>
                  <a:gd name="connsiteX5" fmla="*/ 559095 w 618405"/>
                  <a:gd name="connsiteY5" fmla="*/ 344288 h 913217"/>
                  <a:gd name="connsiteX6" fmla="*/ 521833 w 618405"/>
                  <a:gd name="connsiteY6" fmla="*/ 434147 h 913217"/>
                  <a:gd name="connsiteX7" fmla="*/ 493654 w 618405"/>
                  <a:gd name="connsiteY7" fmla="*/ 490895 h 913217"/>
                  <a:gd name="connsiteX8" fmla="*/ 452625 w 618405"/>
                  <a:gd name="connsiteY8" fmla="*/ 564702 h 913217"/>
                  <a:gd name="connsiteX9" fmla="*/ 414774 w 618405"/>
                  <a:gd name="connsiteY9" fmla="*/ 617684 h 913217"/>
                  <a:gd name="connsiteX10" fmla="*/ 378441 w 618405"/>
                  <a:gd name="connsiteY10" fmla="*/ 667515 h 913217"/>
                  <a:gd name="connsiteX11" fmla="*/ 317914 w 618405"/>
                  <a:gd name="connsiteY11" fmla="*/ 734815 h 913217"/>
                  <a:gd name="connsiteX12" fmla="*/ 274771 w 618405"/>
                  <a:gd name="connsiteY12" fmla="*/ 776940 h 913217"/>
                  <a:gd name="connsiteX13" fmla="*/ 210341 w 618405"/>
                  <a:gd name="connsiteY13" fmla="*/ 834194 h 913217"/>
                  <a:gd name="connsiteX14" fmla="*/ 158599 w 618405"/>
                  <a:gd name="connsiteY14" fmla="*/ 870693 h 913217"/>
                  <a:gd name="connsiteX15" fmla="*/ 107917 w 618405"/>
                  <a:gd name="connsiteY15" fmla="*/ 905814 h 913217"/>
                  <a:gd name="connsiteX16" fmla="*/ 93233 w 618405"/>
                  <a:gd name="connsiteY16" fmla="*/ 913217 h 913217"/>
                  <a:gd name="connsiteX17" fmla="*/ 0 w 618405"/>
                  <a:gd name="connsiteY17" fmla="*/ 751734 h 913217"/>
                  <a:gd name="connsiteX18" fmla="*/ 1 w 618405"/>
                  <a:gd name="connsiteY18" fmla="*/ 751734 h 913217"/>
                  <a:gd name="connsiteX19" fmla="*/ 4483 w 618405"/>
                  <a:gd name="connsiteY19" fmla="*/ 759498 h 913217"/>
                  <a:gd name="connsiteX20" fmla="*/ 113797 w 618405"/>
                  <a:gd name="connsiteY20" fmla="*/ 683684 h 913217"/>
                  <a:gd name="connsiteX21" fmla="*/ 422775 w 618405"/>
                  <a:gd name="connsiteY21" fmla="*/ 170581 h 913217"/>
                  <a:gd name="connsiteX22" fmla="*/ 439957 w 618405"/>
                  <a:gd name="connsiteY22" fmla="*/ 0 h 913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8405" h="913217">
                    <a:moveTo>
                      <a:pt x="439957" y="0"/>
                    </a:moveTo>
                    <a:lnTo>
                      <a:pt x="618405" y="0"/>
                    </a:lnTo>
                    <a:lnTo>
                      <a:pt x="616846" y="30869"/>
                    </a:lnTo>
                    <a:lnTo>
                      <a:pt x="604201" y="156313"/>
                    </a:lnTo>
                    <a:lnTo>
                      <a:pt x="593199" y="224471"/>
                    </a:lnTo>
                    <a:cubicBezTo>
                      <a:pt x="584102" y="265332"/>
                      <a:pt x="572686" y="305320"/>
                      <a:pt x="559095" y="344288"/>
                    </a:cubicBezTo>
                    <a:lnTo>
                      <a:pt x="521833" y="434147"/>
                    </a:lnTo>
                    <a:lnTo>
                      <a:pt x="493654" y="490895"/>
                    </a:lnTo>
                    <a:lnTo>
                      <a:pt x="452625" y="564702"/>
                    </a:lnTo>
                    <a:lnTo>
                      <a:pt x="414774" y="617684"/>
                    </a:lnTo>
                    <a:lnTo>
                      <a:pt x="378441" y="667515"/>
                    </a:lnTo>
                    <a:lnTo>
                      <a:pt x="317914" y="734815"/>
                    </a:lnTo>
                    <a:lnTo>
                      <a:pt x="274771" y="776940"/>
                    </a:lnTo>
                    <a:lnTo>
                      <a:pt x="210341" y="834194"/>
                    </a:lnTo>
                    <a:lnTo>
                      <a:pt x="158599" y="870693"/>
                    </a:lnTo>
                    <a:lnTo>
                      <a:pt x="107917" y="905814"/>
                    </a:lnTo>
                    <a:lnTo>
                      <a:pt x="93233" y="913217"/>
                    </a:lnTo>
                    <a:lnTo>
                      <a:pt x="0" y="751734"/>
                    </a:lnTo>
                    <a:lnTo>
                      <a:pt x="1" y="751734"/>
                    </a:lnTo>
                    <a:lnTo>
                      <a:pt x="4483" y="759498"/>
                    </a:lnTo>
                    <a:lnTo>
                      <a:pt x="113797" y="683684"/>
                    </a:lnTo>
                    <a:cubicBezTo>
                      <a:pt x="269243" y="555293"/>
                      <a:pt x="380849" y="375639"/>
                      <a:pt x="422775" y="170581"/>
                    </a:cubicBezTo>
                    <a:lnTo>
                      <a:pt x="439957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2" name="Freeform 1641">
                <a:extLst>
                  <a:ext uri="{FF2B5EF4-FFF2-40B4-BE49-F238E27FC236}">
                    <a16:creationId xmlns:a16="http://schemas.microsoft.com/office/drawing/2014/main" id="{08C26692-987A-F144-BD68-E17B6E87F1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3439801"/>
                <a:ext cx="707268" cy="1070549"/>
              </a:xfrm>
              <a:custGeom>
                <a:avLst/>
                <a:gdLst>
                  <a:gd name="connsiteX0" fmla="*/ 526726 w 707268"/>
                  <a:gd name="connsiteY0" fmla="*/ 0 h 1070549"/>
                  <a:gd name="connsiteX1" fmla="*/ 707268 w 707268"/>
                  <a:gd name="connsiteY1" fmla="*/ 0 h 1070549"/>
                  <a:gd name="connsiteX2" fmla="*/ 701308 w 707268"/>
                  <a:gd name="connsiteY2" fmla="*/ 118028 h 1070549"/>
                  <a:gd name="connsiteX3" fmla="*/ 114107 w 707268"/>
                  <a:gd name="connsiteY3" fmla="*/ 1058818 h 1070549"/>
                  <a:gd name="connsiteX4" fmla="*/ 90836 w 707268"/>
                  <a:gd name="connsiteY4" fmla="*/ 1070549 h 1070549"/>
                  <a:gd name="connsiteX5" fmla="*/ 0 w 707268"/>
                  <a:gd name="connsiteY5" fmla="*/ 913217 h 1070549"/>
                  <a:gd name="connsiteX6" fmla="*/ 1 w 707268"/>
                  <a:gd name="connsiteY6" fmla="*/ 913217 h 1070549"/>
                  <a:gd name="connsiteX7" fmla="*/ 1144 w 707268"/>
                  <a:gd name="connsiteY7" fmla="*/ 915197 h 1070549"/>
                  <a:gd name="connsiteX8" fmla="*/ 14685 w 707268"/>
                  <a:gd name="connsiteY8" fmla="*/ 905814 h 1070549"/>
                  <a:gd name="connsiteX9" fmla="*/ 17814 w 707268"/>
                  <a:gd name="connsiteY9" fmla="*/ 904236 h 1070549"/>
                  <a:gd name="connsiteX10" fmla="*/ 65367 w 707268"/>
                  <a:gd name="connsiteY10" fmla="*/ 870693 h 1070549"/>
                  <a:gd name="connsiteX11" fmla="*/ 134795 w 707268"/>
                  <a:gd name="connsiteY11" fmla="*/ 822581 h 1070549"/>
                  <a:gd name="connsiteX12" fmla="*/ 181539 w 707268"/>
                  <a:gd name="connsiteY12" fmla="*/ 776940 h 1070549"/>
                  <a:gd name="connsiteX13" fmla="*/ 207718 w 707268"/>
                  <a:gd name="connsiteY13" fmla="*/ 753676 h 1070549"/>
                  <a:gd name="connsiteX14" fmla="*/ 224682 w 707268"/>
                  <a:gd name="connsiteY14" fmla="*/ 734815 h 1070549"/>
                  <a:gd name="connsiteX15" fmla="*/ 264454 w 707268"/>
                  <a:gd name="connsiteY15" fmla="*/ 695980 h 1070549"/>
                  <a:gd name="connsiteX16" fmla="*/ 285209 w 707268"/>
                  <a:gd name="connsiteY16" fmla="*/ 667515 h 1070549"/>
                  <a:gd name="connsiteX17" fmla="*/ 288770 w 707268"/>
                  <a:gd name="connsiteY17" fmla="*/ 663555 h 1070549"/>
                  <a:gd name="connsiteX18" fmla="*/ 321542 w 707268"/>
                  <a:gd name="connsiteY18" fmla="*/ 617684 h 1070549"/>
                  <a:gd name="connsiteX19" fmla="*/ 371460 w 707268"/>
                  <a:gd name="connsiteY19" fmla="*/ 549220 h 1070549"/>
                  <a:gd name="connsiteX20" fmla="*/ 400422 w 707268"/>
                  <a:gd name="connsiteY20" fmla="*/ 490895 h 1070549"/>
                  <a:gd name="connsiteX21" fmla="*/ 418715 w 707268"/>
                  <a:gd name="connsiteY21" fmla="*/ 457988 h 1070549"/>
                  <a:gd name="connsiteX22" fmla="*/ 428601 w 707268"/>
                  <a:gd name="connsiteY22" fmla="*/ 434147 h 1070549"/>
                  <a:gd name="connsiteX23" fmla="*/ 452902 w 707268"/>
                  <a:gd name="connsiteY23" fmla="*/ 385209 h 1070549"/>
                  <a:gd name="connsiteX24" fmla="*/ 505873 w 707268"/>
                  <a:gd name="connsiteY24" fmla="*/ 206858 h 1070549"/>
                  <a:gd name="connsiteX25" fmla="*/ 510969 w 707268"/>
                  <a:gd name="connsiteY25" fmla="*/ 156313 h 1070549"/>
                  <a:gd name="connsiteX26" fmla="*/ 520153 w 707268"/>
                  <a:gd name="connsiteY26" fmla="*/ 99410 h 1070549"/>
                  <a:gd name="connsiteX27" fmla="*/ 523614 w 707268"/>
                  <a:gd name="connsiteY27" fmla="*/ 30869 h 1070549"/>
                  <a:gd name="connsiteX28" fmla="*/ 526726 w 707268"/>
                  <a:gd name="connsiteY28" fmla="*/ 0 h 1070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07268" h="1070549">
                    <a:moveTo>
                      <a:pt x="526726" y="0"/>
                    </a:moveTo>
                    <a:lnTo>
                      <a:pt x="707268" y="0"/>
                    </a:lnTo>
                    <a:lnTo>
                      <a:pt x="701308" y="118028"/>
                    </a:lnTo>
                    <a:cubicBezTo>
                      <a:pt x="660980" y="515130"/>
                      <a:pt x="436254" y="857719"/>
                      <a:pt x="114107" y="1058818"/>
                    </a:cubicBezTo>
                    <a:lnTo>
                      <a:pt x="90836" y="1070549"/>
                    </a:lnTo>
                    <a:lnTo>
                      <a:pt x="0" y="913217"/>
                    </a:lnTo>
                    <a:lnTo>
                      <a:pt x="1" y="913217"/>
                    </a:lnTo>
                    <a:lnTo>
                      <a:pt x="1144" y="915197"/>
                    </a:lnTo>
                    <a:lnTo>
                      <a:pt x="14685" y="905814"/>
                    </a:lnTo>
                    <a:lnTo>
                      <a:pt x="17814" y="904236"/>
                    </a:lnTo>
                    <a:lnTo>
                      <a:pt x="65367" y="870693"/>
                    </a:lnTo>
                    <a:lnTo>
                      <a:pt x="134795" y="822581"/>
                    </a:lnTo>
                    <a:lnTo>
                      <a:pt x="181539" y="776940"/>
                    </a:lnTo>
                    <a:lnTo>
                      <a:pt x="207718" y="753676"/>
                    </a:lnTo>
                    <a:lnTo>
                      <a:pt x="224682" y="734815"/>
                    </a:lnTo>
                    <a:lnTo>
                      <a:pt x="264454" y="695980"/>
                    </a:lnTo>
                    <a:lnTo>
                      <a:pt x="285209" y="667515"/>
                    </a:lnTo>
                    <a:lnTo>
                      <a:pt x="288770" y="663555"/>
                    </a:lnTo>
                    <a:lnTo>
                      <a:pt x="321542" y="617684"/>
                    </a:lnTo>
                    <a:lnTo>
                      <a:pt x="371460" y="549220"/>
                    </a:lnTo>
                    <a:lnTo>
                      <a:pt x="400422" y="490895"/>
                    </a:lnTo>
                    <a:lnTo>
                      <a:pt x="418715" y="457988"/>
                    </a:lnTo>
                    <a:lnTo>
                      <a:pt x="428601" y="434147"/>
                    </a:lnTo>
                    <a:lnTo>
                      <a:pt x="452902" y="385209"/>
                    </a:lnTo>
                    <a:cubicBezTo>
                      <a:pt x="475466" y="327987"/>
                      <a:pt x="493285" y="268375"/>
                      <a:pt x="505873" y="206858"/>
                    </a:cubicBezTo>
                    <a:lnTo>
                      <a:pt x="510969" y="156313"/>
                    </a:lnTo>
                    <a:lnTo>
                      <a:pt x="520153" y="99410"/>
                    </a:lnTo>
                    <a:lnTo>
                      <a:pt x="523614" y="30869"/>
                    </a:lnTo>
                    <a:lnTo>
                      <a:pt x="52672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3" name="Freeform 1642">
                <a:extLst>
                  <a:ext uri="{FF2B5EF4-FFF2-40B4-BE49-F238E27FC236}">
                    <a16:creationId xmlns:a16="http://schemas.microsoft.com/office/drawing/2014/main" id="{EFE1F489-F37C-524D-8AAC-F967F6591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6253" y="3439801"/>
                <a:ext cx="793272" cy="1226071"/>
              </a:xfrm>
              <a:custGeom>
                <a:avLst/>
                <a:gdLst>
                  <a:gd name="connsiteX0" fmla="*/ 616664 w 793272"/>
                  <a:gd name="connsiteY0" fmla="*/ 0 h 1226071"/>
                  <a:gd name="connsiteX1" fmla="*/ 793272 w 793272"/>
                  <a:gd name="connsiteY1" fmla="*/ 0 h 1226071"/>
                  <a:gd name="connsiteX2" fmla="*/ 786398 w 793272"/>
                  <a:gd name="connsiteY2" fmla="*/ 136132 h 1226071"/>
                  <a:gd name="connsiteX3" fmla="*/ 116677 w 793272"/>
                  <a:gd name="connsiteY3" fmla="*/ 1209133 h 1226071"/>
                  <a:gd name="connsiteX4" fmla="*/ 90400 w 793272"/>
                  <a:gd name="connsiteY4" fmla="*/ 1223924 h 1226071"/>
                  <a:gd name="connsiteX5" fmla="*/ 91171 w 793272"/>
                  <a:gd name="connsiteY5" fmla="*/ 1225260 h 1226071"/>
                  <a:gd name="connsiteX6" fmla="*/ 89561 w 793272"/>
                  <a:gd name="connsiteY6" fmla="*/ 1226071 h 1226071"/>
                  <a:gd name="connsiteX7" fmla="*/ 0 w 793272"/>
                  <a:gd name="connsiteY7" fmla="*/ 1070948 h 1226071"/>
                  <a:gd name="connsiteX8" fmla="*/ 23285 w 793272"/>
                  <a:gd name="connsiteY8" fmla="*/ 1059209 h 1226071"/>
                  <a:gd name="connsiteX9" fmla="*/ 610702 w 793272"/>
                  <a:gd name="connsiteY9" fmla="*/ 118075 h 1226071"/>
                  <a:gd name="connsiteX10" fmla="*/ 616664 w 793272"/>
                  <a:gd name="connsiteY10" fmla="*/ 0 h 122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3272" h="1226071">
                    <a:moveTo>
                      <a:pt x="616664" y="0"/>
                    </a:moveTo>
                    <a:lnTo>
                      <a:pt x="793272" y="0"/>
                    </a:lnTo>
                    <a:lnTo>
                      <a:pt x="786398" y="136132"/>
                    </a:lnTo>
                    <a:cubicBezTo>
                      <a:pt x="740403" y="589040"/>
                      <a:pt x="484096" y="979773"/>
                      <a:pt x="116677" y="1209133"/>
                    </a:cubicBezTo>
                    <a:lnTo>
                      <a:pt x="90400" y="1223924"/>
                    </a:lnTo>
                    <a:lnTo>
                      <a:pt x="91171" y="1225260"/>
                    </a:lnTo>
                    <a:lnTo>
                      <a:pt x="89561" y="1226071"/>
                    </a:lnTo>
                    <a:lnTo>
                      <a:pt x="0" y="1070948"/>
                    </a:lnTo>
                    <a:lnTo>
                      <a:pt x="23285" y="1059209"/>
                    </a:lnTo>
                    <a:cubicBezTo>
                      <a:pt x="345551" y="858036"/>
                      <a:pt x="570359" y="515322"/>
                      <a:pt x="610702" y="118075"/>
                    </a:cubicBezTo>
                    <a:lnTo>
                      <a:pt x="616664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4" name="Freeform 1643">
                <a:extLst>
                  <a:ext uri="{FF2B5EF4-FFF2-40B4-BE49-F238E27FC236}">
                    <a16:creationId xmlns:a16="http://schemas.microsoft.com/office/drawing/2014/main" id="{BD55ADE5-302E-DC40-AAD5-F94531FD23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7424" y="3439800"/>
                <a:ext cx="885031" cy="1382220"/>
              </a:xfrm>
              <a:custGeom>
                <a:avLst/>
                <a:gdLst>
                  <a:gd name="connsiteX0" fmla="*/ 705032 w 885031"/>
                  <a:gd name="connsiteY0" fmla="*/ 0 h 1382220"/>
                  <a:gd name="connsiteX1" fmla="*/ 885031 w 885031"/>
                  <a:gd name="connsiteY1" fmla="*/ 0 h 1382220"/>
                  <a:gd name="connsiteX2" fmla="*/ 877212 w 885031"/>
                  <a:gd name="connsiteY2" fmla="*/ 154836 h 1382220"/>
                  <a:gd name="connsiteX3" fmla="*/ 122239 w 885031"/>
                  <a:gd name="connsiteY3" fmla="*/ 1364422 h 1382220"/>
                  <a:gd name="connsiteX4" fmla="*/ 90621 w 885031"/>
                  <a:gd name="connsiteY4" fmla="*/ 1382220 h 1382220"/>
                  <a:gd name="connsiteX5" fmla="*/ 0 w 885031"/>
                  <a:gd name="connsiteY5" fmla="*/ 1225260 h 1382220"/>
                  <a:gd name="connsiteX6" fmla="*/ 27056 w 885031"/>
                  <a:gd name="connsiteY6" fmla="*/ 1211620 h 1382220"/>
                  <a:gd name="connsiteX7" fmla="*/ 698143 w 885031"/>
                  <a:gd name="connsiteY7" fmla="*/ 136432 h 1382220"/>
                  <a:gd name="connsiteX8" fmla="*/ 705032 w 885031"/>
                  <a:gd name="connsiteY8" fmla="*/ 0 h 1382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5031" h="1382220">
                    <a:moveTo>
                      <a:pt x="705032" y="0"/>
                    </a:moveTo>
                    <a:lnTo>
                      <a:pt x="885031" y="0"/>
                    </a:lnTo>
                    <a:lnTo>
                      <a:pt x="877212" y="154836"/>
                    </a:lnTo>
                    <a:cubicBezTo>
                      <a:pt x="825362" y="665395"/>
                      <a:pt x="536429" y="1105866"/>
                      <a:pt x="122239" y="1364422"/>
                    </a:cubicBezTo>
                    <a:lnTo>
                      <a:pt x="90621" y="1382220"/>
                    </a:lnTo>
                    <a:lnTo>
                      <a:pt x="0" y="1225260"/>
                    </a:lnTo>
                    <a:lnTo>
                      <a:pt x="27056" y="1211620"/>
                    </a:lnTo>
                    <a:cubicBezTo>
                      <a:pt x="395224" y="981793"/>
                      <a:pt x="652054" y="590263"/>
                      <a:pt x="698143" y="136432"/>
                    </a:cubicBezTo>
                    <a:lnTo>
                      <a:pt x="705032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5" name="Freeform 1644">
                <a:extLst>
                  <a:ext uri="{FF2B5EF4-FFF2-40B4-BE49-F238E27FC236}">
                    <a16:creationId xmlns:a16="http://schemas.microsoft.com/office/drawing/2014/main" id="{B7AF1438-8B30-B748-B097-A71C8CFE1E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7593" y="3900622"/>
                <a:ext cx="690815" cy="248378"/>
              </a:xfrm>
              <a:custGeom>
                <a:avLst/>
                <a:gdLst>
                  <a:gd name="connsiteX0" fmla="*/ 91823 w 690815"/>
                  <a:gd name="connsiteY0" fmla="*/ 0 h 248378"/>
                  <a:gd name="connsiteX1" fmla="*/ 160966 w 690815"/>
                  <a:gd name="connsiteY1" fmla="*/ 32257 h 248378"/>
                  <a:gd name="connsiteX2" fmla="*/ 345408 w 690815"/>
                  <a:gd name="connsiteY2" fmla="*/ 64807 h 248378"/>
                  <a:gd name="connsiteX3" fmla="*/ 529851 w 690815"/>
                  <a:gd name="connsiteY3" fmla="*/ 32257 h 248378"/>
                  <a:gd name="connsiteX4" fmla="*/ 598992 w 690815"/>
                  <a:gd name="connsiteY4" fmla="*/ 1 h 248378"/>
                  <a:gd name="connsiteX5" fmla="*/ 690815 w 690815"/>
                  <a:gd name="connsiteY5" fmla="*/ 159041 h 248378"/>
                  <a:gd name="connsiteX6" fmla="*/ 592969 w 690815"/>
                  <a:gd name="connsiteY6" fmla="*/ 204689 h 248378"/>
                  <a:gd name="connsiteX7" fmla="*/ 345408 w 690815"/>
                  <a:gd name="connsiteY7" fmla="*/ 248378 h 248378"/>
                  <a:gd name="connsiteX8" fmla="*/ 97848 w 690815"/>
                  <a:gd name="connsiteY8" fmla="*/ 204689 h 248378"/>
                  <a:gd name="connsiteX9" fmla="*/ 0 w 690815"/>
                  <a:gd name="connsiteY9" fmla="*/ 159040 h 248378"/>
                  <a:gd name="connsiteX10" fmla="*/ 91823 w 690815"/>
                  <a:gd name="connsiteY10" fmla="*/ 0 h 248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0815" h="248378">
                    <a:moveTo>
                      <a:pt x="91823" y="0"/>
                    </a:moveTo>
                    <a:lnTo>
                      <a:pt x="160966" y="32257"/>
                    </a:lnTo>
                    <a:cubicBezTo>
                      <a:pt x="218478" y="53315"/>
                      <a:pt x="280601" y="64807"/>
                      <a:pt x="345408" y="64807"/>
                    </a:cubicBezTo>
                    <a:cubicBezTo>
                      <a:pt x="410216" y="64807"/>
                      <a:pt x="472339" y="53315"/>
                      <a:pt x="529851" y="32257"/>
                    </a:cubicBezTo>
                    <a:lnTo>
                      <a:pt x="598992" y="1"/>
                    </a:lnTo>
                    <a:lnTo>
                      <a:pt x="690815" y="159041"/>
                    </a:lnTo>
                    <a:lnTo>
                      <a:pt x="592969" y="204689"/>
                    </a:lnTo>
                    <a:cubicBezTo>
                      <a:pt x="515775" y="232953"/>
                      <a:pt x="432393" y="248378"/>
                      <a:pt x="345408" y="248378"/>
                    </a:cubicBezTo>
                    <a:cubicBezTo>
                      <a:pt x="258424" y="248378"/>
                      <a:pt x="175041" y="232953"/>
                      <a:pt x="97848" y="204689"/>
                    </a:cubicBezTo>
                    <a:lnTo>
                      <a:pt x="0" y="159040"/>
                    </a:lnTo>
                    <a:lnTo>
                      <a:pt x="91823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6" name="Freeform 1645">
                <a:extLst>
                  <a:ext uri="{FF2B5EF4-FFF2-40B4-BE49-F238E27FC236}">
                    <a16:creationId xmlns:a16="http://schemas.microsoft.com/office/drawing/2014/main" id="{B3857747-1506-D142-BDBF-84AD961B4A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1940" y="4061882"/>
                <a:ext cx="862121" cy="258356"/>
              </a:xfrm>
              <a:custGeom>
                <a:avLst/>
                <a:gdLst>
                  <a:gd name="connsiteX0" fmla="*/ 84372 w 862121"/>
                  <a:gd name="connsiteY0" fmla="*/ 0 h 258356"/>
                  <a:gd name="connsiteX1" fmla="*/ 183450 w 862121"/>
                  <a:gd name="connsiteY1" fmla="*/ 46270 h 258356"/>
                  <a:gd name="connsiteX2" fmla="*/ 431797 w 862121"/>
                  <a:gd name="connsiteY2" fmla="*/ 90143 h 258356"/>
                  <a:gd name="connsiteX3" fmla="*/ 680144 w 862121"/>
                  <a:gd name="connsiteY3" fmla="*/ 46270 h 258356"/>
                  <a:gd name="connsiteX4" fmla="*/ 778062 w 862121"/>
                  <a:gd name="connsiteY4" fmla="*/ 543 h 258356"/>
                  <a:gd name="connsiteX5" fmla="*/ 862121 w 862121"/>
                  <a:gd name="connsiteY5" fmla="*/ 146137 h 258356"/>
                  <a:gd name="connsiteX6" fmla="*/ 737499 w 862121"/>
                  <a:gd name="connsiteY6" fmla="*/ 204276 h 258356"/>
                  <a:gd name="connsiteX7" fmla="*/ 431061 w 862121"/>
                  <a:gd name="connsiteY7" fmla="*/ 258356 h 258356"/>
                  <a:gd name="connsiteX8" fmla="*/ 124624 w 862121"/>
                  <a:gd name="connsiteY8" fmla="*/ 204276 h 258356"/>
                  <a:gd name="connsiteX9" fmla="*/ 0 w 862121"/>
                  <a:gd name="connsiteY9" fmla="*/ 146136 h 258356"/>
                  <a:gd name="connsiteX10" fmla="*/ 84372 w 862121"/>
                  <a:gd name="connsiteY10" fmla="*/ 0 h 258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2121" h="258356">
                    <a:moveTo>
                      <a:pt x="84372" y="0"/>
                    </a:moveTo>
                    <a:lnTo>
                      <a:pt x="183450" y="46270"/>
                    </a:lnTo>
                    <a:cubicBezTo>
                      <a:pt x="260889" y="74653"/>
                      <a:pt x="344536" y="90143"/>
                      <a:pt x="431797" y="90143"/>
                    </a:cubicBezTo>
                    <a:cubicBezTo>
                      <a:pt x="519059" y="90143"/>
                      <a:pt x="602706" y="74653"/>
                      <a:pt x="680144" y="46270"/>
                    </a:cubicBezTo>
                    <a:lnTo>
                      <a:pt x="778062" y="543"/>
                    </a:lnTo>
                    <a:lnTo>
                      <a:pt x="862121" y="146137"/>
                    </a:lnTo>
                    <a:lnTo>
                      <a:pt x="737499" y="204276"/>
                    </a:lnTo>
                    <a:cubicBezTo>
                      <a:pt x="641947" y="239262"/>
                      <a:pt x="538734" y="258356"/>
                      <a:pt x="431061" y="258356"/>
                    </a:cubicBezTo>
                    <a:cubicBezTo>
                      <a:pt x="323389" y="258356"/>
                      <a:pt x="220176" y="239262"/>
                      <a:pt x="124624" y="204276"/>
                    </a:cubicBezTo>
                    <a:lnTo>
                      <a:pt x="0" y="146136"/>
                    </a:lnTo>
                    <a:lnTo>
                      <a:pt x="8437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7" name="Freeform 1646">
                <a:extLst>
                  <a:ext uri="{FF2B5EF4-FFF2-40B4-BE49-F238E27FC236}">
                    <a16:creationId xmlns:a16="http://schemas.microsoft.com/office/drawing/2014/main" id="{FAECE00C-CA5A-3C4C-9C0D-FF60626F92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9791" y="4208019"/>
                <a:ext cx="1046419" cy="298887"/>
              </a:xfrm>
              <a:custGeom>
                <a:avLst/>
                <a:gdLst>
                  <a:gd name="connsiteX0" fmla="*/ 92149 w 1046419"/>
                  <a:gd name="connsiteY0" fmla="*/ 0 h 298887"/>
                  <a:gd name="connsiteX1" fmla="*/ 92149 w 1046419"/>
                  <a:gd name="connsiteY1" fmla="*/ 0 h 298887"/>
                  <a:gd name="connsiteX2" fmla="*/ 87998 w 1046419"/>
                  <a:gd name="connsiteY2" fmla="*/ 7190 h 298887"/>
                  <a:gd name="connsiteX3" fmla="*/ 214750 w 1046419"/>
                  <a:gd name="connsiteY3" fmla="*/ 66371 h 298887"/>
                  <a:gd name="connsiteX4" fmla="*/ 523946 w 1046419"/>
                  <a:gd name="connsiteY4" fmla="*/ 120982 h 298887"/>
                  <a:gd name="connsiteX5" fmla="*/ 833143 w 1046419"/>
                  <a:gd name="connsiteY5" fmla="*/ 66371 h 298887"/>
                  <a:gd name="connsiteX6" fmla="*/ 958733 w 1046419"/>
                  <a:gd name="connsiteY6" fmla="*/ 7732 h 298887"/>
                  <a:gd name="connsiteX7" fmla="*/ 954270 w 1046419"/>
                  <a:gd name="connsiteY7" fmla="*/ 1 h 298887"/>
                  <a:gd name="connsiteX8" fmla="*/ 954270 w 1046419"/>
                  <a:gd name="connsiteY8" fmla="*/ 1 h 298887"/>
                  <a:gd name="connsiteX9" fmla="*/ 1046419 w 1046419"/>
                  <a:gd name="connsiteY9" fmla="*/ 159608 h 298887"/>
                  <a:gd name="connsiteX10" fmla="*/ 918450 w 1046419"/>
                  <a:gd name="connsiteY10" fmla="*/ 224120 h 298887"/>
                  <a:gd name="connsiteX11" fmla="*/ 523209 w 1046419"/>
                  <a:gd name="connsiteY11" fmla="*/ 298887 h 298887"/>
                  <a:gd name="connsiteX12" fmla="*/ 127969 w 1046419"/>
                  <a:gd name="connsiteY12" fmla="*/ 224120 h 298887"/>
                  <a:gd name="connsiteX13" fmla="*/ 0 w 1046419"/>
                  <a:gd name="connsiteY13" fmla="*/ 159607 h 298887"/>
                  <a:gd name="connsiteX14" fmla="*/ 92149 w 1046419"/>
                  <a:gd name="connsiteY14" fmla="*/ 0 h 298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46419" h="298887">
                    <a:moveTo>
                      <a:pt x="92149" y="0"/>
                    </a:moveTo>
                    <a:lnTo>
                      <a:pt x="92149" y="0"/>
                    </a:lnTo>
                    <a:lnTo>
                      <a:pt x="87998" y="7190"/>
                    </a:lnTo>
                    <a:lnTo>
                      <a:pt x="214750" y="66371"/>
                    </a:lnTo>
                    <a:cubicBezTo>
                      <a:pt x="311162" y="101701"/>
                      <a:pt x="415304" y="120982"/>
                      <a:pt x="523946" y="120982"/>
                    </a:cubicBezTo>
                    <a:cubicBezTo>
                      <a:pt x="632588" y="120982"/>
                      <a:pt x="736730" y="101701"/>
                      <a:pt x="833143" y="66371"/>
                    </a:cubicBezTo>
                    <a:lnTo>
                      <a:pt x="958733" y="7732"/>
                    </a:lnTo>
                    <a:lnTo>
                      <a:pt x="954270" y="1"/>
                    </a:lnTo>
                    <a:lnTo>
                      <a:pt x="954270" y="1"/>
                    </a:lnTo>
                    <a:lnTo>
                      <a:pt x="1046419" y="159608"/>
                    </a:lnTo>
                    <a:lnTo>
                      <a:pt x="918450" y="224120"/>
                    </a:lnTo>
                    <a:cubicBezTo>
                      <a:pt x="796069" y="272377"/>
                      <a:pt x="662735" y="298887"/>
                      <a:pt x="523209" y="298887"/>
                    </a:cubicBezTo>
                    <a:cubicBezTo>
                      <a:pt x="383684" y="298887"/>
                      <a:pt x="250349" y="272377"/>
                      <a:pt x="127969" y="224120"/>
                    </a:cubicBezTo>
                    <a:lnTo>
                      <a:pt x="0" y="159607"/>
                    </a:lnTo>
                    <a:lnTo>
                      <a:pt x="92149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8" name="Freeform 1647">
                <a:extLst>
                  <a:ext uri="{FF2B5EF4-FFF2-40B4-BE49-F238E27FC236}">
                    <a16:creationId xmlns:a16="http://schemas.microsoft.com/office/drawing/2014/main" id="{6DD34FC8-C390-4E43-A419-137A0E6088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8955" y="4367626"/>
                <a:ext cx="1228090" cy="321375"/>
              </a:xfrm>
              <a:custGeom>
                <a:avLst/>
                <a:gdLst>
                  <a:gd name="connsiteX0" fmla="*/ 90836 w 1228090"/>
                  <a:gd name="connsiteY0" fmla="*/ 0 h 321375"/>
                  <a:gd name="connsiteX1" fmla="*/ 90836 w 1228090"/>
                  <a:gd name="connsiteY1" fmla="*/ 0 h 321375"/>
                  <a:gd name="connsiteX2" fmla="*/ 88566 w 1228090"/>
                  <a:gd name="connsiteY2" fmla="*/ 3932 h 321375"/>
                  <a:gd name="connsiteX3" fmla="*/ 242706 w 1228090"/>
                  <a:gd name="connsiteY3" fmla="*/ 75841 h 321375"/>
                  <a:gd name="connsiteX4" fmla="*/ 614046 w 1228090"/>
                  <a:gd name="connsiteY4" fmla="*/ 141375 h 321375"/>
                  <a:gd name="connsiteX5" fmla="*/ 985387 w 1228090"/>
                  <a:gd name="connsiteY5" fmla="*/ 75841 h 321375"/>
                  <a:gd name="connsiteX6" fmla="*/ 1139525 w 1228090"/>
                  <a:gd name="connsiteY6" fmla="*/ 3933 h 321375"/>
                  <a:gd name="connsiteX7" fmla="*/ 1137255 w 1228090"/>
                  <a:gd name="connsiteY7" fmla="*/ 1 h 321375"/>
                  <a:gd name="connsiteX8" fmla="*/ 1137255 w 1228090"/>
                  <a:gd name="connsiteY8" fmla="*/ 0 h 321375"/>
                  <a:gd name="connsiteX9" fmla="*/ 1228090 w 1228090"/>
                  <a:gd name="connsiteY9" fmla="*/ 157333 h 321375"/>
                  <a:gd name="connsiteX10" fmla="*/ 1076056 w 1228090"/>
                  <a:gd name="connsiteY10" fmla="*/ 233978 h 321375"/>
                  <a:gd name="connsiteX11" fmla="*/ 614045 w 1228090"/>
                  <a:gd name="connsiteY11" fmla="*/ 321375 h 321375"/>
                  <a:gd name="connsiteX12" fmla="*/ 152035 w 1228090"/>
                  <a:gd name="connsiteY12" fmla="*/ 233978 h 321375"/>
                  <a:gd name="connsiteX13" fmla="*/ 0 w 1228090"/>
                  <a:gd name="connsiteY13" fmla="*/ 157332 h 321375"/>
                  <a:gd name="connsiteX14" fmla="*/ 90836 w 1228090"/>
                  <a:gd name="connsiteY14" fmla="*/ 0 h 32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8090" h="321375">
                    <a:moveTo>
                      <a:pt x="90836" y="0"/>
                    </a:moveTo>
                    <a:lnTo>
                      <a:pt x="90836" y="0"/>
                    </a:lnTo>
                    <a:lnTo>
                      <a:pt x="88566" y="3932"/>
                    </a:lnTo>
                    <a:lnTo>
                      <a:pt x="242706" y="75841"/>
                    </a:lnTo>
                    <a:cubicBezTo>
                      <a:pt x="358496" y="118238"/>
                      <a:pt x="483569" y="141375"/>
                      <a:pt x="614046" y="141375"/>
                    </a:cubicBezTo>
                    <a:cubicBezTo>
                      <a:pt x="744524" y="141375"/>
                      <a:pt x="869597" y="118238"/>
                      <a:pt x="985387" y="75841"/>
                    </a:cubicBezTo>
                    <a:lnTo>
                      <a:pt x="1139525" y="3933"/>
                    </a:lnTo>
                    <a:lnTo>
                      <a:pt x="1137255" y="1"/>
                    </a:lnTo>
                    <a:lnTo>
                      <a:pt x="1137255" y="0"/>
                    </a:lnTo>
                    <a:lnTo>
                      <a:pt x="1228090" y="157333"/>
                    </a:lnTo>
                    <a:lnTo>
                      <a:pt x="1076056" y="233978"/>
                    </a:lnTo>
                    <a:cubicBezTo>
                      <a:pt x="933001" y="290387"/>
                      <a:pt x="777142" y="321375"/>
                      <a:pt x="614045" y="321375"/>
                    </a:cubicBezTo>
                    <a:cubicBezTo>
                      <a:pt x="450949" y="321375"/>
                      <a:pt x="295090" y="290387"/>
                      <a:pt x="152035" y="233978"/>
                    </a:cubicBezTo>
                    <a:lnTo>
                      <a:pt x="0" y="157332"/>
                    </a:lnTo>
                    <a:lnTo>
                      <a:pt x="908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9" name="Freeform 1648">
                <a:extLst>
                  <a:ext uri="{FF2B5EF4-FFF2-40B4-BE49-F238E27FC236}">
                    <a16:creationId xmlns:a16="http://schemas.microsoft.com/office/drawing/2014/main" id="{494FAD4A-EDBF-244C-BE6C-58964EB036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49165" y="4525356"/>
                <a:ext cx="1407671" cy="340715"/>
              </a:xfrm>
              <a:custGeom>
                <a:avLst/>
                <a:gdLst>
                  <a:gd name="connsiteX0" fmla="*/ 89561 w 1407671"/>
                  <a:gd name="connsiteY0" fmla="*/ 0 h 340715"/>
                  <a:gd name="connsiteX1" fmla="*/ 241657 w 1407671"/>
                  <a:gd name="connsiteY1" fmla="*/ 76676 h 340715"/>
                  <a:gd name="connsiteX2" fmla="*/ 703836 w 1407671"/>
                  <a:gd name="connsiteY2" fmla="*/ 164106 h 340715"/>
                  <a:gd name="connsiteX3" fmla="*/ 1166016 w 1407671"/>
                  <a:gd name="connsiteY3" fmla="*/ 76676 h 340715"/>
                  <a:gd name="connsiteX4" fmla="*/ 1318110 w 1407671"/>
                  <a:gd name="connsiteY4" fmla="*/ 1 h 340715"/>
                  <a:gd name="connsiteX5" fmla="*/ 1407671 w 1407671"/>
                  <a:gd name="connsiteY5" fmla="*/ 155125 h 340715"/>
                  <a:gd name="connsiteX6" fmla="*/ 1301424 w 1407671"/>
                  <a:gd name="connsiteY6" fmla="*/ 208687 h 340715"/>
                  <a:gd name="connsiteX7" fmla="*/ 1200012 w 1407671"/>
                  <a:gd name="connsiteY7" fmla="*/ 252757 h 340715"/>
                  <a:gd name="connsiteX8" fmla="*/ 703835 w 1407671"/>
                  <a:gd name="connsiteY8" fmla="*/ 340715 h 340715"/>
                  <a:gd name="connsiteX9" fmla="*/ 207660 w 1407671"/>
                  <a:gd name="connsiteY9" fmla="*/ 252757 h 340715"/>
                  <a:gd name="connsiteX10" fmla="*/ 106256 w 1407671"/>
                  <a:gd name="connsiteY10" fmla="*/ 208691 h 340715"/>
                  <a:gd name="connsiteX11" fmla="*/ 0 w 1407671"/>
                  <a:gd name="connsiteY11" fmla="*/ 155124 h 340715"/>
                  <a:gd name="connsiteX12" fmla="*/ 89561 w 1407671"/>
                  <a:gd name="connsiteY12" fmla="*/ 0 h 34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7671" h="340715">
                    <a:moveTo>
                      <a:pt x="89561" y="0"/>
                    </a:moveTo>
                    <a:lnTo>
                      <a:pt x="241657" y="76676"/>
                    </a:lnTo>
                    <a:cubicBezTo>
                      <a:pt x="384764" y="133107"/>
                      <a:pt x="540680" y="164106"/>
                      <a:pt x="703836" y="164106"/>
                    </a:cubicBezTo>
                    <a:cubicBezTo>
                      <a:pt x="866993" y="164106"/>
                      <a:pt x="1022908" y="133107"/>
                      <a:pt x="1166016" y="76676"/>
                    </a:cubicBezTo>
                    <a:lnTo>
                      <a:pt x="1318110" y="1"/>
                    </a:lnTo>
                    <a:lnTo>
                      <a:pt x="1407671" y="155125"/>
                    </a:lnTo>
                    <a:lnTo>
                      <a:pt x="1301424" y="208687"/>
                    </a:lnTo>
                    <a:lnTo>
                      <a:pt x="1200012" y="252757"/>
                    </a:lnTo>
                    <a:cubicBezTo>
                      <a:pt x="1045363" y="309652"/>
                      <a:pt x="878227" y="340715"/>
                      <a:pt x="703835" y="340715"/>
                    </a:cubicBezTo>
                    <a:cubicBezTo>
                      <a:pt x="529444" y="340715"/>
                      <a:pt x="362309" y="309652"/>
                      <a:pt x="207660" y="252757"/>
                    </a:cubicBezTo>
                    <a:lnTo>
                      <a:pt x="106256" y="208691"/>
                    </a:lnTo>
                    <a:lnTo>
                      <a:pt x="0" y="155124"/>
                    </a:lnTo>
                    <a:lnTo>
                      <a:pt x="89561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0" name="Freeform 1649">
                <a:extLst>
                  <a:ext uri="{FF2B5EF4-FFF2-40B4-BE49-F238E27FC236}">
                    <a16:creationId xmlns:a16="http://schemas.microsoft.com/office/drawing/2014/main" id="{25C51882-B782-2B4B-9A62-5C13E8A149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57759" y="4679618"/>
                <a:ext cx="1592050" cy="369382"/>
              </a:xfrm>
              <a:custGeom>
                <a:avLst/>
                <a:gdLst>
                  <a:gd name="connsiteX0" fmla="*/ 1500657 w 1592050"/>
                  <a:gd name="connsiteY0" fmla="*/ 0 h 369382"/>
                  <a:gd name="connsiteX1" fmla="*/ 1592050 w 1592050"/>
                  <a:gd name="connsiteY1" fmla="*/ 158296 h 369382"/>
                  <a:gd name="connsiteX2" fmla="*/ 1524000 w 1592050"/>
                  <a:gd name="connsiteY2" fmla="*/ 196602 h 369382"/>
                  <a:gd name="connsiteX3" fmla="*/ 795240 w 1592050"/>
                  <a:gd name="connsiteY3" fmla="*/ 369382 h 369382"/>
                  <a:gd name="connsiteX4" fmla="*/ 66480 w 1592050"/>
                  <a:gd name="connsiteY4" fmla="*/ 196602 h 369382"/>
                  <a:gd name="connsiteX5" fmla="*/ 0 w 1592050"/>
                  <a:gd name="connsiteY5" fmla="*/ 159179 h 369382"/>
                  <a:gd name="connsiteX6" fmla="*/ 91392 w 1592050"/>
                  <a:gd name="connsiteY6" fmla="*/ 883 h 369382"/>
                  <a:gd name="connsiteX7" fmla="*/ 148772 w 1592050"/>
                  <a:gd name="connsiteY7" fmla="*/ 33182 h 369382"/>
                  <a:gd name="connsiteX8" fmla="*/ 197661 w 1592050"/>
                  <a:gd name="connsiteY8" fmla="*/ 54428 h 369382"/>
                  <a:gd name="connsiteX9" fmla="*/ 267230 w 1592050"/>
                  <a:gd name="connsiteY9" fmla="*/ 89499 h 369382"/>
                  <a:gd name="connsiteX10" fmla="*/ 795241 w 1592050"/>
                  <a:gd name="connsiteY10" fmla="*/ 189382 h 369382"/>
                  <a:gd name="connsiteX11" fmla="*/ 1323253 w 1592050"/>
                  <a:gd name="connsiteY11" fmla="*/ 89499 h 369382"/>
                  <a:gd name="connsiteX12" fmla="*/ 1392829 w 1592050"/>
                  <a:gd name="connsiteY12" fmla="*/ 54424 h 369382"/>
                  <a:gd name="connsiteX13" fmla="*/ 1441710 w 1592050"/>
                  <a:gd name="connsiteY13" fmla="*/ 33182 h 369382"/>
                  <a:gd name="connsiteX14" fmla="*/ 1500657 w 1592050"/>
                  <a:gd name="connsiteY14" fmla="*/ 0 h 36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92050" h="369382">
                    <a:moveTo>
                      <a:pt x="1500657" y="0"/>
                    </a:moveTo>
                    <a:lnTo>
                      <a:pt x="1592050" y="158296"/>
                    </a:lnTo>
                    <a:lnTo>
                      <a:pt x="1524000" y="196602"/>
                    </a:lnTo>
                    <a:cubicBezTo>
                      <a:pt x="1304939" y="307129"/>
                      <a:pt x="1057360" y="369382"/>
                      <a:pt x="795240" y="369382"/>
                    </a:cubicBezTo>
                    <a:cubicBezTo>
                      <a:pt x="533121" y="369382"/>
                      <a:pt x="285541" y="307129"/>
                      <a:pt x="66480" y="196602"/>
                    </a:cubicBezTo>
                    <a:lnTo>
                      <a:pt x="0" y="159179"/>
                    </a:lnTo>
                    <a:lnTo>
                      <a:pt x="91392" y="883"/>
                    </a:lnTo>
                    <a:lnTo>
                      <a:pt x="148772" y="33182"/>
                    </a:lnTo>
                    <a:lnTo>
                      <a:pt x="197661" y="54428"/>
                    </a:lnTo>
                    <a:lnTo>
                      <a:pt x="267230" y="89499"/>
                    </a:lnTo>
                    <a:cubicBezTo>
                      <a:pt x="430721" y="153967"/>
                      <a:pt x="608845" y="189382"/>
                      <a:pt x="795241" y="189382"/>
                    </a:cubicBezTo>
                    <a:cubicBezTo>
                      <a:pt x="981638" y="189382"/>
                      <a:pt x="1159762" y="153967"/>
                      <a:pt x="1323253" y="89499"/>
                    </a:cubicBezTo>
                    <a:lnTo>
                      <a:pt x="1392829" y="54424"/>
                    </a:lnTo>
                    <a:lnTo>
                      <a:pt x="1441710" y="33182"/>
                    </a:lnTo>
                    <a:lnTo>
                      <a:pt x="1500657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93" name="Freeform 1492">
              <a:extLst>
                <a:ext uri="{FF2B5EF4-FFF2-40B4-BE49-F238E27FC236}">
                  <a16:creationId xmlns:a16="http://schemas.microsoft.com/office/drawing/2014/main" id="{F002D3E4-BF39-B64D-B8D6-5D473002A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5427" y="1989001"/>
              <a:ext cx="1195156" cy="134955"/>
            </a:xfrm>
            <a:custGeom>
              <a:avLst/>
              <a:gdLst>
                <a:gd name="connsiteX0" fmla="*/ 597574 w 1195156"/>
                <a:gd name="connsiteY0" fmla="*/ 0 h 134955"/>
                <a:gd name="connsiteX1" fmla="*/ 1125586 w 1195156"/>
                <a:gd name="connsiteY1" fmla="*/ 99883 h 134955"/>
                <a:gd name="connsiteX2" fmla="*/ 1195156 w 1195156"/>
                <a:gd name="connsiteY2" fmla="*/ 134955 h 134955"/>
                <a:gd name="connsiteX3" fmla="*/ 1093750 w 1195156"/>
                <a:gd name="connsiteY3" fmla="*/ 90888 h 134955"/>
                <a:gd name="connsiteX4" fmla="*/ 597573 w 1195156"/>
                <a:gd name="connsiteY4" fmla="*/ 2930 h 134955"/>
                <a:gd name="connsiteX5" fmla="*/ 101398 w 1195156"/>
                <a:gd name="connsiteY5" fmla="*/ 90888 h 134955"/>
                <a:gd name="connsiteX6" fmla="*/ 0 w 1195156"/>
                <a:gd name="connsiteY6" fmla="*/ 134952 h 134955"/>
                <a:gd name="connsiteX7" fmla="*/ 69563 w 1195156"/>
                <a:gd name="connsiteY7" fmla="*/ 99883 h 134955"/>
                <a:gd name="connsiteX8" fmla="*/ 597574 w 1195156"/>
                <a:gd name="connsiteY8" fmla="*/ 0 h 134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156" h="134955">
                  <a:moveTo>
                    <a:pt x="597574" y="0"/>
                  </a:moveTo>
                  <a:cubicBezTo>
                    <a:pt x="783971" y="0"/>
                    <a:pt x="962095" y="35415"/>
                    <a:pt x="1125586" y="99883"/>
                  </a:cubicBezTo>
                  <a:lnTo>
                    <a:pt x="1195156" y="134955"/>
                  </a:lnTo>
                  <a:lnTo>
                    <a:pt x="1093750" y="90888"/>
                  </a:lnTo>
                  <a:cubicBezTo>
                    <a:pt x="939101" y="33993"/>
                    <a:pt x="771965" y="2930"/>
                    <a:pt x="597573" y="2930"/>
                  </a:cubicBezTo>
                  <a:cubicBezTo>
                    <a:pt x="423182" y="2930"/>
                    <a:pt x="256047" y="33993"/>
                    <a:pt x="101398" y="90888"/>
                  </a:cubicBezTo>
                  <a:lnTo>
                    <a:pt x="0" y="134952"/>
                  </a:lnTo>
                  <a:lnTo>
                    <a:pt x="69563" y="99883"/>
                  </a:lnTo>
                  <a:cubicBezTo>
                    <a:pt x="233054" y="35415"/>
                    <a:pt x="411178" y="0"/>
                    <a:pt x="597574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94" name="Freeform 1493">
              <a:extLst>
                <a:ext uri="{FF2B5EF4-FFF2-40B4-BE49-F238E27FC236}">
                  <a16:creationId xmlns:a16="http://schemas.microsoft.com/office/drawing/2014/main" id="{B4F95E85-9503-3342-8D44-008B297439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522" y="2349001"/>
              <a:ext cx="1050958" cy="141375"/>
            </a:xfrm>
            <a:custGeom>
              <a:avLst/>
              <a:gdLst>
                <a:gd name="connsiteX0" fmla="*/ 525479 w 1050958"/>
                <a:gd name="connsiteY0" fmla="*/ 0 h 141375"/>
                <a:gd name="connsiteX1" fmla="*/ 896820 w 1050958"/>
                <a:gd name="connsiteY1" fmla="*/ 65534 h 141375"/>
                <a:gd name="connsiteX2" fmla="*/ 1050958 w 1050958"/>
                <a:gd name="connsiteY2" fmla="*/ 137443 h 141375"/>
                <a:gd name="connsiteX3" fmla="*/ 1048688 w 1050958"/>
                <a:gd name="connsiteY3" fmla="*/ 141375 h 141375"/>
                <a:gd name="connsiteX4" fmla="*/ 920719 w 1050958"/>
                <a:gd name="connsiteY4" fmla="*/ 76862 h 141375"/>
                <a:gd name="connsiteX5" fmla="*/ 525478 w 1050958"/>
                <a:gd name="connsiteY5" fmla="*/ 2095 h 141375"/>
                <a:gd name="connsiteX6" fmla="*/ 130238 w 1050958"/>
                <a:gd name="connsiteY6" fmla="*/ 76862 h 141375"/>
                <a:gd name="connsiteX7" fmla="*/ 2269 w 1050958"/>
                <a:gd name="connsiteY7" fmla="*/ 141375 h 141375"/>
                <a:gd name="connsiteX8" fmla="*/ 0 w 1050958"/>
                <a:gd name="connsiteY8" fmla="*/ 137444 h 141375"/>
                <a:gd name="connsiteX9" fmla="*/ 154139 w 1050958"/>
                <a:gd name="connsiteY9" fmla="*/ 65534 h 141375"/>
                <a:gd name="connsiteX10" fmla="*/ 525479 w 1050958"/>
                <a:gd name="connsiteY10" fmla="*/ 0 h 1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0958" h="141375">
                  <a:moveTo>
                    <a:pt x="525479" y="0"/>
                  </a:moveTo>
                  <a:cubicBezTo>
                    <a:pt x="655957" y="0"/>
                    <a:pt x="781030" y="23138"/>
                    <a:pt x="896820" y="65534"/>
                  </a:cubicBezTo>
                  <a:lnTo>
                    <a:pt x="1050958" y="137443"/>
                  </a:lnTo>
                  <a:lnTo>
                    <a:pt x="1048688" y="141375"/>
                  </a:lnTo>
                  <a:lnTo>
                    <a:pt x="920719" y="76862"/>
                  </a:lnTo>
                  <a:cubicBezTo>
                    <a:pt x="798338" y="28605"/>
                    <a:pt x="665004" y="2095"/>
                    <a:pt x="525478" y="2095"/>
                  </a:cubicBezTo>
                  <a:cubicBezTo>
                    <a:pt x="385953" y="2095"/>
                    <a:pt x="252618" y="28605"/>
                    <a:pt x="130238" y="76862"/>
                  </a:cubicBezTo>
                  <a:lnTo>
                    <a:pt x="2269" y="141375"/>
                  </a:lnTo>
                  <a:lnTo>
                    <a:pt x="0" y="137444"/>
                  </a:lnTo>
                  <a:lnTo>
                    <a:pt x="154139" y="65534"/>
                  </a:lnTo>
                  <a:cubicBezTo>
                    <a:pt x="269929" y="23138"/>
                    <a:pt x="395002" y="0"/>
                    <a:pt x="525479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95" name="Freeform 1494">
              <a:extLst>
                <a:ext uri="{FF2B5EF4-FFF2-40B4-BE49-F238E27FC236}">
                  <a16:creationId xmlns:a16="http://schemas.microsoft.com/office/drawing/2014/main" id="{36DA1D31-5024-C94F-90C5-3410F4D289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5187" y="2503003"/>
              <a:ext cx="14686" cy="9384"/>
            </a:xfrm>
            <a:custGeom>
              <a:avLst/>
              <a:gdLst>
                <a:gd name="connsiteX0" fmla="*/ 1144 w 14686"/>
                <a:gd name="connsiteY0" fmla="*/ 0 h 9384"/>
                <a:gd name="connsiteX1" fmla="*/ 14686 w 14686"/>
                <a:gd name="connsiteY1" fmla="*/ 9384 h 9384"/>
                <a:gd name="connsiteX2" fmla="*/ 0 w 14686"/>
                <a:gd name="connsiteY2" fmla="*/ 1981 h 9384"/>
                <a:gd name="connsiteX3" fmla="*/ 1144 w 14686"/>
                <a:gd name="connsiteY3" fmla="*/ 0 h 9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86" h="9384">
                  <a:moveTo>
                    <a:pt x="1144" y="0"/>
                  </a:moveTo>
                  <a:lnTo>
                    <a:pt x="14686" y="9384"/>
                  </a:lnTo>
                  <a:lnTo>
                    <a:pt x="0" y="1981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96" name="Freeform 1495">
              <a:extLst>
                <a:ext uri="{FF2B5EF4-FFF2-40B4-BE49-F238E27FC236}">
                  <a16:creationId xmlns:a16="http://schemas.microsoft.com/office/drawing/2014/main" id="{07EB2AAF-362E-0941-92D2-5DD878CD79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6134" y="2503004"/>
              <a:ext cx="14679" cy="9380"/>
            </a:xfrm>
            <a:custGeom>
              <a:avLst/>
              <a:gdLst>
                <a:gd name="connsiteX0" fmla="*/ 13536 w 14679"/>
                <a:gd name="connsiteY0" fmla="*/ 0 h 9380"/>
                <a:gd name="connsiteX1" fmla="*/ 14679 w 14679"/>
                <a:gd name="connsiteY1" fmla="*/ 1980 h 9380"/>
                <a:gd name="connsiteX2" fmla="*/ 0 w 14679"/>
                <a:gd name="connsiteY2" fmla="*/ 9380 h 9380"/>
                <a:gd name="connsiteX3" fmla="*/ 13536 w 14679"/>
                <a:gd name="connsiteY3" fmla="*/ 0 h 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79" h="9380">
                  <a:moveTo>
                    <a:pt x="13536" y="0"/>
                  </a:moveTo>
                  <a:lnTo>
                    <a:pt x="14679" y="1980"/>
                  </a:lnTo>
                  <a:lnTo>
                    <a:pt x="0" y="9380"/>
                  </a:lnTo>
                  <a:lnTo>
                    <a:pt x="13536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97" name="Freeform 1496">
              <a:extLst>
                <a:ext uri="{FF2B5EF4-FFF2-40B4-BE49-F238E27FC236}">
                  <a16:creationId xmlns:a16="http://schemas.microsoft.com/office/drawing/2014/main" id="{EB106915-6723-334B-83C5-9DE9E72088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5352" y="2512384"/>
              <a:ext cx="50782" cy="35190"/>
            </a:xfrm>
            <a:custGeom>
              <a:avLst/>
              <a:gdLst>
                <a:gd name="connsiteX0" fmla="*/ 50782 w 50782"/>
                <a:gd name="connsiteY0" fmla="*/ 0 h 35190"/>
                <a:gd name="connsiteX1" fmla="*/ 0 w 50782"/>
                <a:gd name="connsiteY1" fmla="*/ 35190 h 35190"/>
                <a:gd name="connsiteX2" fmla="*/ 47648 w 50782"/>
                <a:gd name="connsiteY2" fmla="*/ 1580 h 35190"/>
                <a:gd name="connsiteX3" fmla="*/ 50782 w 50782"/>
                <a:gd name="connsiteY3" fmla="*/ 0 h 3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82" h="35190">
                  <a:moveTo>
                    <a:pt x="50782" y="0"/>
                  </a:moveTo>
                  <a:lnTo>
                    <a:pt x="0" y="35190"/>
                  </a:lnTo>
                  <a:lnTo>
                    <a:pt x="47648" y="1580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98" name="Freeform 1497">
              <a:extLst>
                <a:ext uri="{FF2B5EF4-FFF2-40B4-BE49-F238E27FC236}">
                  <a16:creationId xmlns:a16="http://schemas.microsoft.com/office/drawing/2014/main" id="{B136673F-C62A-3B4F-A749-79564681FB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9873" y="2512387"/>
              <a:ext cx="50681" cy="35120"/>
            </a:xfrm>
            <a:custGeom>
              <a:avLst/>
              <a:gdLst>
                <a:gd name="connsiteX0" fmla="*/ 0 w 50681"/>
                <a:gd name="connsiteY0" fmla="*/ 0 h 35120"/>
                <a:gd name="connsiteX1" fmla="*/ 3128 w 50681"/>
                <a:gd name="connsiteY1" fmla="*/ 1577 h 35120"/>
                <a:gd name="connsiteX2" fmla="*/ 50681 w 50681"/>
                <a:gd name="connsiteY2" fmla="*/ 35120 h 35120"/>
                <a:gd name="connsiteX3" fmla="*/ 0 w 50681"/>
                <a:gd name="connsiteY3" fmla="*/ 0 h 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81" h="35120">
                  <a:moveTo>
                    <a:pt x="0" y="0"/>
                  </a:moveTo>
                  <a:lnTo>
                    <a:pt x="3128" y="1577"/>
                  </a:lnTo>
                  <a:lnTo>
                    <a:pt x="50681" y="35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99" name="Freeform 1498">
              <a:extLst>
                <a:ext uri="{FF2B5EF4-FFF2-40B4-BE49-F238E27FC236}">
                  <a16:creationId xmlns:a16="http://schemas.microsoft.com/office/drawing/2014/main" id="{4539542A-2E21-C446-AF73-E35869AF6D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7790" y="2529000"/>
              <a:ext cx="870734" cy="120982"/>
            </a:xfrm>
            <a:custGeom>
              <a:avLst/>
              <a:gdLst>
                <a:gd name="connsiteX0" fmla="*/ 435947 w 870734"/>
                <a:gd name="connsiteY0" fmla="*/ 0 h 120982"/>
                <a:gd name="connsiteX1" fmla="*/ 745144 w 870734"/>
                <a:gd name="connsiteY1" fmla="*/ 54612 h 120982"/>
                <a:gd name="connsiteX2" fmla="*/ 870734 w 870734"/>
                <a:gd name="connsiteY2" fmla="*/ 113251 h 120982"/>
                <a:gd name="connsiteX3" fmla="*/ 866271 w 870734"/>
                <a:gd name="connsiteY3" fmla="*/ 120981 h 120982"/>
                <a:gd name="connsiteX4" fmla="*/ 741649 w 870734"/>
                <a:gd name="connsiteY4" fmla="*/ 62842 h 120982"/>
                <a:gd name="connsiteX5" fmla="*/ 435211 w 870734"/>
                <a:gd name="connsiteY5" fmla="*/ 8762 h 120982"/>
                <a:gd name="connsiteX6" fmla="*/ 128774 w 870734"/>
                <a:gd name="connsiteY6" fmla="*/ 62842 h 120982"/>
                <a:gd name="connsiteX7" fmla="*/ 4150 w 870734"/>
                <a:gd name="connsiteY7" fmla="*/ 120982 h 120982"/>
                <a:gd name="connsiteX8" fmla="*/ 0 w 870734"/>
                <a:gd name="connsiteY8" fmla="*/ 113793 h 120982"/>
                <a:gd name="connsiteX9" fmla="*/ 126751 w 870734"/>
                <a:gd name="connsiteY9" fmla="*/ 54612 h 120982"/>
                <a:gd name="connsiteX10" fmla="*/ 435947 w 870734"/>
                <a:gd name="connsiteY10" fmla="*/ 0 h 12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0734" h="120982">
                  <a:moveTo>
                    <a:pt x="435947" y="0"/>
                  </a:moveTo>
                  <a:cubicBezTo>
                    <a:pt x="544589" y="0"/>
                    <a:pt x="648731" y="19282"/>
                    <a:pt x="745144" y="54612"/>
                  </a:cubicBezTo>
                  <a:lnTo>
                    <a:pt x="870734" y="113251"/>
                  </a:lnTo>
                  <a:lnTo>
                    <a:pt x="866271" y="120981"/>
                  </a:lnTo>
                  <a:lnTo>
                    <a:pt x="741649" y="62842"/>
                  </a:lnTo>
                  <a:cubicBezTo>
                    <a:pt x="646097" y="27856"/>
                    <a:pt x="542884" y="8762"/>
                    <a:pt x="435211" y="8762"/>
                  </a:cubicBezTo>
                  <a:cubicBezTo>
                    <a:pt x="327539" y="8762"/>
                    <a:pt x="224326" y="27856"/>
                    <a:pt x="128774" y="62842"/>
                  </a:cubicBezTo>
                  <a:lnTo>
                    <a:pt x="4150" y="120982"/>
                  </a:lnTo>
                  <a:lnTo>
                    <a:pt x="0" y="113793"/>
                  </a:lnTo>
                  <a:lnTo>
                    <a:pt x="126751" y="54612"/>
                  </a:lnTo>
                  <a:cubicBezTo>
                    <a:pt x="223163" y="19282"/>
                    <a:pt x="327305" y="0"/>
                    <a:pt x="435947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00" name="Freeform 1499">
              <a:extLst>
                <a:ext uri="{FF2B5EF4-FFF2-40B4-BE49-F238E27FC236}">
                  <a16:creationId xmlns:a16="http://schemas.microsoft.com/office/drawing/2014/main" id="{85265AC8-818B-744F-86C0-2E73EE9241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0554" y="2547508"/>
              <a:ext cx="116172" cy="93753"/>
            </a:xfrm>
            <a:custGeom>
              <a:avLst/>
              <a:gdLst>
                <a:gd name="connsiteX0" fmla="*/ 0 w 116172"/>
                <a:gd name="connsiteY0" fmla="*/ 0 h 93753"/>
                <a:gd name="connsiteX1" fmla="*/ 69428 w 116172"/>
                <a:gd name="connsiteY1" fmla="*/ 48112 h 93753"/>
                <a:gd name="connsiteX2" fmla="*/ 116172 w 116172"/>
                <a:gd name="connsiteY2" fmla="*/ 93753 h 93753"/>
                <a:gd name="connsiteX3" fmla="*/ 51742 w 116172"/>
                <a:gd name="connsiteY3" fmla="*/ 36499 h 93753"/>
                <a:gd name="connsiteX4" fmla="*/ 0 w 116172"/>
                <a:gd name="connsiteY4" fmla="*/ 0 h 9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72" h="93753">
                  <a:moveTo>
                    <a:pt x="0" y="0"/>
                  </a:moveTo>
                  <a:lnTo>
                    <a:pt x="69428" y="48112"/>
                  </a:lnTo>
                  <a:lnTo>
                    <a:pt x="116172" y="93753"/>
                  </a:lnTo>
                  <a:lnTo>
                    <a:pt x="51742" y="36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01" name="Freeform 1500">
              <a:extLst>
                <a:ext uri="{FF2B5EF4-FFF2-40B4-BE49-F238E27FC236}">
                  <a16:creationId xmlns:a16="http://schemas.microsoft.com/office/drawing/2014/main" id="{62266622-5E3F-164F-99C3-A6CC53C59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9297" y="2547574"/>
              <a:ext cx="116055" cy="93666"/>
            </a:xfrm>
            <a:custGeom>
              <a:avLst/>
              <a:gdLst>
                <a:gd name="connsiteX0" fmla="*/ 116055 w 116055"/>
                <a:gd name="connsiteY0" fmla="*/ 0 h 93666"/>
                <a:gd name="connsiteX1" fmla="*/ 64408 w 116055"/>
                <a:gd name="connsiteY1" fmla="*/ 36432 h 93666"/>
                <a:gd name="connsiteX2" fmla="*/ 0 w 116055"/>
                <a:gd name="connsiteY2" fmla="*/ 93666 h 93666"/>
                <a:gd name="connsiteX3" fmla="*/ 46724 w 116055"/>
                <a:gd name="connsiteY3" fmla="*/ 48045 h 93666"/>
                <a:gd name="connsiteX4" fmla="*/ 116055 w 116055"/>
                <a:gd name="connsiteY4" fmla="*/ 0 h 9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055" h="93666">
                  <a:moveTo>
                    <a:pt x="116055" y="0"/>
                  </a:moveTo>
                  <a:lnTo>
                    <a:pt x="64408" y="36432"/>
                  </a:lnTo>
                  <a:lnTo>
                    <a:pt x="0" y="93666"/>
                  </a:lnTo>
                  <a:lnTo>
                    <a:pt x="46724" y="48045"/>
                  </a:lnTo>
                  <a:lnTo>
                    <a:pt x="116055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02" name="Freeform 1501">
              <a:extLst>
                <a:ext uri="{FF2B5EF4-FFF2-40B4-BE49-F238E27FC236}">
                  <a16:creationId xmlns:a16="http://schemas.microsoft.com/office/drawing/2014/main" id="{613C789A-23CE-7446-8B0B-47422FE08E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6120" y="2641240"/>
              <a:ext cx="43177" cy="42160"/>
            </a:xfrm>
            <a:custGeom>
              <a:avLst/>
              <a:gdLst>
                <a:gd name="connsiteX0" fmla="*/ 43177 w 43177"/>
                <a:gd name="connsiteY0" fmla="*/ 0 h 42160"/>
                <a:gd name="connsiteX1" fmla="*/ 0 w 43177"/>
                <a:gd name="connsiteY1" fmla="*/ 42160 h 42160"/>
                <a:gd name="connsiteX2" fmla="*/ 16976 w 43177"/>
                <a:gd name="connsiteY2" fmla="*/ 23284 h 42160"/>
                <a:gd name="connsiteX3" fmla="*/ 43177 w 43177"/>
                <a:gd name="connsiteY3" fmla="*/ 0 h 4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77" h="42160">
                  <a:moveTo>
                    <a:pt x="43177" y="0"/>
                  </a:moveTo>
                  <a:lnTo>
                    <a:pt x="0" y="42160"/>
                  </a:lnTo>
                  <a:lnTo>
                    <a:pt x="16976" y="23284"/>
                  </a:lnTo>
                  <a:lnTo>
                    <a:pt x="43177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03" name="Freeform 1502">
              <a:extLst>
                <a:ext uri="{FF2B5EF4-FFF2-40B4-BE49-F238E27FC236}">
                  <a16:creationId xmlns:a16="http://schemas.microsoft.com/office/drawing/2014/main" id="{6B93BCE9-F617-4245-8801-1E838CDA1F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6726" y="2641260"/>
              <a:ext cx="43141" cy="42124"/>
            </a:xfrm>
            <a:custGeom>
              <a:avLst/>
              <a:gdLst>
                <a:gd name="connsiteX0" fmla="*/ 0 w 43141"/>
                <a:gd name="connsiteY0" fmla="*/ 0 h 42124"/>
                <a:gd name="connsiteX1" fmla="*/ 26179 w 43141"/>
                <a:gd name="connsiteY1" fmla="*/ 23264 h 42124"/>
                <a:gd name="connsiteX2" fmla="*/ 43141 w 43141"/>
                <a:gd name="connsiteY2" fmla="*/ 42124 h 42124"/>
                <a:gd name="connsiteX3" fmla="*/ 0 w 43141"/>
                <a:gd name="connsiteY3" fmla="*/ 0 h 4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41" h="42124">
                  <a:moveTo>
                    <a:pt x="0" y="0"/>
                  </a:moveTo>
                  <a:lnTo>
                    <a:pt x="26179" y="23264"/>
                  </a:lnTo>
                  <a:lnTo>
                    <a:pt x="43141" y="42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04" name="Freeform 1503">
              <a:extLst>
                <a:ext uri="{FF2B5EF4-FFF2-40B4-BE49-F238E27FC236}">
                  <a16:creationId xmlns:a16="http://schemas.microsoft.com/office/drawing/2014/main" id="{69739774-DD1A-7845-B903-AAE23F300E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29867" y="2683385"/>
              <a:ext cx="60532" cy="67305"/>
            </a:xfrm>
            <a:custGeom>
              <a:avLst/>
              <a:gdLst>
                <a:gd name="connsiteX0" fmla="*/ 0 w 60532"/>
                <a:gd name="connsiteY0" fmla="*/ 0 h 67305"/>
                <a:gd name="connsiteX1" fmla="*/ 39774 w 60532"/>
                <a:gd name="connsiteY1" fmla="*/ 38836 h 67305"/>
                <a:gd name="connsiteX2" fmla="*/ 60532 w 60532"/>
                <a:gd name="connsiteY2" fmla="*/ 67305 h 67305"/>
                <a:gd name="connsiteX3" fmla="*/ 0 w 60532"/>
                <a:gd name="connsiteY3" fmla="*/ 0 h 6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32" h="67305">
                  <a:moveTo>
                    <a:pt x="0" y="0"/>
                  </a:moveTo>
                  <a:lnTo>
                    <a:pt x="39774" y="38836"/>
                  </a:lnTo>
                  <a:lnTo>
                    <a:pt x="60532" y="67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05" name="Freeform 1504">
              <a:extLst>
                <a:ext uri="{FF2B5EF4-FFF2-40B4-BE49-F238E27FC236}">
                  <a16:creationId xmlns:a16="http://schemas.microsoft.com/office/drawing/2014/main" id="{BC0EE9AA-5B0D-C942-A939-C37C6CA0D0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5613" y="2683401"/>
              <a:ext cx="60507" cy="67277"/>
            </a:xfrm>
            <a:custGeom>
              <a:avLst/>
              <a:gdLst>
                <a:gd name="connsiteX0" fmla="*/ 60507 w 60507"/>
                <a:gd name="connsiteY0" fmla="*/ 0 h 67277"/>
                <a:gd name="connsiteX1" fmla="*/ 0 w 60507"/>
                <a:gd name="connsiteY1" fmla="*/ 67277 h 67277"/>
                <a:gd name="connsiteX2" fmla="*/ 20749 w 60507"/>
                <a:gd name="connsiteY2" fmla="*/ 38820 h 67277"/>
                <a:gd name="connsiteX3" fmla="*/ 60507 w 60507"/>
                <a:gd name="connsiteY3" fmla="*/ 0 h 6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07" h="67277">
                  <a:moveTo>
                    <a:pt x="60507" y="0"/>
                  </a:moveTo>
                  <a:lnTo>
                    <a:pt x="0" y="67277"/>
                  </a:lnTo>
                  <a:lnTo>
                    <a:pt x="20749" y="38820"/>
                  </a:lnTo>
                  <a:lnTo>
                    <a:pt x="60507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06" name="Freeform 1505">
              <a:extLst>
                <a:ext uri="{FF2B5EF4-FFF2-40B4-BE49-F238E27FC236}">
                  <a16:creationId xmlns:a16="http://schemas.microsoft.com/office/drawing/2014/main" id="{F34BFE47-A9F8-1F42-B3C6-8962498C1B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9192" y="2750678"/>
              <a:ext cx="36421" cy="49953"/>
            </a:xfrm>
            <a:custGeom>
              <a:avLst/>
              <a:gdLst>
                <a:gd name="connsiteX0" fmla="*/ 36421 w 36421"/>
                <a:gd name="connsiteY0" fmla="*/ 0 h 49953"/>
                <a:gd name="connsiteX1" fmla="*/ 0 w 36421"/>
                <a:gd name="connsiteY1" fmla="*/ 49953 h 49953"/>
                <a:gd name="connsiteX2" fmla="*/ 32852 w 36421"/>
                <a:gd name="connsiteY2" fmla="*/ 3969 h 49953"/>
                <a:gd name="connsiteX3" fmla="*/ 36421 w 36421"/>
                <a:gd name="connsiteY3" fmla="*/ 0 h 49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21" h="49953">
                  <a:moveTo>
                    <a:pt x="36421" y="0"/>
                  </a:moveTo>
                  <a:lnTo>
                    <a:pt x="0" y="49953"/>
                  </a:lnTo>
                  <a:lnTo>
                    <a:pt x="32852" y="3969"/>
                  </a:lnTo>
                  <a:lnTo>
                    <a:pt x="36421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07" name="Freeform 1506">
              <a:extLst>
                <a:ext uri="{FF2B5EF4-FFF2-40B4-BE49-F238E27FC236}">
                  <a16:creationId xmlns:a16="http://schemas.microsoft.com/office/drawing/2014/main" id="{AD0D6948-146C-6640-B00B-8DCA9744B9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0399" y="2750690"/>
              <a:ext cx="36313" cy="49805"/>
            </a:xfrm>
            <a:custGeom>
              <a:avLst/>
              <a:gdLst>
                <a:gd name="connsiteX0" fmla="*/ 0 w 36313"/>
                <a:gd name="connsiteY0" fmla="*/ 0 h 49805"/>
                <a:gd name="connsiteX1" fmla="*/ 3558 w 36313"/>
                <a:gd name="connsiteY1" fmla="*/ 3957 h 49805"/>
                <a:gd name="connsiteX2" fmla="*/ 36313 w 36313"/>
                <a:gd name="connsiteY2" fmla="*/ 49805 h 49805"/>
                <a:gd name="connsiteX3" fmla="*/ 0 w 36313"/>
                <a:gd name="connsiteY3" fmla="*/ 0 h 49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13" h="49805">
                  <a:moveTo>
                    <a:pt x="0" y="0"/>
                  </a:moveTo>
                  <a:lnTo>
                    <a:pt x="3558" y="3957"/>
                  </a:lnTo>
                  <a:lnTo>
                    <a:pt x="36313" y="49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08" name="Freeform 1507">
              <a:extLst>
                <a:ext uri="{FF2B5EF4-FFF2-40B4-BE49-F238E27FC236}">
                  <a16:creationId xmlns:a16="http://schemas.microsoft.com/office/drawing/2014/main" id="{385556A4-A8AC-5146-8743-0A49B7B24A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6712" y="2800495"/>
              <a:ext cx="78899" cy="126815"/>
            </a:xfrm>
            <a:custGeom>
              <a:avLst/>
              <a:gdLst>
                <a:gd name="connsiteX0" fmla="*/ 0 w 78899"/>
                <a:gd name="connsiteY0" fmla="*/ 0 h 126815"/>
                <a:gd name="connsiteX1" fmla="*/ 49935 w 78899"/>
                <a:gd name="connsiteY1" fmla="*/ 68487 h 126815"/>
                <a:gd name="connsiteX2" fmla="*/ 78899 w 78899"/>
                <a:gd name="connsiteY2" fmla="*/ 126815 h 126815"/>
                <a:gd name="connsiteX3" fmla="*/ 37868 w 78899"/>
                <a:gd name="connsiteY3" fmla="*/ 53005 h 126815"/>
                <a:gd name="connsiteX4" fmla="*/ 0 w 78899"/>
                <a:gd name="connsiteY4" fmla="*/ 0 h 12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899" h="126815">
                  <a:moveTo>
                    <a:pt x="0" y="0"/>
                  </a:moveTo>
                  <a:lnTo>
                    <a:pt x="49935" y="68487"/>
                  </a:lnTo>
                  <a:lnTo>
                    <a:pt x="78899" y="126815"/>
                  </a:lnTo>
                  <a:lnTo>
                    <a:pt x="37868" y="53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09" name="Freeform 1508">
              <a:extLst>
                <a:ext uri="{FF2B5EF4-FFF2-40B4-BE49-F238E27FC236}">
                  <a16:creationId xmlns:a16="http://schemas.microsoft.com/office/drawing/2014/main" id="{AA1C880D-B03D-CF4B-8A4D-E5E5C10AC1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0409" y="2800630"/>
              <a:ext cx="78783" cy="126646"/>
            </a:xfrm>
            <a:custGeom>
              <a:avLst/>
              <a:gdLst>
                <a:gd name="connsiteX0" fmla="*/ 78783 w 78783"/>
                <a:gd name="connsiteY0" fmla="*/ 0 h 126646"/>
                <a:gd name="connsiteX1" fmla="*/ 41012 w 78783"/>
                <a:gd name="connsiteY1" fmla="*/ 52869 h 126646"/>
                <a:gd name="connsiteX2" fmla="*/ 0 w 78783"/>
                <a:gd name="connsiteY2" fmla="*/ 126646 h 126646"/>
                <a:gd name="connsiteX3" fmla="*/ 28947 w 78783"/>
                <a:gd name="connsiteY3" fmla="*/ 68351 h 126646"/>
                <a:gd name="connsiteX4" fmla="*/ 78783 w 78783"/>
                <a:gd name="connsiteY4" fmla="*/ 0 h 12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783" h="126646">
                  <a:moveTo>
                    <a:pt x="78783" y="0"/>
                  </a:moveTo>
                  <a:lnTo>
                    <a:pt x="41012" y="52869"/>
                  </a:lnTo>
                  <a:lnTo>
                    <a:pt x="0" y="126646"/>
                  </a:lnTo>
                  <a:lnTo>
                    <a:pt x="28947" y="68351"/>
                  </a:lnTo>
                  <a:lnTo>
                    <a:pt x="78783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10" name="Freeform 1509">
              <a:extLst>
                <a:ext uri="{FF2B5EF4-FFF2-40B4-BE49-F238E27FC236}">
                  <a16:creationId xmlns:a16="http://schemas.microsoft.com/office/drawing/2014/main" id="{959A5DED-006A-C745-A666-8838D05D02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2203" y="2927277"/>
              <a:ext cx="28206" cy="56801"/>
            </a:xfrm>
            <a:custGeom>
              <a:avLst/>
              <a:gdLst>
                <a:gd name="connsiteX0" fmla="*/ 28206 w 28206"/>
                <a:gd name="connsiteY0" fmla="*/ 0 h 56801"/>
                <a:gd name="connsiteX1" fmla="*/ 0 w 28206"/>
                <a:gd name="connsiteY1" fmla="*/ 56801 h 56801"/>
                <a:gd name="connsiteX2" fmla="*/ 9896 w 28206"/>
                <a:gd name="connsiteY2" fmla="*/ 32937 h 56801"/>
                <a:gd name="connsiteX3" fmla="*/ 28206 w 28206"/>
                <a:gd name="connsiteY3" fmla="*/ 0 h 56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06" h="56801">
                  <a:moveTo>
                    <a:pt x="28206" y="0"/>
                  </a:moveTo>
                  <a:lnTo>
                    <a:pt x="0" y="56801"/>
                  </a:lnTo>
                  <a:lnTo>
                    <a:pt x="9896" y="32937"/>
                  </a:lnTo>
                  <a:lnTo>
                    <a:pt x="28206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11" name="Freeform 1510">
              <a:extLst>
                <a:ext uri="{FF2B5EF4-FFF2-40B4-BE49-F238E27FC236}">
                  <a16:creationId xmlns:a16="http://schemas.microsoft.com/office/drawing/2014/main" id="{CB18480F-DE2A-DA49-BFFD-71FB013760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5611" y="2927310"/>
              <a:ext cx="28176" cy="56741"/>
            </a:xfrm>
            <a:custGeom>
              <a:avLst/>
              <a:gdLst>
                <a:gd name="connsiteX0" fmla="*/ 0 w 28176"/>
                <a:gd name="connsiteY0" fmla="*/ 0 h 56741"/>
                <a:gd name="connsiteX1" fmla="*/ 18291 w 28176"/>
                <a:gd name="connsiteY1" fmla="*/ 32904 h 56741"/>
                <a:gd name="connsiteX2" fmla="*/ 28176 w 28176"/>
                <a:gd name="connsiteY2" fmla="*/ 56741 h 56741"/>
                <a:gd name="connsiteX3" fmla="*/ 0 w 28176"/>
                <a:gd name="connsiteY3" fmla="*/ 0 h 5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76" h="56741">
                  <a:moveTo>
                    <a:pt x="0" y="0"/>
                  </a:moveTo>
                  <a:lnTo>
                    <a:pt x="18291" y="32904"/>
                  </a:lnTo>
                  <a:lnTo>
                    <a:pt x="28176" y="56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12" name="Freeform 1511">
              <a:extLst>
                <a:ext uri="{FF2B5EF4-FFF2-40B4-BE49-F238E27FC236}">
                  <a16:creationId xmlns:a16="http://schemas.microsoft.com/office/drawing/2014/main" id="{8404836F-038E-AF46-B22B-DE6A987EB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3787" y="2984050"/>
              <a:ext cx="82369" cy="277840"/>
            </a:xfrm>
            <a:custGeom>
              <a:avLst/>
              <a:gdLst>
                <a:gd name="connsiteX0" fmla="*/ 0 w 82369"/>
                <a:gd name="connsiteY0" fmla="*/ 0 h 277840"/>
                <a:gd name="connsiteX1" fmla="*/ 24302 w 82369"/>
                <a:gd name="connsiteY1" fmla="*/ 48941 h 277840"/>
                <a:gd name="connsiteX2" fmla="*/ 77273 w 82369"/>
                <a:gd name="connsiteY2" fmla="*/ 227292 h 277840"/>
                <a:gd name="connsiteX3" fmla="*/ 82369 w 82369"/>
                <a:gd name="connsiteY3" fmla="*/ 277840 h 277840"/>
                <a:gd name="connsiteX4" fmla="*/ 71367 w 82369"/>
                <a:gd name="connsiteY4" fmla="*/ 209680 h 277840"/>
                <a:gd name="connsiteX5" fmla="*/ 37263 w 82369"/>
                <a:gd name="connsiteY5" fmla="*/ 89863 h 277840"/>
                <a:gd name="connsiteX6" fmla="*/ 0 w 82369"/>
                <a:gd name="connsiteY6" fmla="*/ 0 h 27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69" h="277840">
                  <a:moveTo>
                    <a:pt x="0" y="0"/>
                  </a:moveTo>
                  <a:lnTo>
                    <a:pt x="24302" y="48941"/>
                  </a:lnTo>
                  <a:cubicBezTo>
                    <a:pt x="46866" y="106163"/>
                    <a:pt x="64685" y="165775"/>
                    <a:pt x="77273" y="227292"/>
                  </a:cubicBezTo>
                  <a:lnTo>
                    <a:pt x="82369" y="277840"/>
                  </a:lnTo>
                  <a:lnTo>
                    <a:pt x="71367" y="209680"/>
                  </a:lnTo>
                  <a:cubicBezTo>
                    <a:pt x="62270" y="168819"/>
                    <a:pt x="50854" y="128832"/>
                    <a:pt x="37263" y="8986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13" name="Freeform 1512">
              <a:extLst>
                <a:ext uri="{FF2B5EF4-FFF2-40B4-BE49-F238E27FC236}">
                  <a16:creationId xmlns:a16="http://schemas.microsoft.com/office/drawing/2014/main" id="{992D4A6F-3C45-1D46-B193-38CE1855BE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9851" y="2984078"/>
              <a:ext cx="82352" cy="277771"/>
            </a:xfrm>
            <a:custGeom>
              <a:avLst/>
              <a:gdLst>
                <a:gd name="connsiteX0" fmla="*/ 82352 w 82352"/>
                <a:gd name="connsiteY0" fmla="*/ 0 h 277771"/>
                <a:gd name="connsiteX1" fmla="*/ 45099 w 82352"/>
                <a:gd name="connsiteY1" fmla="*/ 89836 h 277771"/>
                <a:gd name="connsiteX2" fmla="*/ 10996 w 82352"/>
                <a:gd name="connsiteY2" fmla="*/ 209653 h 277771"/>
                <a:gd name="connsiteX3" fmla="*/ 0 w 82352"/>
                <a:gd name="connsiteY3" fmla="*/ 277771 h 277771"/>
                <a:gd name="connsiteX4" fmla="*/ 5092 w 82352"/>
                <a:gd name="connsiteY4" fmla="*/ 227265 h 277771"/>
                <a:gd name="connsiteX5" fmla="*/ 58063 w 82352"/>
                <a:gd name="connsiteY5" fmla="*/ 48914 h 277771"/>
                <a:gd name="connsiteX6" fmla="*/ 82352 w 82352"/>
                <a:gd name="connsiteY6" fmla="*/ 0 h 27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52" h="277771">
                  <a:moveTo>
                    <a:pt x="82352" y="0"/>
                  </a:moveTo>
                  <a:lnTo>
                    <a:pt x="45099" y="89836"/>
                  </a:lnTo>
                  <a:cubicBezTo>
                    <a:pt x="31509" y="128805"/>
                    <a:pt x="20092" y="168792"/>
                    <a:pt x="10996" y="209653"/>
                  </a:cubicBezTo>
                  <a:lnTo>
                    <a:pt x="0" y="277771"/>
                  </a:lnTo>
                  <a:lnTo>
                    <a:pt x="5092" y="227265"/>
                  </a:lnTo>
                  <a:cubicBezTo>
                    <a:pt x="17680" y="165748"/>
                    <a:pt x="35499" y="106136"/>
                    <a:pt x="58063" y="48914"/>
                  </a:cubicBezTo>
                  <a:lnTo>
                    <a:pt x="8235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14" name="Freeform 1513">
              <a:extLst>
                <a:ext uri="{FF2B5EF4-FFF2-40B4-BE49-F238E27FC236}">
                  <a16:creationId xmlns:a16="http://schemas.microsoft.com/office/drawing/2014/main" id="{87C0D27B-1A4D-464A-8A9C-352C8C2A60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7197" y="3261849"/>
              <a:ext cx="12654" cy="125529"/>
            </a:xfrm>
            <a:custGeom>
              <a:avLst/>
              <a:gdLst>
                <a:gd name="connsiteX0" fmla="*/ 12654 w 12654"/>
                <a:gd name="connsiteY0" fmla="*/ 0 h 125529"/>
                <a:gd name="connsiteX1" fmla="*/ 0 w 12654"/>
                <a:gd name="connsiteY1" fmla="*/ 125529 h 125529"/>
                <a:gd name="connsiteX2" fmla="*/ 3463 w 12654"/>
                <a:gd name="connsiteY2" fmla="*/ 56943 h 125529"/>
                <a:gd name="connsiteX3" fmla="*/ 12654 w 12654"/>
                <a:gd name="connsiteY3" fmla="*/ 0 h 12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54" h="125529">
                  <a:moveTo>
                    <a:pt x="12654" y="0"/>
                  </a:moveTo>
                  <a:lnTo>
                    <a:pt x="0" y="125529"/>
                  </a:lnTo>
                  <a:lnTo>
                    <a:pt x="3463" y="56943"/>
                  </a:lnTo>
                  <a:lnTo>
                    <a:pt x="1265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15" name="Freeform 1514">
              <a:extLst>
                <a:ext uri="{FF2B5EF4-FFF2-40B4-BE49-F238E27FC236}">
                  <a16:creationId xmlns:a16="http://schemas.microsoft.com/office/drawing/2014/main" id="{8E97AC50-90EE-7D4E-B5F5-ED6660F461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6156" y="3261891"/>
              <a:ext cx="12645" cy="125441"/>
            </a:xfrm>
            <a:custGeom>
              <a:avLst/>
              <a:gdLst>
                <a:gd name="connsiteX0" fmla="*/ 0 w 12645"/>
                <a:gd name="connsiteY0" fmla="*/ 0 h 125441"/>
                <a:gd name="connsiteX1" fmla="*/ 9184 w 12645"/>
                <a:gd name="connsiteY1" fmla="*/ 56901 h 125441"/>
                <a:gd name="connsiteX2" fmla="*/ 12645 w 12645"/>
                <a:gd name="connsiteY2" fmla="*/ 125441 h 125441"/>
                <a:gd name="connsiteX3" fmla="*/ 0 w 12645"/>
                <a:gd name="connsiteY3" fmla="*/ 0 h 12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5" h="125441">
                  <a:moveTo>
                    <a:pt x="0" y="0"/>
                  </a:moveTo>
                  <a:lnTo>
                    <a:pt x="9184" y="56901"/>
                  </a:lnTo>
                  <a:lnTo>
                    <a:pt x="12645" y="125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16" name="Freeform 1515">
              <a:extLst>
                <a:ext uri="{FF2B5EF4-FFF2-40B4-BE49-F238E27FC236}">
                  <a16:creationId xmlns:a16="http://schemas.microsoft.com/office/drawing/2014/main" id="{D47EB360-8314-0F47-B157-E447C42D2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7197" y="3470623"/>
              <a:ext cx="12655" cy="125532"/>
            </a:xfrm>
            <a:custGeom>
              <a:avLst/>
              <a:gdLst>
                <a:gd name="connsiteX0" fmla="*/ 0 w 12655"/>
                <a:gd name="connsiteY0" fmla="*/ 0 h 125532"/>
                <a:gd name="connsiteX1" fmla="*/ 12655 w 12655"/>
                <a:gd name="connsiteY1" fmla="*/ 125532 h 125532"/>
                <a:gd name="connsiteX2" fmla="*/ 3463 w 12655"/>
                <a:gd name="connsiteY2" fmla="*/ 68587 h 125532"/>
                <a:gd name="connsiteX3" fmla="*/ 0 w 12655"/>
                <a:gd name="connsiteY3" fmla="*/ 0 h 125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55" h="125532">
                  <a:moveTo>
                    <a:pt x="0" y="0"/>
                  </a:moveTo>
                  <a:lnTo>
                    <a:pt x="12655" y="125532"/>
                  </a:lnTo>
                  <a:lnTo>
                    <a:pt x="3463" y="68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17" name="Freeform 1516">
              <a:extLst>
                <a:ext uri="{FF2B5EF4-FFF2-40B4-BE49-F238E27FC236}">
                  <a16:creationId xmlns:a16="http://schemas.microsoft.com/office/drawing/2014/main" id="{3D24EF6A-F2F8-7C46-B847-4B14D95E35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6156" y="3470669"/>
              <a:ext cx="12645" cy="125444"/>
            </a:xfrm>
            <a:custGeom>
              <a:avLst/>
              <a:gdLst>
                <a:gd name="connsiteX0" fmla="*/ 12645 w 12645"/>
                <a:gd name="connsiteY0" fmla="*/ 0 h 125444"/>
                <a:gd name="connsiteX1" fmla="*/ 9184 w 12645"/>
                <a:gd name="connsiteY1" fmla="*/ 68541 h 125444"/>
                <a:gd name="connsiteX2" fmla="*/ 0 w 12645"/>
                <a:gd name="connsiteY2" fmla="*/ 125444 h 125444"/>
                <a:gd name="connsiteX3" fmla="*/ 12645 w 12645"/>
                <a:gd name="connsiteY3" fmla="*/ 0 h 12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5" h="125444">
                  <a:moveTo>
                    <a:pt x="12645" y="0"/>
                  </a:moveTo>
                  <a:lnTo>
                    <a:pt x="9184" y="68541"/>
                  </a:lnTo>
                  <a:lnTo>
                    <a:pt x="0" y="125444"/>
                  </a:lnTo>
                  <a:lnTo>
                    <a:pt x="12645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18" name="Freeform 1517">
              <a:extLst>
                <a:ext uri="{FF2B5EF4-FFF2-40B4-BE49-F238E27FC236}">
                  <a16:creationId xmlns:a16="http://schemas.microsoft.com/office/drawing/2014/main" id="{27688664-00D6-5147-9C85-D87171EDBC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3788" y="3596113"/>
              <a:ext cx="82368" cy="277834"/>
            </a:xfrm>
            <a:custGeom>
              <a:avLst/>
              <a:gdLst>
                <a:gd name="connsiteX0" fmla="*/ 82368 w 82368"/>
                <a:gd name="connsiteY0" fmla="*/ 0 h 277834"/>
                <a:gd name="connsiteX1" fmla="*/ 77272 w 82368"/>
                <a:gd name="connsiteY1" fmla="*/ 50545 h 277834"/>
                <a:gd name="connsiteX2" fmla="*/ 24301 w 82368"/>
                <a:gd name="connsiteY2" fmla="*/ 228896 h 277834"/>
                <a:gd name="connsiteX3" fmla="*/ 0 w 82368"/>
                <a:gd name="connsiteY3" fmla="*/ 277834 h 277834"/>
                <a:gd name="connsiteX4" fmla="*/ 37262 w 82368"/>
                <a:gd name="connsiteY4" fmla="*/ 187975 h 277834"/>
                <a:gd name="connsiteX5" fmla="*/ 71366 w 82368"/>
                <a:gd name="connsiteY5" fmla="*/ 68158 h 277834"/>
                <a:gd name="connsiteX6" fmla="*/ 82368 w 82368"/>
                <a:gd name="connsiteY6" fmla="*/ 0 h 277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68" h="277834">
                  <a:moveTo>
                    <a:pt x="82368" y="0"/>
                  </a:moveTo>
                  <a:lnTo>
                    <a:pt x="77272" y="50545"/>
                  </a:lnTo>
                  <a:cubicBezTo>
                    <a:pt x="64684" y="112062"/>
                    <a:pt x="46865" y="171674"/>
                    <a:pt x="24301" y="228896"/>
                  </a:cubicBezTo>
                  <a:lnTo>
                    <a:pt x="0" y="277834"/>
                  </a:lnTo>
                  <a:lnTo>
                    <a:pt x="37262" y="187975"/>
                  </a:lnTo>
                  <a:cubicBezTo>
                    <a:pt x="50853" y="149007"/>
                    <a:pt x="62269" y="109019"/>
                    <a:pt x="71366" y="68158"/>
                  </a:cubicBezTo>
                  <a:lnTo>
                    <a:pt x="8236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19" name="Freeform 1518">
              <a:extLst>
                <a:ext uri="{FF2B5EF4-FFF2-40B4-BE49-F238E27FC236}">
                  <a16:creationId xmlns:a16="http://schemas.microsoft.com/office/drawing/2014/main" id="{8C9E76A4-DD25-2843-BE39-EEF763DA4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9852" y="3596156"/>
              <a:ext cx="82349" cy="277765"/>
            </a:xfrm>
            <a:custGeom>
              <a:avLst/>
              <a:gdLst>
                <a:gd name="connsiteX0" fmla="*/ 0 w 82349"/>
                <a:gd name="connsiteY0" fmla="*/ 0 h 277765"/>
                <a:gd name="connsiteX1" fmla="*/ 10995 w 82349"/>
                <a:gd name="connsiteY1" fmla="*/ 68116 h 277765"/>
                <a:gd name="connsiteX2" fmla="*/ 45098 w 82349"/>
                <a:gd name="connsiteY2" fmla="*/ 187933 h 277765"/>
                <a:gd name="connsiteX3" fmla="*/ 82349 w 82349"/>
                <a:gd name="connsiteY3" fmla="*/ 277765 h 277765"/>
                <a:gd name="connsiteX4" fmla="*/ 58062 w 82349"/>
                <a:gd name="connsiteY4" fmla="*/ 228854 h 277765"/>
                <a:gd name="connsiteX5" fmla="*/ 5091 w 82349"/>
                <a:gd name="connsiteY5" fmla="*/ 50503 h 277765"/>
                <a:gd name="connsiteX6" fmla="*/ 0 w 82349"/>
                <a:gd name="connsiteY6" fmla="*/ 0 h 277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49" h="277765">
                  <a:moveTo>
                    <a:pt x="0" y="0"/>
                  </a:moveTo>
                  <a:lnTo>
                    <a:pt x="10995" y="68116"/>
                  </a:lnTo>
                  <a:cubicBezTo>
                    <a:pt x="20091" y="108977"/>
                    <a:pt x="31508" y="148965"/>
                    <a:pt x="45098" y="187933"/>
                  </a:cubicBezTo>
                  <a:lnTo>
                    <a:pt x="82349" y="277765"/>
                  </a:lnTo>
                  <a:lnTo>
                    <a:pt x="58062" y="228854"/>
                  </a:lnTo>
                  <a:cubicBezTo>
                    <a:pt x="35498" y="171632"/>
                    <a:pt x="17679" y="112020"/>
                    <a:pt x="5091" y="505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20" name="Freeform 1519">
              <a:extLst>
                <a:ext uri="{FF2B5EF4-FFF2-40B4-BE49-F238E27FC236}">
                  <a16:creationId xmlns:a16="http://schemas.microsoft.com/office/drawing/2014/main" id="{5309660B-0B3F-E84F-A9FF-4C37DC54E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2201" y="3873921"/>
              <a:ext cx="28209" cy="56809"/>
            </a:xfrm>
            <a:custGeom>
              <a:avLst/>
              <a:gdLst>
                <a:gd name="connsiteX0" fmla="*/ 0 w 28209"/>
                <a:gd name="connsiteY0" fmla="*/ 0 h 56809"/>
                <a:gd name="connsiteX1" fmla="*/ 28209 w 28209"/>
                <a:gd name="connsiteY1" fmla="*/ 56809 h 56809"/>
                <a:gd name="connsiteX2" fmla="*/ 9898 w 28209"/>
                <a:gd name="connsiteY2" fmla="*/ 23868 h 56809"/>
                <a:gd name="connsiteX3" fmla="*/ 0 w 28209"/>
                <a:gd name="connsiteY3" fmla="*/ 0 h 5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09" h="56809">
                  <a:moveTo>
                    <a:pt x="0" y="0"/>
                  </a:moveTo>
                  <a:lnTo>
                    <a:pt x="28209" y="56809"/>
                  </a:lnTo>
                  <a:lnTo>
                    <a:pt x="9898" y="2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21" name="Freeform 1520">
              <a:extLst>
                <a:ext uri="{FF2B5EF4-FFF2-40B4-BE49-F238E27FC236}">
                  <a16:creationId xmlns:a16="http://schemas.microsoft.com/office/drawing/2014/main" id="{E515D430-31E9-6947-8508-628613277F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5609" y="3873947"/>
              <a:ext cx="28179" cy="56748"/>
            </a:xfrm>
            <a:custGeom>
              <a:avLst/>
              <a:gdLst>
                <a:gd name="connsiteX0" fmla="*/ 28179 w 28179"/>
                <a:gd name="connsiteY0" fmla="*/ 0 h 56748"/>
                <a:gd name="connsiteX1" fmla="*/ 18293 w 28179"/>
                <a:gd name="connsiteY1" fmla="*/ 23841 h 56748"/>
                <a:gd name="connsiteX2" fmla="*/ 0 w 28179"/>
                <a:gd name="connsiteY2" fmla="*/ 56748 h 56748"/>
                <a:gd name="connsiteX3" fmla="*/ 28179 w 28179"/>
                <a:gd name="connsiteY3" fmla="*/ 0 h 5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79" h="56748">
                  <a:moveTo>
                    <a:pt x="28179" y="0"/>
                  </a:moveTo>
                  <a:lnTo>
                    <a:pt x="18293" y="23841"/>
                  </a:lnTo>
                  <a:lnTo>
                    <a:pt x="0" y="56748"/>
                  </a:lnTo>
                  <a:lnTo>
                    <a:pt x="28179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22" name="Freeform 1521">
              <a:extLst>
                <a:ext uri="{FF2B5EF4-FFF2-40B4-BE49-F238E27FC236}">
                  <a16:creationId xmlns:a16="http://schemas.microsoft.com/office/drawing/2014/main" id="{789208A3-B430-B446-A751-419B0EEE6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6729" y="3930696"/>
              <a:ext cx="78880" cy="126789"/>
            </a:xfrm>
            <a:custGeom>
              <a:avLst/>
              <a:gdLst>
                <a:gd name="connsiteX0" fmla="*/ 78880 w 78880"/>
                <a:gd name="connsiteY0" fmla="*/ 0 h 126789"/>
                <a:gd name="connsiteX1" fmla="*/ 49918 w 78880"/>
                <a:gd name="connsiteY1" fmla="*/ 58325 h 126789"/>
                <a:gd name="connsiteX2" fmla="*/ 0 w 78880"/>
                <a:gd name="connsiteY2" fmla="*/ 126789 h 126789"/>
                <a:gd name="connsiteX3" fmla="*/ 37851 w 78880"/>
                <a:gd name="connsiteY3" fmla="*/ 73807 h 126789"/>
                <a:gd name="connsiteX4" fmla="*/ 78880 w 78880"/>
                <a:gd name="connsiteY4" fmla="*/ 0 h 126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880" h="126789">
                  <a:moveTo>
                    <a:pt x="78880" y="0"/>
                  </a:moveTo>
                  <a:lnTo>
                    <a:pt x="49918" y="58325"/>
                  </a:lnTo>
                  <a:lnTo>
                    <a:pt x="0" y="126789"/>
                  </a:lnTo>
                  <a:lnTo>
                    <a:pt x="37851" y="73807"/>
                  </a:lnTo>
                  <a:lnTo>
                    <a:pt x="7888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23" name="Freeform 1522">
              <a:extLst>
                <a:ext uri="{FF2B5EF4-FFF2-40B4-BE49-F238E27FC236}">
                  <a16:creationId xmlns:a16="http://schemas.microsoft.com/office/drawing/2014/main" id="{28C0F7AB-61A9-DA41-9323-5D7B1510CB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0410" y="3930730"/>
              <a:ext cx="78765" cy="126619"/>
            </a:xfrm>
            <a:custGeom>
              <a:avLst/>
              <a:gdLst>
                <a:gd name="connsiteX0" fmla="*/ 0 w 78765"/>
                <a:gd name="connsiteY0" fmla="*/ 0 h 126619"/>
                <a:gd name="connsiteX1" fmla="*/ 41011 w 78765"/>
                <a:gd name="connsiteY1" fmla="*/ 73773 h 126619"/>
                <a:gd name="connsiteX2" fmla="*/ 78765 w 78765"/>
                <a:gd name="connsiteY2" fmla="*/ 126619 h 126619"/>
                <a:gd name="connsiteX3" fmla="*/ 28946 w 78765"/>
                <a:gd name="connsiteY3" fmla="*/ 58291 h 126619"/>
                <a:gd name="connsiteX4" fmla="*/ 0 w 78765"/>
                <a:gd name="connsiteY4" fmla="*/ 0 h 12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765" h="126619">
                  <a:moveTo>
                    <a:pt x="0" y="0"/>
                  </a:moveTo>
                  <a:lnTo>
                    <a:pt x="41011" y="73773"/>
                  </a:lnTo>
                  <a:lnTo>
                    <a:pt x="78765" y="126619"/>
                  </a:lnTo>
                  <a:lnTo>
                    <a:pt x="28946" y="58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24" name="Freeform 1523">
              <a:extLst>
                <a:ext uri="{FF2B5EF4-FFF2-40B4-BE49-F238E27FC236}">
                  <a16:creationId xmlns:a16="http://schemas.microsoft.com/office/drawing/2014/main" id="{8E109F16-61B6-4249-9BFE-4703C8CC8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9175" y="4057349"/>
              <a:ext cx="36441" cy="49979"/>
            </a:xfrm>
            <a:custGeom>
              <a:avLst/>
              <a:gdLst>
                <a:gd name="connsiteX0" fmla="*/ 0 w 36441"/>
                <a:gd name="connsiteY0" fmla="*/ 0 h 49979"/>
                <a:gd name="connsiteX1" fmla="*/ 36441 w 36441"/>
                <a:gd name="connsiteY1" fmla="*/ 49979 h 49979"/>
                <a:gd name="connsiteX2" fmla="*/ 32869 w 36441"/>
                <a:gd name="connsiteY2" fmla="*/ 46007 h 49979"/>
                <a:gd name="connsiteX3" fmla="*/ 0 w 36441"/>
                <a:gd name="connsiteY3" fmla="*/ 0 h 4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41" h="49979">
                  <a:moveTo>
                    <a:pt x="0" y="0"/>
                  </a:moveTo>
                  <a:lnTo>
                    <a:pt x="36441" y="49979"/>
                  </a:lnTo>
                  <a:lnTo>
                    <a:pt x="32869" y="46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25" name="Freeform 1524">
              <a:extLst>
                <a:ext uri="{FF2B5EF4-FFF2-40B4-BE49-F238E27FC236}">
                  <a16:creationId xmlns:a16="http://schemas.microsoft.com/office/drawing/2014/main" id="{414E15A2-91A4-7642-A165-D2D0D890CA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0396" y="4057485"/>
              <a:ext cx="36333" cy="49831"/>
            </a:xfrm>
            <a:custGeom>
              <a:avLst/>
              <a:gdLst>
                <a:gd name="connsiteX0" fmla="*/ 36333 w 36333"/>
                <a:gd name="connsiteY0" fmla="*/ 0 h 49831"/>
                <a:gd name="connsiteX1" fmla="*/ 3561 w 36333"/>
                <a:gd name="connsiteY1" fmla="*/ 45871 h 49831"/>
                <a:gd name="connsiteX2" fmla="*/ 0 w 36333"/>
                <a:gd name="connsiteY2" fmla="*/ 49831 h 49831"/>
                <a:gd name="connsiteX3" fmla="*/ 36333 w 36333"/>
                <a:gd name="connsiteY3" fmla="*/ 0 h 49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33" h="49831">
                  <a:moveTo>
                    <a:pt x="36333" y="0"/>
                  </a:moveTo>
                  <a:lnTo>
                    <a:pt x="3561" y="45871"/>
                  </a:lnTo>
                  <a:lnTo>
                    <a:pt x="0" y="49831"/>
                  </a:lnTo>
                  <a:lnTo>
                    <a:pt x="36333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26" name="Freeform 1525">
              <a:extLst>
                <a:ext uri="{FF2B5EF4-FFF2-40B4-BE49-F238E27FC236}">
                  <a16:creationId xmlns:a16="http://schemas.microsoft.com/office/drawing/2014/main" id="{6CA75850-A6E9-E14C-85FA-61CFBD2628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29869" y="4107315"/>
              <a:ext cx="60527" cy="67300"/>
            </a:xfrm>
            <a:custGeom>
              <a:avLst/>
              <a:gdLst>
                <a:gd name="connsiteX0" fmla="*/ 60527 w 60527"/>
                <a:gd name="connsiteY0" fmla="*/ 0 h 67300"/>
                <a:gd name="connsiteX1" fmla="*/ 39772 w 60527"/>
                <a:gd name="connsiteY1" fmla="*/ 28465 h 67300"/>
                <a:gd name="connsiteX2" fmla="*/ 0 w 60527"/>
                <a:gd name="connsiteY2" fmla="*/ 67300 h 67300"/>
                <a:gd name="connsiteX3" fmla="*/ 60527 w 60527"/>
                <a:gd name="connsiteY3" fmla="*/ 0 h 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27" h="67300">
                  <a:moveTo>
                    <a:pt x="60527" y="0"/>
                  </a:moveTo>
                  <a:lnTo>
                    <a:pt x="39772" y="28465"/>
                  </a:lnTo>
                  <a:lnTo>
                    <a:pt x="0" y="67300"/>
                  </a:lnTo>
                  <a:lnTo>
                    <a:pt x="60527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27" name="Freeform 1526">
              <a:extLst>
                <a:ext uri="{FF2B5EF4-FFF2-40B4-BE49-F238E27FC236}">
                  <a16:creationId xmlns:a16="http://schemas.microsoft.com/office/drawing/2014/main" id="{C637B32A-F880-244B-B6F1-0F7103B9E5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5616" y="4107327"/>
              <a:ext cx="60502" cy="67272"/>
            </a:xfrm>
            <a:custGeom>
              <a:avLst/>
              <a:gdLst>
                <a:gd name="connsiteX0" fmla="*/ 0 w 60502"/>
                <a:gd name="connsiteY0" fmla="*/ 0 h 67272"/>
                <a:gd name="connsiteX1" fmla="*/ 60502 w 60502"/>
                <a:gd name="connsiteY1" fmla="*/ 67272 h 67272"/>
                <a:gd name="connsiteX2" fmla="*/ 20746 w 60502"/>
                <a:gd name="connsiteY2" fmla="*/ 28453 h 67272"/>
                <a:gd name="connsiteX3" fmla="*/ 0 w 60502"/>
                <a:gd name="connsiteY3" fmla="*/ 0 h 6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02" h="67272">
                  <a:moveTo>
                    <a:pt x="0" y="0"/>
                  </a:moveTo>
                  <a:lnTo>
                    <a:pt x="60502" y="67272"/>
                  </a:lnTo>
                  <a:lnTo>
                    <a:pt x="20746" y="284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28" name="Freeform 1527">
              <a:extLst>
                <a:ext uri="{FF2B5EF4-FFF2-40B4-BE49-F238E27FC236}">
                  <a16:creationId xmlns:a16="http://schemas.microsoft.com/office/drawing/2014/main" id="{7AA0D7C7-D634-8C4A-9B3D-1ADC9ED32B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6118" y="4174600"/>
              <a:ext cx="43179" cy="42161"/>
            </a:xfrm>
            <a:custGeom>
              <a:avLst/>
              <a:gdLst>
                <a:gd name="connsiteX0" fmla="*/ 0 w 43179"/>
                <a:gd name="connsiteY0" fmla="*/ 0 h 42161"/>
                <a:gd name="connsiteX1" fmla="*/ 43179 w 43179"/>
                <a:gd name="connsiteY1" fmla="*/ 42161 h 42161"/>
                <a:gd name="connsiteX2" fmla="*/ 16978 w 43179"/>
                <a:gd name="connsiteY2" fmla="*/ 18877 h 42161"/>
                <a:gd name="connsiteX3" fmla="*/ 0 w 43179"/>
                <a:gd name="connsiteY3" fmla="*/ 0 h 42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79" h="42161">
                  <a:moveTo>
                    <a:pt x="0" y="0"/>
                  </a:moveTo>
                  <a:lnTo>
                    <a:pt x="43179" y="42161"/>
                  </a:lnTo>
                  <a:lnTo>
                    <a:pt x="16978" y="188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29" name="Freeform 1528">
              <a:extLst>
                <a:ext uri="{FF2B5EF4-FFF2-40B4-BE49-F238E27FC236}">
                  <a16:creationId xmlns:a16="http://schemas.microsoft.com/office/drawing/2014/main" id="{7C70246A-9AE8-974E-B160-AE27E0ED6F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6726" y="4174616"/>
              <a:ext cx="43143" cy="42125"/>
            </a:xfrm>
            <a:custGeom>
              <a:avLst/>
              <a:gdLst>
                <a:gd name="connsiteX0" fmla="*/ 43143 w 43143"/>
                <a:gd name="connsiteY0" fmla="*/ 0 h 42125"/>
                <a:gd name="connsiteX1" fmla="*/ 26179 w 43143"/>
                <a:gd name="connsiteY1" fmla="*/ 18861 h 42125"/>
                <a:gd name="connsiteX2" fmla="*/ 0 w 43143"/>
                <a:gd name="connsiteY2" fmla="*/ 42125 h 42125"/>
                <a:gd name="connsiteX3" fmla="*/ 43143 w 43143"/>
                <a:gd name="connsiteY3" fmla="*/ 0 h 4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43" h="42125">
                  <a:moveTo>
                    <a:pt x="43143" y="0"/>
                  </a:moveTo>
                  <a:lnTo>
                    <a:pt x="26179" y="18861"/>
                  </a:lnTo>
                  <a:lnTo>
                    <a:pt x="0" y="42125"/>
                  </a:lnTo>
                  <a:lnTo>
                    <a:pt x="43143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30" name="Freeform 1529">
              <a:extLst>
                <a:ext uri="{FF2B5EF4-FFF2-40B4-BE49-F238E27FC236}">
                  <a16:creationId xmlns:a16="http://schemas.microsoft.com/office/drawing/2014/main" id="{A7675627-F4AE-BF43-9E3F-B43B0A884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7789" y="4208018"/>
              <a:ext cx="870735" cy="120982"/>
            </a:xfrm>
            <a:custGeom>
              <a:avLst/>
              <a:gdLst>
                <a:gd name="connsiteX0" fmla="*/ 4151 w 870735"/>
                <a:gd name="connsiteY0" fmla="*/ 0 h 120982"/>
                <a:gd name="connsiteX1" fmla="*/ 128775 w 870735"/>
                <a:gd name="connsiteY1" fmla="*/ 58140 h 120982"/>
                <a:gd name="connsiteX2" fmla="*/ 435212 w 870735"/>
                <a:gd name="connsiteY2" fmla="*/ 112220 h 120982"/>
                <a:gd name="connsiteX3" fmla="*/ 741650 w 870735"/>
                <a:gd name="connsiteY3" fmla="*/ 58140 h 120982"/>
                <a:gd name="connsiteX4" fmla="*/ 866272 w 870735"/>
                <a:gd name="connsiteY4" fmla="*/ 1 h 120982"/>
                <a:gd name="connsiteX5" fmla="*/ 870735 w 870735"/>
                <a:gd name="connsiteY5" fmla="*/ 7732 h 120982"/>
                <a:gd name="connsiteX6" fmla="*/ 745145 w 870735"/>
                <a:gd name="connsiteY6" fmla="*/ 66371 h 120982"/>
                <a:gd name="connsiteX7" fmla="*/ 435948 w 870735"/>
                <a:gd name="connsiteY7" fmla="*/ 120982 h 120982"/>
                <a:gd name="connsiteX8" fmla="*/ 126752 w 870735"/>
                <a:gd name="connsiteY8" fmla="*/ 66371 h 120982"/>
                <a:gd name="connsiteX9" fmla="*/ 0 w 870735"/>
                <a:gd name="connsiteY9" fmla="*/ 7190 h 120982"/>
                <a:gd name="connsiteX10" fmla="*/ 4151 w 870735"/>
                <a:gd name="connsiteY10" fmla="*/ 0 h 12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0735" h="120982">
                  <a:moveTo>
                    <a:pt x="4151" y="0"/>
                  </a:moveTo>
                  <a:lnTo>
                    <a:pt x="128775" y="58140"/>
                  </a:lnTo>
                  <a:cubicBezTo>
                    <a:pt x="224327" y="93126"/>
                    <a:pt x="327540" y="112220"/>
                    <a:pt x="435212" y="112220"/>
                  </a:cubicBezTo>
                  <a:cubicBezTo>
                    <a:pt x="542885" y="112220"/>
                    <a:pt x="646098" y="93126"/>
                    <a:pt x="741650" y="58140"/>
                  </a:cubicBezTo>
                  <a:lnTo>
                    <a:pt x="866272" y="1"/>
                  </a:lnTo>
                  <a:lnTo>
                    <a:pt x="870735" y="7732"/>
                  </a:lnTo>
                  <a:lnTo>
                    <a:pt x="745145" y="66371"/>
                  </a:lnTo>
                  <a:cubicBezTo>
                    <a:pt x="648732" y="101701"/>
                    <a:pt x="544590" y="120982"/>
                    <a:pt x="435948" y="120982"/>
                  </a:cubicBezTo>
                  <a:cubicBezTo>
                    <a:pt x="327306" y="120982"/>
                    <a:pt x="223164" y="101701"/>
                    <a:pt x="126752" y="66371"/>
                  </a:cubicBezTo>
                  <a:lnTo>
                    <a:pt x="0" y="7190"/>
                  </a:lnTo>
                  <a:lnTo>
                    <a:pt x="4151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31" name="Freeform 1530">
              <a:extLst>
                <a:ext uri="{FF2B5EF4-FFF2-40B4-BE49-F238E27FC236}">
                  <a16:creationId xmlns:a16="http://schemas.microsoft.com/office/drawing/2014/main" id="{1A536426-9189-E649-A5B5-A7C38AE8C7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0554" y="4216741"/>
              <a:ext cx="116172" cy="93753"/>
            </a:xfrm>
            <a:custGeom>
              <a:avLst/>
              <a:gdLst>
                <a:gd name="connsiteX0" fmla="*/ 116172 w 116172"/>
                <a:gd name="connsiteY0" fmla="*/ 0 h 93753"/>
                <a:gd name="connsiteX1" fmla="*/ 69428 w 116172"/>
                <a:gd name="connsiteY1" fmla="*/ 45641 h 93753"/>
                <a:gd name="connsiteX2" fmla="*/ 0 w 116172"/>
                <a:gd name="connsiteY2" fmla="*/ 93753 h 93753"/>
                <a:gd name="connsiteX3" fmla="*/ 51742 w 116172"/>
                <a:gd name="connsiteY3" fmla="*/ 57254 h 93753"/>
                <a:gd name="connsiteX4" fmla="*/ 116172 w 116172"/>
                <a:gd name="connsiteY4" fmla="*/ 0 h 9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72" h="93753">
                  <a:moveTo>
                    <a:pt x="116172" y="0"/>
                  </a:moveTo>
                  <a:lnTo>
                    <a:pt x="69428" y="45641"/>
                  </a:lnTo>
                  <a:lnTo>
                    <a:pt x="0" y="93753"/>
                  </a:lnTo>
                  <a:lnTo>
                    <a:pt x="51742" y="57254"/>
                  </a:lnTo>
                  <a:lnTo>
                    <a:pt x="11617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32" name="Freeform 1531">
              <a:extLst>
                <a:ext uri="{FF2B5EF4-FFF2-40B4-BE49-F238E27FC236}">
                  <a16:creationId xmlns:a16="http://schemas.microsoft.com/office/drawing/2014/main" id="{9D9A842C-82EF-FD41-A7CA-D1ACE57A81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9297" y="4216760"/>
              <a:ext cx="116055" cy="93666"/>
            </a:xfrm>
            <a:custGeom>
              <a:avLst/>
              <a:gdLst>
                <a:gd name="connsiteX0" fmla="*/ 0 w 116055"/>
                <a:gd name="connsiteY0" fmla="*/ 0 h 93666"/>
                <a:gd name="connsiteX1" fmla="*/ 64408 w 116055"/>
                <a:gd name="connsiteY1" fmla="*/ 57234 h 93666"/>
                <a:gd name="connsiteX2" fmla="*/ 116055 w 116055"/>
                <a:gd name="connsiteY2" fmla="*/ 93666 h 93666"/>
                <a:gd name="connsiteX3" fmla="*/ 46724 w 116055"/>
                <a:gd name="connsiteY3" fmla="*/ 45621 h 93666"/>
                <a:gd name="connsiteX4" fmla="*/ 0 w 116055"/>
                <a:gd name="connsiteY4" fmla="*/ 0 h 9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055" h="93666">
                  <a:moveTo>
                    <a:pt x="0" y="0"/>
                  </a:moveTo>
                  <a:lnTo>
                    <a:pt x="64408" y="57234"/>
                  </a:lnTo>
                  <a:lnTo>
                    <a:pt x="116055" y="93666"/>
                  </a:lnTo>
                  <a:lnTo>
                    <a:pt x="46724" y="45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33" name="Freeform 1532">
              <a:extLst>
                <a:ext uri="{FF2B5EF4-FFF2-40B4-BE49-F238E27FC236}">
                  <a16:creationId xmlns:a16="http://schemas.microsoft.com/office/drawing/2014/main" id="{A51C8B5A-F046-D24C-BDF1-CBB3B4106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5352" y="4310427"/>
              <a:ext cx="50783" cy="35191"/>
            </a:xfrm>
            <a:custGeom>
              <a:avLst/>
              <a:gdLst>
                <a:gd name="connsiteX0" fmla="*/ 0 w 50783"/>
                <a:gd name="connsiteY0" fmla="*/ 0 h 35191"/>
                <a:gd name="connsiteX1" fmla="*/ 50783 w 50783"/>
                <a:gd name="connsiteY1" fmla="*/ 35191 h 35191"/>
                <a:gd name="connsiteX2" fmla="*/ 47648 w 50783"/>
                <a:gd name="connsiteY2" fmla="*/ 33610 h 35191"/>
                <a:gd name="connsiteX3" fmla="*/ 0 w 50783"/>
                <a:gd name="connsiteY3" fmla="*/ 0 h 3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83" h="35191">
                  <a:moveTo>
                    <a:pt x="0" y="0"/>
                  </a:moveTo>
                  <a:lnTo>
                    <a:pt x="50783" y="35191"/>
                  </a:lnTo>
                  <a:lnTo>
                    <a:pt x="47648" y="33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34" name="Freeform 1533">
              <a:extLst>
                <a:ext uri="{FF2B5EF4-FFF2-40B4-BE49-F238E27FC236}">
                  <a16:creationId xmlns:a16="http://schemas.microsoft.com/office/drawing/2014/main" id="{80623F50-92B3-3849-981F-1E2194B7EA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9872" y="4310494"/>
              <a:ext cx="50682" cy="35121"/>
            </a:xfrm>
            <a:custGeom>
              <a:avLst/>
              <a:gdLst>
                <a:gd name="connsiteX0" fmla="*/ 50682 w 50682"/>
                <a:gd name="connsiteY0" fmla="*/ 0 h 35121"/>
                <a:gd name="connsiteX1" fmla="*/ 3129 w 50682"/>
                <a:gd name="connsiteY1" fmla="*/ 33543 h 35121"/>
                <a:gd name="connsiteX2" fmla="*/ 0 w 50682"/>
                <a:gd name="connsiteY2" fmla="*/ 35121 h 35121"/>
                <a:gd name="connsiteX3" fmla="*/ 50682 w 50682"/>
                <a:gd name="connsiteY3" fmla="*/ 0 h 3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82" h="35121">
                  <a:moveTo>
                    <a:pt x="50682" y="0"/>
                  </a:moveTo>
                  <a:lnTo>
                    <a:pt x="3129" y="33543"/>
                  </a:lnTo>
                  <a:lnTo>
                    <a:pt x="0" y="35121"/>
                  </a:lnTo>
                  <a:lnTo>
                    <a:pt x="5068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35" name="Freeform 1534">
              <a:extLst>
                <a:ext uri="{FF2B5EF4-FFF2-40B4-BE49-F238E27FC236}">
                  <a16:creationId xmlns:a16="http://schemas.microsoft.com/office/drawing/2014/main" id="{382AE9A4-F389-5947-8197-7D2BE2C715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5188" y="4345615"/>
              <a:ext cx="14684" cy="9383"/>
            </a:xfrm>
            <a:custGeom>
              <a:avLst/>
              <a:gdLst>
                <a:gd name="connsiteX0" fmla="*/ 14684 w 14684"/>
                <a:gd name="connsiteY0" fmla="*/ 0 h 9383"/>
                <a:gd name="connsiteX1" fmla="*/ 1143 w 14684"/>
                <a:gd name="connsiteY1" fmla="*/ 9383 h 9383"/>
                <a:gd name="connsiteX2" fmla="*/ 0 w 14684"/>
                <a:gd name="connsiteY2" fmla="*/ 7403 h 9383"/>
                <a:gd name="connsiteX3" fmla="*/ 14684 w 14684"/>
                <a:gd name="connsiteY3" fmla="*/ 0 h 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84" h="9383">
                  <a:moveTo>
                    <a:pt x="14684" y="0"/>
                  </a:moveTo>
                  <a:lnTo>
                    <a:pt x="1143" y="9383"/>
                  </a:lnTo>
                  <a:lnTo>
                    <a:pt x="0" y="7403"/>
                  </a:lnTo>
                  <a:lnTo>
                    <a:pt x="1468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36" name="Freeform 1535">
              <a:extLst>
                <a:ext uri="{FF2B5EF4-FFF2-40B4-BE49-F238E27FC236}">
                  <a16:creationId xmlns:a16="http://schemas.microsoft.com/office/drawing/2014/main" id="{66D32782-B14E-7747-BD26-DDEDEF9187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6135" y="4345618"/>
              <a:ext cx="14678" cy="9379"/>
            </a:xfrm>
            <a:custGeom>
              <a:avLst/>
              <a:gdLst>
                <a:gd name="connsiteX0" fmla="*/ 0 w 14678"/>
                <a:gd name="connsiteY0" fmla="*/ 0 h 9379"/>
                <a:gd name="connsiteX1" fmla="*/ 14678 w 14678"/>
                <a:gd name="connsiteY1" fmla="*/ 7400 h 9379"/>
                <a:gd name="connsiteX2" fmla="*/ 13535 w 14678"/>
                <a:gd name="connsiteY2" fmla="*/ 9379 h 9379"/>
                <a:gd name="connsiteX3" fmla="*/ 0 w 14678"/>
                <a:gd name="connsiteY3" fmla="*/ 0 h 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78" h="9379">
                  <a:moveTo>
                    <a:pt x="0" y="0"/>
                  </a:moveTo>
                  <a:lnTo>
                    <a:pt x="14678" y="7400"/>
                  </a:lnTo>
                  <a:lnTo>
                    <a:pt x="13535" y="93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37" name="Freeform 1536">
              <a:extLst>
                <a:ext uri="{FF2B5EF4-FFF2-40B4-BE49-F238E27FC236}">
                  <a16:creationId xmlns:a16="http://schemas.microsoft.com/office/drawing/2014/main" id="{6261D6CC-0D83-5440-B189-8192B5D24B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521" y="4367626"/>
              <a:ext cx="1050959" cy="141375"/>
            </a:xfrm>
            <a:custGeom>
              <a:avLst/>
              <a:gdLst>
                <a:gd name="connsiteX0" fmla="*/ 2270 w 1050959"/>
                <a:gd name="connsiteY0" fmla="*/ 0 h 141375"/>
                <a:gd name="connsiteX1" fmla="*/ 130239 w 1050959"/>
                <a:gd name="connsiteY1" fmla="*/ 64513 h 141375"/>
                <a:gd name="connsiteX2" fmla="*/ 525479 w 1050959"/>
                <a:gd name="connsiteY2" fmla="*/ 139280 h 141375"/>
                <a:gd name="connsiteX3" fmla="*/ 920720 w 1050959"/>
                <a:gd name="connsiteY3" fmla="*/ 64513 h 141375"/>
                <a:gd name="connsiteX4" fmla="*/ 1048689 w 1050959"/>
                <a:gd name="connsiteY4" fmla="*/ 1 h 141375"/>
                <a:gd name="connsiteX5" fmla="*/ 1050959 w 1050959"/>
                <a:gd name="connsiteY5" fmla="*/ 3933 h 141375"/>
                <a:gd name="connsiteX6" fmla="*/ 896821 w 1050959"/>
                <a:gd name="connsiteY6" fmla="*/ 75841 h 141375"/>
                <a:gd name="connsiteX7" fmla="*/ 525480 w 1050959"/>
                <a:gd name="connsiteY7" fmla="*/ 141375 h 141375"/>
                <a:gd name="connsiteX8" fmla="*/ 154140 w 1050959"/>
                <a:gd name="connsiteY8" fmla="*/ 75841 h 141375"/>
                <a:gd name="connsiteX9" fmla="*/ 0 w 1050959"/>
                <a:gd name="connsiteY9" fmla="*/ 3932 h 141375"/>
                <a:gd name="connsiteX10" fmla="*/ 2270 w 1050959"/>
                <a:gd name="connsiteY10" fmla="*/ 0 h 1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0959" h="141375">
                  <a:moveTo>
                    <a:pt x="2270" y="0"/>
                  </a:moveTo>
                  <a:lnTo>
                    <a:pt x="130239" y="64513"/>
                  </a:lnTo>
                  <a:cubicBezTo>
                    <a:pt x="252619" y="112770"/>
                    <a:pt x="385954" y="139280"/>
                    <a:pt x="525479" y="139280"/>
                  </a:cubicBezTo>
                  <a:cubicBezTo>
                    <a:pt x="665005" y="139280"/>
                    <a:pt x="798339" y="112770"/>
                    <a:pt x="920720" y="64513"/>
                  </a:cubicBezTo>
                  <a:lnTo>
                    <a:pt x="1048689" y="1"/>
                  </a:lnTo>
                  <a:lnTo>
                    <a:pt x="1050959" y="3933"/>
                  </a:lnTo>
                  <a:lnTo>
                    <a:pt x="896821" y="75841"/>
                  </a:lnTo>
                  <a:cubicBezTo>
                    <a:pt x="781031" y="118238"/>
                    <a:pt x="655958" y="141375"/>
                    <a:pt x="525480" y="141375"/>
                  </a:cubicBezTo>
                  <a:cubicBezTo>
                    <a:pt x="395003" y="141375"/>
                    <a:pt x="269930" y="118238"/>
                    <a:pt x="154140" y="75841"/>
                  </a:cubicBezTo>
                  <a:lnTo>
                    <a:pt x="0" y="3932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38" name="Freeform 1537">
              <a:extLst>
                <a:ext uri="{FF2B5EF4-FFF2-40B4-BE49-F238E27FC236}">
                  <a16:creationId xmlns:a16="http://schemas.microsoft.com/office/drawing/2014/main" id="{EFA1B43B-7E2F-9746-AAE6-79C3803026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5421" y="4734042"/>
              <a:ext cx="1195168" cy="134958"/>
            </a:xfrm>
            <a:custGeom>
              <a:avLst/>
              <a:gdLst>
                <a:gd name="connsiteX0" fmla="*/ 1195168 w 1195168"/>
                <a:gd name="connsiteY0" fmla="*/ 0 h 134958"/>
                <a:gd name="connsiteX1" fmla="*/ 1125592 w 1195168"/>
                <a:gd name="connsiteY1" fmla="*/ 35075 h 134958"/>
                <a:gd name="connsiteX2" fmla="*/ 597580 w 1195168"/>
                <a:gd name="connsiteY2" fmla="*/ 134958 h 134958"/>
                <a:gd name="connsiteX3" fmla="*/ 69569 w 1195168"/>
                <a:gd name="connsiteY3" fmla="*/ 35075 h 134958"/>
                <a:gd name="connsiteX4" fmla="*/ 0 w 1195168"/>
                <a:gd name="connsiteY4" fmla="*/ 4 h 134958"/>
                <a:gd name="connsiteX5" fmla="*/ 101404 w 1195168"/>
                <a:gd name="connsiteY5" fmla="*/ 44070 h 134958"/>
                <a:gd name="connsiteX6" fmla="*/ 597579 w 1195168"/>
                <a:gd name="connsiteY6" fmla="*/ 132028 h 134958"/>
                <a:gd name="connsiteX7" fmla="*/ 1093756 w 1195168"/>
                <a:gd name="connsiteY7" fmla="*/ 44070 h 134958"/>
                <a:gd name="connsiteX8" fmla="*/ 1195168 w 1195168"/>
                <a:gd name="connsiteY8" fmla="*/ 0 h 13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168" h="134958">
                  <a:moveTo>
                    <a:pt x="1195168" y="0"/>
                  </a:moveTo>
                  <a:lnTo>
                    <a:pt x="1125592" y="35075"/>
                  </a:lnTo>
                  <a:cubicBezTo>
                    <a:pt x="962101" y="99543"/>
                    <a:pt x="783977" y="134958"/>
                    <a:pt x="597580" y="134958"/>
                  </a:cubicBezTo>
                  <a:cubicBezTo>
                    <a:pt x="411184" y="134958"/>
                    <a:pt x="233060" y="99543"/>
                    <a:pt x="69569" y="35075"/>
                  </a:cubicBezTo>
                  <a:lnTo>
                    <a:pt x="0" y="4"/>
                  </a:lnTo>
                  <a:lnTo>
                    <a:pt x="101404" y="44070"/>
                  </a:lnTo>
                  <a:cubicBezTo>
                    <a:pt x="256053" y="100965"/>
                    <a:pt x="423188" y="132028"/>
                    <a:pt x="597579" y="132028"/>
                  </a:cubicBezTo>
                  <a:cubicBezTo>
                    <a:pt x="771971" y="132028"/>
                    <a:pt x="939107" y="100965"/>
                    <a:pt x="1093756" y="44070"/>
                  </a:cubicBezTo>
                  <a:lnTo>
                    <a:pt x="119516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1539" name="Group 1538">
              <a:extLst>
                <a:ext uri="{FF2B5EF4-FFF2-40B4-BE49-F238E27FC236}">
                  <a16:creationId xmlns:a16="http://schemas.microsoft.com/office/drawing/2014/main" id="{33BA85C6-C1EE-C542-944F-1A81C17E49FF}"/>
                </a:ext>
              </a:extLst>
            </p:cNvPr>
            <p:cNvGrpSpPr/>
            <p:nvPr/>
          </p:nvGrpSpPr>
          <p:grpSpPr>
            <a:xfrm>
              <a:off x="5929202" y="3340038"/>
              <a:ext cx="734400" cy="237600"/>
              <a:chOff x="5929202" y="3340038"/>
              <a:chExt cx="734400" cy="237600"/>
            </a:xfrm>
          </p:grpSpPr>
          <p:cxnSp>
            <p:nvCxnSpPr>
              <p:cNvPr id="1617" name="Straight Arrow Connector 1616">
                <a:extLst>
                  <a:ext uri="{FF2B5EF4-FFF2-40B4-BE49-F238E27FC236}">
                    <a16:creationId xmlns:a16="http://schemas.microsoft.com/office/drawing/2014/main" id="{DB2E2312-0FB8-F543-A650-6A436E43C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7363" y="3340038"/>
                <a:ext cx="0" cy="23760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8" name="Straight Connector 1617">
                <a:extLst>
                  <a:ext uri="{FF2B5EF4-FFF2-40B4-BE49-F238E27FC236}">
                    <a16:creationId xmlns:a16="http://schemas.microsoft.com/office/drawing/2014/main" id="{96354D4F-2D55-1C42-8598-EDD7998001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9202" y="3430026"/>
                <a:ext cx="734400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9" name="Straight Connector 1618">
                <a:extLst>
                  <a:ext uri="{FF2B5EF4-FFF2-40B4-BE49-F238E27FC236}">
                    <a16:creationId xmlns:a16="http://schemas.microsoft.com/office/drawing/2014/main" id="{7EB7DB55-90ED-214E-8410-B3BFA5BEF522}"/>
                  </a:ext>
                </a:extLst>
              </p:cNvPr>
              <p:cNvCxnSpPr/>
              <p:nvPr/>
            </p:nvCxnSpPr>
            <p:spPr>
              <a:xfrm>
                <a:off x="5934318" y="3343213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0" name="Straight Connector 1619">
                <a:extLst>
                  <a:ext uri="{FF2B5EF4-FFF2-40B4-BE49-F238E27FC236}">
                    <a16:creationId xmlns:a16="http://schemas.microsoft.com/office/drawing/2014/main" id="{354CF75E-D225-BB49-869C-6BD94BDA9B4B}"/>
                  </a:ext>
                </a:extLst>
              </p:cNvPr>
              <p:cNvCxnSpPr/>
              <p:nvPr/>
            </p:nvCxnSpPr>
            <p:spPr>
              <a:xfrm>
                <a:off x="6110175" y="3341895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0" name="TextBox 1539">
              <a:extLst>
                <a:ext uri="{FF2B5EF4-FFF2-40B4-BE49-F238E27FC236}">
                  <a16:creationId xmlns:a16="http://schemas.microsoft.com/office/drawing/2014/main" id="{78EFB586-BC40-9A45-AF4D-8B0532EC6929}"/>
                </a:ext>
              </a:extLst>
            </p:cNvPr>
            <p:cNvSpPr txBox="1"/>
            <p:nvPr/>
          </p:nvSpPr>
          <p:spPr>
            <a:xfrm rot="3600000">
              <a:off x="5337567" y="3031250"/>
              <a:ext cx="352425" cy="1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1541" name="TextBox 1540">
              <a:extLst>
                <a:ext uri="{FF2B5EF4-FFF2-40B4-BE49-F238E27FC236}">
                  <a16:creationId xmlns:a16="http://schemas.microsoft.com/office/drawing/2014/main" id="{1E1DBDA7-1536-EB4A-AECA-F426634809D2}"/>
                </a:ext>
              </a:extLst>
            </p:cNvPr>
            <p:cNvSpPr txBox="1"/>
            <p:nvPr/>
          </p:nvSpPr>
          <p:spPr>
            <a:xfrm rot="-3600000">
              <a:off x="4221052" y="3026691"/>
              <a:ext cx="352425" cy="1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1542" name="TextBox 1541">
              <a:extLst>
                <a:ext uri="{FF2B5EF4-FFF2-40B4-BE49-F238E27FC236}">
                  <a16:creationId xmlns:a16="http://schemas.microsoft.com/office/drawing/2014/main" id="{C9778740-F56D-F443-A48E-AA604789B215}"/>
                </a:ext>
              </a:extLst>
            </p:cNvPr>
            <p:cNvSpPr txBox="1"/>
            <p:nvPr/>
          </p:nvSpPr>
          <p:spPr>
            <a:xfrm rot="7200000">
              <a:off x="5335214" y="3663258"/>
              <a:ext cx="352425" cy="1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1543" name="TextBox 1542">
              <a:extLst>
                <a:ext uri="{FF2B5EF4-FFF2-40B4-BE49-F238E27FC236}">
                  <a16:creationId xmlns:a16="http://schemas.microsoft.com/office/drawing/2014/main" id="{191BE69E-E6BD-5C4D-BEDD-5DD4CCA88FF5}"/>
                </a:ext>
              </a:extLst>
            </p:cNvPr>
            <p:cNvSpPr txBox="1"/>
            <p:nvPr/>
          </p:nvSpPr>
          <p:spPr>
            <a:xfrm rot="14400000">
              <a:off x="4224093" y="3665891"/>
              <a:ext cx="352425" cy="1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1544" name="TextBox 1543">
              <a:extLst>
                <a:ext uri="{FF2B5EF4-FFF2-40B4-BE49-F238E27FC236}">
                  <a16:creationId xmlns:a16="http://schemas.microsoft.com/office/drawing/2014/main" id="{328230EA-CAC6-2247-9D97-E0EFF420C977}"/>
                </a:ext>
              </a:extLst>
            </p:cNvPr>
            <p:cNvSpPr txBox="1"/>
            <p:nvPr/>
          </p:nvSpPr>
          <p:spPr>
            <a:xfrm rot="10800000">
              <a:off x="4735011" y="3962296"/>
              <a:ext cx="4359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>
                  <a:solidFill>
                    <a:schemeClr val="bg2">
                      <a:lumMod val="75000"/>
                    </a:schemeClr>
                  </a:solidFill>
                </a:rPr>
                <a:t>. . .</a:t>
              </a:r>
            </a:p>
          </p:txBody>
        </p:sp>
        <p:sp>
          <p:nvSpPr>
            <p:cNvPr id="1545" name="TextBox 1544">
              <a:extLst>
                <a:ext uri="{FF2B5EF4-FFF2-40B4-BE49-F238E27FC236}">
                  <a16:creationId xmlns:a16="http://schemas.microsoft.com/office/drawing/2014/main" id="{FEDE8DD8-E851-F844-8F08-EF6FA7087C37}"/>
                </a:ext>
              </a:extLst>
            </p:cNvPr>
            <p:cNvSpPr txBox="1"/>
            <p:nvPr/>
          </p:nvSpPr>
          <p:spPr>
            <a:xfrm rot="10800000">
              <a:off x="4735011" y="4141702"/>
              <a:ext cx="4359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>
                  <a:solidFill>
                    <a:schemeClr val="bg2">
                      <a:lumMod val="75000"/>
                    </a:schemeClr>
                  </a:solidFill>
                </a:rPr>
                <a:t>. . .</a:t>
              </a:r>
            </a:p>
          </p:txBody>
        </p:sp>
        <p:sp>
          <p:nvSpPr>
            <p:cNvPr id="1546" name="TextBox 1545">
              <a:extLst>
                <a:ext uri="{FF2B5EF4-FFF2-40B4-BE49-F238E27FC236}">
                  <a16:creationId xmlns:a16="http://schemas.microsoft.com/office/drawing/2014/main" id="{E7F6F89E-C3A7-4441-9266-F77084DBFEDC}"/>
                </a:ext>
              </a:extLst>
            </p:cNvPr>
            <p:cNvSpPr txBox="1"/>
            <p:nvPr/>
          </p:nvSpPr>
          <p:spPr>
            <a:xfrm rot="10800000">
              <a:off x="4735011" y="4317250"/>
              <a:ext cx="4359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>
                  <a:solidFill>
                    <a:schemeClr val="bg2">
                      <a:lumMod val="75000"/>
                    </a:schemeClr>
                  </a:solidFill>
                </a:rPr>
                <a:t>. . .</a:t>
              </a:r>
            </a:p>
          </p:txBody>
        </p:sp>
        <p:sp>
          <p:nvSpPr>
            <p:cNvPr id="1547" name="TextBox 1546">
              <a:extLst>
                <a:ext uri="{FF2B5EF4-FFF2-40B4-BE49-F238E27FC236}">
                  <a16:creationId xmlns:a16="http://schemas.microsoft.com/office/drawing/2014/main" id="{BD2CC897-02A6-7040-81AA-432FDCEE49A6}"/>
                </a:ext>
              </a:extLst>
            </p:cNvPr>
            <p:cNvSpPr txBox="1"/>
            <p:nvPr/>
          </p:nvSpPr>
          <p:spPr>
            <a:xfrm rot="10800000">
              <a:off x="4690116" y="4498586"/>
              <a:ext cx="5257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>
                  <a:solidFill>
                    <a:schemeClr val="bg2">
                      <a:lumMod val="75000"/>
                    </a:schemeClr>
                  </a:solidFill>
                </a:rPr>
                <a:t>. . .</a:t>
              </a:r>
            </a:p>
          </p:txBody>
        </p:sp>
        <p:sp>
          <p:nvSpPr>
            <p:cNvPr id="1548" name="TextBox 1547">
              <a:extLst>
                <a:ext uri="{FF2B5EF4-FFF2-40B4-BE49-F238E27FC236}">
                  <a16:creationId xmlns:a16="http://schemas.microsoft.com/office/drawing/2014/main" id="{974DBF6C-29EA-6944-9629-FF9617E3DF9C}"/>
                </a:ext>
              </a:extLst>
            </p:cNvPr>
            <p:cNvSpPr txBox="1"/>
            <p:nvPr/>
          </p:nvSpPr>
          <p:spPr>
            <a:xfrm rot="3600000">
              <a:off x="5498648" y="2930833"/>
              <a:ext cx="3163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>
                  <a:solidFill>
                    <a:schemeClr val="bg2">
                      <a:lumMod val="75000"/>
                    </a:schemeClr>
                  </a:solidFill>
                </a:rPr>
                <a:t>—</a:t>
              </a:r>
            </a:p>
          </p:txBody>
        </p:sp>
        <p:sp>
          <p:nvSpPr>
            <p:cNvPr id="1549" name="TextBox 1548">
              <a:extLst>
                <a:ext uri="{FF2B5EF4-FFF2-40B4-BE49-F238E27FC236}">
                  <a16:creationId xmlns:a16="http://schemas.microsoft.com/office/drawing/2014/main" id="{0E4433FD-6628-DB48-89BB-D304473D783F}"/>
                </a:ext>
              </a:extLst>
            </p:cNvPr>
            <p:cNvSpPr txBox="1"/>
            <p:nvPr/>
          </p:nvSpPr>
          <p:spPr>
            <a:xfrm rot="7200000">
              <a:off x="5500285" y="3735790"/>
              <a:ext cx="3163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>
                  <a:solidFill>
                    <a:schemeClr val="bg2">
                      <a:lumMod val="75000"/>
                    </a:schemeClr>
                  </a:solidFill>
                </a:rPr>
                <a:t>—</a:t>
              </a:r>
            </a:p>
          </p:txBody>
        </p:sp>
        <p:sp>
          <p:nvSpPr>
            <p:cNvPr id="1550" name="TextBox 1549">
              <a:extLst>
                <a:ext uri="{FF2B5EF4-FFF2-40B4-BE49-F238E27FC236}">
                  <a16:creationId xmlns:a16="http://schemas.microsoft.com/office/drawing/2014/main" id="{1F4D1545-8F8A-084C-AD68-76704189C396}"/>
                </a:ext>
              </a:extLst>
            </p:cNvPr>
            <p:cNvSpPr txBox="1"/>
            <p:nvPr/>
          </p:nvSpPr>
          <p:spPr>
            <a:xfrm rot="14400000">
              <a:off x="4095001" y="3724525"/>
              <a:ext cx="3163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>
                  <a:solidFill>
                    <a:schemeClr val="bg2">
                      <a:lumMod val="75000"/>
                    </a:schemeClr>
                  </a:solidFill>
                </a:rPr>
                <a:t>—</a:t>
              </a:r>
            </a:p>
          </p:txBody>
        </p:sp>
        <p:sp>
          <p:nvSpPr>
            <p:cNvPr id="1551" name="TextBox 1550">
              <a:extLst>
                <a:ext uri="{FF2B5EF4-FFF2-40B4-BE49-F238E27FC236}">
                  <a16:creationId xmlns:a16="http://schemas.microsoft.com/office/drawing/2014/main" id="{0F88C106-F4C2-8B47-9CE5-9D01EC835E21}"/>
                </a:ext>
              </a:extLst>
            </p:cNvPr>
            <p:cNvSpPr txBox="1"/>
            <p:nvPr/>
          </p:nvSpPr>
          <p:spPr>
            <a:xfrm rot="18000000">
              <a:off x="4107111" y="2923266"/>
              <a:ext cx="3163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>
                  <a:solidFill>
                    <a:schemeClr val="bg2">
                      <a:lumMod val="75000"/>
                    </a:schemeClr>
                  </a:solidFill>
                </a:rPr>
                <a:t>—</a:t>
              </a:r>
            </a:p>
          </p:txBody>
        </p:sp>
        <p:sp>
          <p:nvSpPr>
            <p:cNvPr id="1552" name="TextBox 1551">
              <a:extLst>
                <a:ext uri="{FF2B5EF4-FFF2-40B4-BE49-F238E27FC236}">
                  <a16:creationId xmlns:a16="http://schemas.microsoft.com/office/drawing/2014/main" id="{4342DA29-7255-6D4C-B3B4-DF7AF6AF6D1C}"/>
                </a:ext>
              </a:extLst>
            </p:cNvPr>
            <p:cNvSpPr txBox="1"/>
            <p:nvPr/>
          </p:nvSpPr>
          <p:spPr>
            <a:xfrm>
              <a:off x="4429905" y="2914415"/>
              <a:ext cx="1046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b="1" dirty="0" err="1">
                  <a:solidFill>
                    <a:schemeClr val="bg2">
                      <a:lumMod val="50000"/>
                    </a:schemeClr>
                  </a:solidFill>
                </a:rPr>
                <a:t>i</a:t>
              </a:r>
              <a:r>
                <a:rPr lang="en-GB" sz="600" b="1" dirty="0">
                  <a:solidFill>
                    <a:schemeClr val="bg2">
                      <a:lumMod val="50000"/>
                    </a:schemeClr>
                  </a:solidFill>
                </a:rPr>
                <a:t> = 𝜋</a:t>
              </a:r>
            </a:p>
            <a:p>
              <a:pPr algn="ctr"/>
              <a:r>
                <a:rPr lang="en-GB" sz="600" i="1" dirty="0">
                  <a:solidFill>
                    <a:schemeClr val="bg2">
                      <a:lumMod val="50000"/>
                    </a:schemeClr>
                  </a:solidFill>
                </a:rPr>
                <a:t>actual</a:t>
              </a:r>
            </a:p>
            <a:p>
              <a:pPr algn="ctr"/>
              <a:r>
                <a:rPr lang="en-GB" sz="600" i="1" dirty="0">
                  <a:solidFill>
                    <a:schemeClr val="bg2">
                      <a:lumMod val="50000"/>
                    </a:schemeClr>
                  </a:solidFill>
                </a:rPr>
                <a:t>signing key</a:t>
              </a:r>
            </a:p>
            <a:p>
              <a:pPr algn="ctr"/>
              <a:r>
                <a:rPr lang="en-GB" sz="600" i="1" dirty="0">
                  <a:solidFill>
                    <a:schemeClr val="bg2">
                      <a:lumMod val="50000"/>
                    </a:schemeClr>
                  </a:solidFill>
                </a:rPr>
                <a:t>index</a:t>
              </a:r>
              <a:endParaRPr lang="en-IT" sz="600" i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53" name="TextBox 1552">
              <a:extLst>
                <a:ext uri="{FF2B5EF4-FFF2-40B4-BE49-F238E27FC236}">
                  <a16:creationId xmlns:a16="http://schemas.microsoft.com/office/drawing/2014/main" id="{B717959F-3522-CF41-BD84-6107AB9CFB1D}"/>
                </a:ext>
              </a:extLst>
            </p:cNvPr>
            <p:cNvSpPr txBox="1"/>
            <p:nvPr/>
          </p:nvSpPr>
          <p:spPr>
            <a:xfrm rot="3702486">
              <a:off x="3969740" y="2448000"/>
              <a:ext cx="1947600" cy="199286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68777"/>
                </a:avLst>
              </a:prstTxWarp>
              <a:spAutoFit/>
            </a:bodyPr>
            <a:lstStyle/>
            <a:p>
              <a:pPr algn="ctr"/>
              <a:r>
                <a:rPr lang="en-GB" sz="500" b="1" i="1" dirty="0">
                  <a:solidFill>
                    <a:schemeClr val="bg2">
                      <a:lumMod val="75000"/>
                    </a:schemeClr>
                  </a:solidFill>
                </a:rPr>
                <a:t>d</a:t>
              </a:r>
              <a:r>
                <a:rPr lang="en-IT" sz="500" b="1" i="1" dirty="0">
                  <a:solidFill>
                    <a:schemeClr val="bg2">
                      <a:lumMod val="75000"/>
                    </a:schemeClr>
                  </a:solidFill>
                </a:rPr>
                <a:t>ecoy </a:t>
              </a:r>
              <a:r>
                <a:rPr lang="en-IT" sz="800" b="1" dirty="0">
                  <a:solidFill>
                    <a:schemeClr val="bg2">
                      <a:lumMod val="75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 𝜋+1</a:t>
              </a:r>
              <a:endParaRPr lang="en-IT" sz="8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54" name="TextBox 1553">
              <a:extLst>
                <a:ext uri="{FF2B5EF4-FFF2-40B4-BE49-F238E27FC236}">
                  <a16:creationId xmlns:a16="http://schemas.microsoft.com/office/drawing/2014/main" id="{8FDADC19-4A93-CF4D-A9B1-315A9B8FAF60}"/>
                </a:ext>
              </a:extLst>
            </p:cNvPr>
            <p:cNvSpPr txBox="1"/>
            <p:nvPr/>
          </p:nvSpPr>
          <p:spPr>
            <a:xfrm rot="7317775">
              <a:off x="3964112" y="2433600"/>
              <a:ext cx="1947600" cy="199440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68777"/>
                </a:avLst>
              </a:prstTxWarp>
              <a:spAutoFit/>
            </a:bodyPr>
            <a:lstStyle/>
            <a:p>
              <a:pPr algn="ctr"/>
              <a:r>
                <a:rPr lang="en-GB" sz="500" b="1" i="1" dirty="0">
                  <a:solidFill>
                    <a:schemeClr val="bg2">
                      <a:lumMod val="75000"/>
                    </a:schemeClr>
                  </a:solidFill>
                </a:rPr>
                <a:t>d</a:t>
              </a:r>
              <a:r>
                <a:rPr lang="en-IT" sz="500" b="1" i="1" dirty="0">
                  <a:solidFill>
                    <a:schemeClr val="bg2">
                      <a:lumMod val="75000"/>
                    </a:schemeClr>
                  </a:solidFill>
                </a:rPr>
                <a:t>ecoy </a:t>
              </a:r>
              <a:r>
                <a:rPr lang="en-IT" sz="800" b="1" dirty="0">
                  <a:solidFill>
                    <a:schemeClr val="bg2">
                      <a:lumMod val="75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 𝜋+2</a:t>
              </a:r>
              <a:endParaRPr lang="en-IT" sz="8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55" name="TextBox 1554">
              <a:extLst>
                <a:ext uri="{FF2B5EF4-FFF2-40B4-BE49-F238E27FC236}">
                  <a16:creationId xmlns:a16="http://schemas.microsoft.com/office/drawing/2014/main" id="{DEA0A604-B8E5-8149-8EA5-DE450E7CEDC4}"/>
                </a:ext>
              </a:extLst>
            </p:cNvPr>
            <p:cNvSpPr txBox="1"/>
            <p:nvPr/>
          </p:nvSpPr>
          <p:spPr>
            <a:xfrm rot="14423961">
              <a:off x="3980056" y="2408400"/>
              <a:ext cx="1947600" cy="199286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68777"/>
                </a:avLst>
              </a:prstTxWarp>
              <a:spAutoFit/>
            </a:bodyPr>
            <a:lstStyle/>
            <a:p>
              <a:pPr algn="ctr"/>
              <a:r>
                <a:rPr lang="en-GB" sz="500" b="1" i="1" dirty="0">
                  <a:solidFill>
                    <a:schemeClr val="bg2">
                      <a:lumMod val="75000"/>
                    </a:schemeClr>
                  </a:solidFill>
                </a:rPr>
                <a:t>d</a:t>
              </a:r>
              <a:r>
                <a:rPr lang="en-IT" sz="500" b="1" i="1" dirty="0">
                  <a:solidFill>
                    <a:schemeClr val="bg2">
                      <a:lumMod val="75000"/>
                    </a:schemeClr>
                  </a:solidFill>
                </a:rPr>
                <a:t>ecoy </a:t>
              </a:r>
              <a:r>
                <a:rPr lang="en-IT" sz="800" b="1" dirty="0">
                  <a:solidFill>
                    <a:schemeClr val="bg2">
                      <a:lumMod val="75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 𝜋-2</a:t>
              </a:r>
              <a:endParaRPr lang="en-IT" sz="8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56" name="TextBox 1555">
              <a:extLst>
                <a:ext uri="{FF2B5EF4-FFF2-40B4-BE49-F238E27FC236}">
                  <a16:creationId xmlns:a16="http://schemas.microsoft.com/office/drawing/2014/main" id="{878FE9BA-9BA4-9742-ABF4-6C6B9F4AC79F}"/>
                </a:ext>
              </a:extLst>
            </p:cNvPr>
            <p:cNvSpPr txBox="1"/>
            <p:nvPr/>
          </p:nvSpPr>
          <p:spPr>
            <a:xfrm rot="18032232">
              <a:off x="4002343" y="2440800"/>
              <a:ext cx="1947600" cy="199440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68777"/>
                </a:avLst>
              </a:prstTxWarp>
              <a:spAutoFit/>
            </a:bodyPr>
            <a:lstStyle/>
            <a:p>
              <a:pPr algn="ctr"/>
              <a:r>
                <a:rPr lang="en-GB" sz="500" b="1" i="1" dirty="0">
                  <a:solidFill>
                    <a:schemeClr val="bg2">
                      <a:lumMod val="75000"/>
                    </a:schemeClr>
                  </a:solidFill>
                </a:rPr>
                <a:t>d</a:t>
              </a:r>
              <a:r>
                <a:rPr lang="en-IT" sz="500" b="1" i="1" dirty="0">
                  <a:solidFill>
                    <a:schemeClr val="bg2">
                      <a:lumMod val="75000"/>
                    </a:schemeClr>
                  </a:solidFill>
                </a:rPr>
                <a:t>ecoy </a:t>
              </a:r>
              <a:r>
                <a:rPr lang="en-IT" sz="800" b="1" dirty="0">
                  <a:solidFill>
                    <a:schemeClr val="bg2">
                      <a:lumMod val="75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 𝜋-1</a:t>
              </a:r>
              <a:endParaRPr lang="en-IT" sz="8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57" name="TextBox 1556">
              <a:extLst>
                <a:ext uri="{FF2B5EF4-FFF2-40B4-BE49-F238E27FC236}">
                  <a16:creationId xmlns:a16="http://schemas.microsoft.com/office/drawing/2014/main" id="{83004A4E-7BB9-9441-BC0A-2534856C81F1}"/>
                </a:ext>
              </a:extLst>
            </p:cNvPr>
            <p:cNvSpPr txBox="1"/>
            <p:nvPr/>
          </p:nvSpPr>
          <p:spPr>
            <a:xfrm rot="18126155">
              <a:off x="3681018" y="2778172"/>
              <a:ext cx="749757" cy="24653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885519"/>
                </a:avLst>
              </a:prstTxWarp>
              <a:spAutoFit/>
            </a:bodyPr>
            <a:lstStyle/>
            <a:p>
              <a:pPr algn="ctr"/>
              <a:r>
                <a:rPr lang="en-GB" sz="500" b="1" i="1" dirty="0">
                  <a:solidFill>
                    <a:schemeClr val="bg2">
                      <a:lumMod val="75000"/>
                    </a:schemeClr>
                  </a:solidFill>
                </a:rPr>
                <a:t>random</a:t>
              </a:r>
              <a:r>
                <a:rPr lang="en-GB" sz="500" b="1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en-GB" sz="800" b="1" dirty="0">
                  <a:solidFill>
                    <a:schemeClr val="bg2">
                      <a:lumMod val="75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𝜋-1</a:t>
              </a:r>
            </a:p>
          </p:txBody>
        </p:sp>
        <p:sp>
          <p:nvSpPr>
            <p:cNvPr id="1558" name="TextBox 1557">
              <a:extLst>
                <a:ext uri="{FF2B5EF4-FFF2-40B4-BE49-F238E27FC236}">
                  <a16:creationId xmlns:a16="http://schemas.microsoft.com/office/drawing/2014/main" id="{1EAE3C37-EB51-474D-96BA-9A149A2317C2}"/>
                </a:ext>
              </a:extLst>
            </p:cNvPr>
            <p:cNvSpPr txBox="1"/>
            <p:nvPr/>
          </p:nvSpPr>
          <p:spPr>
            <a:xfrm rot="3682346">
              <a:off x="5474373" y="2789944"/>
              <a:ext cx="749757" cy="24653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885519"/>
                </a:avLst>
              </a:prstTxWarp>
              <a:spAutoFit/>
            </a:bodyPr>
            <a:lstStyle/>
            <a:p>
              <a:pPr algn="ctr"/>
              <a:r>
                <a:rPr lang="en-GB" sz="500" b="1" i="1" dirty="0">
                  <a:solidFill>
                    <a:schemeClr val="bg2">
                      <a:lumMod val="75000"/>
                    </a:schemeClr>
                  </a:solidFill>
                </a:rPr>
                <a:t>random</a:t>
              </a:r>
              <a:r>
                <a:rPr lang="en-GB" sz="500" b="1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en-GB" sz="800" b="1" dirty="0">
                  <a:solidFill>
                    <a:schemeClr val="bg2">
                      <a:lumMod val="75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𝜋+1</a:t>
              </a:r>
            </a:p>
          </p:txBody>
        </p:sp>
        <p:sp>
          <p:nvSpPr>
            <p:cNvPr id="1559" name="TextBox 1558">
              <a:extLst>
                <a:ext uri="{FF2B5EF4-FFF2-40B4-BE49-F238E27FC236}">
                  <a16:creationId xmlns:a16="http://schemas.microsoft.com/office/drawing/2014/main" id="{B884E3BD-FD6B-5540-BA09-3ACFD9A6A60C}"/>
                </a:ext>
              </a:extLst>
            </p:cNvPr>
            <p:cNvSpPr txBox="1"/>
            <p:nvPr/>
          </p:nvSpPr>
          <p:spPr>
            <a:xfrm rot="7389778">
              <a:off x="5456071" y="3872978"/>
              <a:ext cx="749757" cy="24653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885519"/>
                </a:avLst>
              </a:prstTxWarp>
              <a:spAutoFit/>
            </a:bodyPr>
            <a:lstStyle/>
            <a:p>
              <a:pPr algn="ctr"/>
              <a:r>
                <a:rPr lang="en-GB" sz="500" b="1" i="1" dirty="0">
                  <a:solidFill>
                    <a:schemeClr val="bg2">
                      <a:lumMod val="75000"/>
                    </a:schemeClr>
                  </a:solidFill>
                </a:rPr>
                <a:t>random</a:t>
              </a:r>
              <a:r>
                <a:rPr lang="en-GB" sz="500" b="1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en-GB" sz="800" b="1" dirty="0">
                  <a:solidFill>
                    <a:schemeClr val="bg2">
                      <a:lumMod val="75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𝜋+2</a:t>
              </a:r>
            </a:p>
          </p:txBody>
        </p:sp>
        <p:sp>
          <p:nvSpPr>
            <p:cNvPr id="1560" name="TextBox 1559">
              <a:extLst>
                <a:ext uri="{FF2B5EF4-FFF2-40B4-BE49-F238E27FC236}">
                  <a16:creationId xmlns:a16="http://schemas.microsoft.com/office/drawing/2014/main" id="{EDCB5CE3-F3EA-8747-9CA6-318B9F0DA33A}"/>
                </a:ext>
              </a:extLst>
            </p:cNvPr>
            <p:cNvSpPr txBox="1"/>
            <p:nvPr/>
          </p:nvSpPr>
          <p:spPr>
            <a:xfrm rot="14420474">
              <a:off x="3671266" y="3814590"/>
              <a:ext cx="749757" cy="24653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885519"/>
                </a:avLst>
              </a:prstTxWarp>
              <a:spAutoFit/>
            </a:bodyPr>
            <a:lstStyle/>
            <a:p>
              <a:pPr algn="ctr"/>
              <a:r>
                <a:rPr lang="en-GB" sz="500" b="1" i="1" dirty="0">
                  <a:solidFill>
                    <a:schemeClr val="bg2">
                      <a:lumMod val="75000"/>
                    </a:schemeClr>
                  </a:solidFill>
                </a:rPr>
                <a:t>random</a:t>
              </a:r>
              <a:r>
                <a:rPr lang="en-GB" sz="500" b="1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en-GB" sz="800" b="1" dirty="0">
                  <a:solidFill>
                    <a:schemeClr val="bg2">
                      <a:lumMod val="75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𝜋-2</a:t>
              </a:r>
            </a:p>
          </p:txBody>
        </p:sp>
        <p:sp>
          <p:nvSpPr>
            <p:cNvPr id="1561" name="TextBox 1560">
              <a:extLst>
                <a:ext uri="{FF2B5EF4-FFF2-40B4-BE49-F238E27FC236}">
                  <a16:creationId xmlns:a16="http://schemas.microsoft.com/office/drawing/2014/main" id="{ED42EC30-924F-E548-B352-A88742CAEAE5}"/>
                </a:ext>
              </a:extLst>
            </p:cNvPr>
            <p:cNvSpPr txBox="1"/>
            <p:nvPr/>
          </p:nvSpPr>
          <p:spPr>
            <a:xfrm>
              <a:off x="4672314" y="3489860"/>
              <a:ext cx="56137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b="1" dirty="0" err="1">
                  <a:solidFill>
                    <a:schemeClr val="bg2">
                      <a:lumMod val="50000"/>
                    </a:schemeClr>
                  </a:solidFill>
                </a:rPr>
                <a:t>i</a:t>
              </a:r>
              <a:r>
                <a:rPr lang="en-IT" sz="600" b="1" dirty="0">
                  <a:solidFill>
                    <a:schemeClr val="bg2">
                      <a:lumMod val="50000"/>
                    </a:schemeClr>
                  </a:solidFill>
                </a:rPr>
                <a:t> = 1, 2, …, n</a:t>
              </a:r>
            </a:p>
          </p:txBody>
        </p:sp>
        <p:sp>
          <p:nvSpPr>
            <p:cNvPr id="1562" name="Arc 1561">
              <a:extLst>
                <a:ext uri="{FF2B5EF4-FFF2-40B4-BE49-F238E27FC236}">
                  <a16:creationId xmlns:a16="http://schemas.microsoft.com/office/drawing/2014/main" id="{02F106F1-F62E-C94D-BDC8-B5F80B0F926A}"/>
                </a:ext>
              </a:extLst>
            </p:cNvPr>
            <p:cNvSpPr/>
            <p:nvPr/>
          </p:nvSpPr>
          <p:spPr>
            <a:xfrm rot="5400000">
              <a:off x="4593000" y="3069000"/>
              <a:ext cx="720000" cy="720000"/>
            </a:xfrm>
            <a:prstGeom prst="arc">
              <a:avLst>
                <a:gd name="adj1" fmla="val 16200000"/>
                <a:gd name="adj2" fmla="val 5314183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T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63" name="TextBox 1562">
              <a:extLst>
                <a:ext uri="{FF2B5EF4-FFF2-40B4-BE49-F238E27FC236}">
                  <a16:creationId xmlns:a16="http://schemas.microsoft.com/office/drawing/2014/main" id="{E9FD1E32-42DC-C94E-B9CB-2ACCEEA95FED}"/>
                </a:ext>
              </a:extLst>
            </p:cNvPr>
            <p:cNvSpPr txBox="1"/>
            <p:nvPr/>
          </p:nvSpPr>
          <p:spPr>
            <a:xfrm rot="3641848">
              <a:off x="5478795" y="2570662"/>
              <a:ext cx="1187344" cy="46614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33375"/>
                </a:avLst>
              </a:prstTxWarp>
              <a:spAutoFit/>
            </a:bodyPr>
            <a:lstStyle/>
            <a:p>
              <a:pPr algn="ctr"/>
              <a:r>
                <a:rPr lang="en-IT" sz="800" b="1" dirty="0"/>
                <a:t>  c</a:t>
              </a:r>
              <a:r>
                <a:rPr lang="en-IT" sz="800" b="1" baseline="-25000" dirty="0"/>
                <a:t>𝜋+1 </a:t>
              </a:r>
              <a:r>
                <a:rPr lang="en-IT" sz="600" b="1" dirty="0"/>
                <a:t>≜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H(…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IT" sz="800" b="1" dirty="0"/>
                <a:t>,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𝛼</a:t>
              </a:r>
              <a:r>
                <a:rPr lang="en-IT" sz="800" b="1" dirty="0"/>
                <a:t>H</a:t>
              </a:r>
              <a:r>
                <a:rPr lang="en-IT" sz="800" b="1" baseline="-25000" dirty="0"/>
                <a:t>p</a:t>
              </a:r>
              <a:r>
                <a:rPr lang="en-IT" sz="800" b="1" dirty="0"/>
                <a:t>(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</a:t>
              </a:r>
              <a:r>
                <a:rPr lang="en-IT" sz="800" b="1" dirty="0"/>
                <a:t>)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)</a:t>
              </a:r>
            </a:p>
          </p:txBody>
        </p:sp>
        <p:grpSp>
          <p:nvGrpSpPr>
            <p:cNvPr id="1564" name="Group 1563">
              <a:extLst>
                <a:ext uri="{FF2B5EF4-FFF2-40B4-BE49-F238E27FC236}">
                  <a16:creationId xmlns:a16="http://schemas.microsoft.com/office/drawing/2014/main" id="{78CF6A09-134A-5742-B5B8-CFA1BED7DFBE}"/>
                </a:ext>
              </a:extLst>
            </p:cNvPr>
            <p:cNvGrpSpPr/>
            <p:nvPr/>
          </p:nvGrpSpPr>
          <p:grpSpPr>
            <a:xfrm>
              <a:off x="4159328" y="1753121"/>
              <a:ext cx="1588913" cy="1148379"/>
              <a:chOff x="4159328" y="1809001"/>
              <a:chExt cx="1588913" cy="114837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611" name="Freeform 1610">
                <a:extLst>
                  <a:ext uri="{FF2B5EF4-FFF2-40B4-BE49-F238E27FC236}">
                    <a16:creationId xmlns:a16="http://schemas.microsoft.com/office/drawing/2014/main" id="{80CE0729-1045-194A-8E9D-EB7246FE0C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59328" y="1809001"/>
                <a:ext cx="1588913" cy="368499"/>
              </a:xfrm>
              <a:custGeom>
                <a:avLst/>
                <a:gdLst>
                  <a:gd name="connsiteX0" fmla="*/ 793672 w 1588913"/>
                  <a:gd name="connsiteY0" fmla="*/ 0 h 368499"/>
                  <a:gd name="connsiteX1" fmla="*/ 1522432 w 1588913"/>
                  <a:gd name="connsiteY1" fmla="*/ 172780 h 368499"/>
                  <a:gd name="connsiteX2" fmla="*/ 1588913 w 1588913"/>
                  <a:gd name="connsiteY2" fmla="*/ 210203 h 368499"/>
                  <a:gd name="connsiteX3" fmla="*/ 1497521 w 1588913"/>
                  <a:gd name="connsiteY3" fmla="*/ 368499 h 368499"/>
                  <a:gd name="connsiteX4" fmla="*/ 1440142 w 1588913"/>
                  <a:gd name="connsiteY4" fmla="*/ 336200 h 368499"/>
                  <a:gd name="connsiteX5" fmla="*/ 1391255 w 1588913"/>
                  <a:gd name="connsiteY5" fmla="*/ 314955 h 368499"/>
                  <a:gd name="connsiteX6" fmla="*/ 1321685 w 1588913"/>
                  <a:gd name="connsiteY6" fmla="*/ 279883 h 368499"/>
                  <a:gd name="connsiteX7" fmla="*/ 793673 w 1588913"/>
                  <a:gd name="connsiteY7" fmla="*/ 180000 h 368499"/>
                  <a:gd name="connsiteX8" fmla="*/ 265662 w 1588913"/>
                  <a:gd name="connsiteY8" fmla="*/ 279883 h 368499"/>
                  <a:gd name="connsiteX9" fmla="*/ 196099 w 1588913"/>
                  <a:gd name="connsiteY9" fmla="*/ 314952 h 368499"/>
                  <a:gd name="connsiteX10" fmla="*/ 147204 w 1588913"/>
                  <a:gd name="connsiteY10" fmla="*/ 336200 h 368499"/>
                  <a:gd name="connsiteX11" fmla="*/ 91393 w 1588913"/>
                  <a:gd name="connsiteY11" fmla="*/ 367617 h 368499"/>
                  <a:gd name="connsiteX12" fmla="*/ 0 w 1588913"/>
                  <a:gd name="connsiteY12" fmla="*/ 209320 h 368499"/>
                  <a:gd name="connsiteX13" fmla="*/ 64912 w 1588913"/>
                  <a:gd name="connsiteY13" fmla="*/ 172780 h 368499"/>
                  <a:gd name="connsiteX14" fmla="*/ 793672 w 1588913"/>
                  <a:gd name="connsiteY14" fmla="*/ 0 h 368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88913" h="368499">
                    <a:moveTo>
                      <a:pt x="793672" y="0"/>
                    </a:moveTo>
                    <a:cubicBezTo>
                      <a:pt x="1055792" y="0"/>
                      <a:pt x="1303371" y="62253"/>
                      <a:pt x="1522432" y="172780"/>
                    </a:cubicBezTo>
                    <a:lnTo>
                      <a:pt x="1588913" y="210203"/>
                    </a:lnTo>
                    <a:lnTo>
                      <a:pt x="1497521" y="368499"/>
                    </a:lnTo>
                    <a:lnTo>
                      <a:pt x="1440142" y="336200"/>
                    </a:lnTo>
                    <a:lnTo>
                      <a:pt x="1391255" y="314955"/>
                    </a:lnTo>
                    <a:lnTo>
                      <a:pt x="1321685" y="279883"/>
                    </a:lnTo>
                    <a:cubicBezTo>
                      <a:pt x="1158194" y="215415"/>
                      <a:pt x="980070" y="180000"/>
                      <a:pt x="793673" y="180000"/>
                    </a:cubicBezTo>
                    <a:cubicBezTo>
                      <a:pt x="607277" y="180000"/>
                      <a:pt x="429153" y="215415"/>
                      <a:pt x="265662" y="279883"/>
                    </a:cubicBezTo>
                    <a:lnTo>
                      <a:pt x="196099" y="314952"/>
                    </a:lnTo>
                    <a:lnTo>
                      <a:pt x="147204" y="336200"/>
                    </a:lnTo>
                    <a:lnTo>
                      <a:pt x="91393" y="367617"/>
                    </a:lnTo>
                    <a:lnTo>
                      <a:pt x="0" y="209320"/>
                    </a:lnTo>
                    <a:lnTo>
                      <a:pt x="64912" y="172780"/>
                    </a:lnTo>
                    <a:cubicBezTo>
                      <a:pt x="283973" y="62253"/>
                      <a:pt x="531553" y="0"/>
                      <a:pt x="793672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2" name="Freeform 1611">
                <a:extLst>
                  <a:ext uri="{FF2B5EF4-FFF2-40B4-BE49-F238E27FC236}">
                    <a16:creationId xmlns:a16="http://schemas.microsoft.com/office/drawing/2014/main" id="{5572C02B-FF61-5C45-AED3-9DBEE2257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49165" y="1991930"/>
                <a:ext cx="1407671" cy="340716"/>
              </a:xfrm>
              <a:custGeom>
                <a:avLst/>
                <a:gdLst>
                  <a:gd name="connsiteX0" fmla="*/ 703835 w 1407671"/>
                  <a:gd name="connsiteY0" fmla="*/ 0 h 340716"/>
                  <a:gd name="connsiteX1" fmla="*/ 1200012 w 1407671"/>
                  <a:gd name="connsiteY1" fmla="*/ 87958 h 340716"/>
                  <a:gd name="connsiteX2" fmla="*/ 1301418 w 1407671"/>
                  <a:gd name="connsiteY2" fmla="*/ 132025 h 340716"/>
                  <a:gd name="connsiteX3" fmla="*/ 1407671 w 1407671"/>
                  <a:gd name="connsiteY3" fmla="*/ 185591 h 340716"/>
                  <a:gd name="connsiteX4" fmla="*/ 1318110 w 1407671"/>
                  <a:gd name="connsiteY4" fmla="*/ 340715 h 340716"/>
                  <a:gd name="connsiteX5" fmla="*/ 1166016 w 1407671"/>
                  <a:gd name="connsiteY5" fmla="*/ 264039 h 340716"/>
                  <a:gd name="connsiteX6" fmla="*/ 703836 w 1407671"/>
                  <a:gd name="connsiteY6" fmla="*/ 176609 h 340716"/>
                  <a:gd name="connsiteX7" fmla="*/ 241657 w 1407671"/>
                  <a:gd name="connsiteY7" fmla="*/ 264039 h 340716"/>
                  <a:gd name="connsiteX8" fmla="*/ 89561 w 1407671"/>
                  <a:gd name="connsiteY8" fmla="*/ 340716 h 340716"/>
                  <a:gd name="connsiteX9" fmla="*/ 0 w 1407671"/>
                  <a:gd name="connsiteY9" fmla="*/ 185592 h 340716"/>
                  <a:gd name="connsiteX10" fmla="*/ 106262 w 1407671"/>
                  <a:gd name="connsiteY10" fmla="*/ 132022 h 340716"/>
                  <a:gd name="connsiteX11" fmla="*/ 207660 w 1407671"/>
                  <a:gd name="connsiteY11" fmla="*/ 87958 h 340716"/>
                  <a:gd name="connsiteX12" fmla="*/ 703835 w 1407671"/>
                  <a:gd name="connsiteY12" fmla="*/ 0 h 34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7671" h="340716">
                    <a:moveTo>
                      <a:pt x="703835" y="0"/>
                    </a:moveTo>
                    <a:cubicBezTo>
                      <a:pt x="878227" y="0"/>
                      <a:pt x="1045363" y="31063"/>
                      <a:pt x="1200012" y="87958"/>
                    </a:cubicBezTo>
                    <a:lnTo>
                      <a:pt x="1301418" y="132025"/>
                    </a:lnTo>
                    <a:lnTo>
                      <a:pt x="1407671" y="185591"/>
                    </a:lnTo>
                    <a:lnTo>
                      <a:pt x="1318110" y="340715"/>
                    </a:lnTo>
                    <a:lnTo>
                      <a:pt x="1166016" y="264039"/>
                    </a:lnTo>
                    <a:cubicBezTo>
                      <a:pt x="1022908" y="207609"/>
                      <a:pt x="866993" y="176609"/>
                      <a:pt x="703836" y="176609"/>
                    </a:cubicBezTo>
                    <a:cubicBezTo>
                      <a:pt x="540680" y="176609"/>
                      <a:pt x="384764" y="207609"/>
                      <a:pt x="241657" y="264039"/>
                    </a:cubicBezTo>
                    <a:lnTo>
                      <a:pt x="89561" y="340716"/>
                    </a:lnTo>
                    <a:lnTo>
                      <a:pt x="0" y="185592"/>
                    </a:lnTo>
                    <a:lnTo>
                      <a:pt x="106262" y="132022"/>
                    </a:lnTo>
                    <a:lnTo>
                      <a:pt x="207660" y="87958"/>
                    </a:lnTo>
                    <a:cubicBezTo>
                      <a:pt x="362309" y="31063"/>
                      <a:pt x="529444" y="0"/>
                      <a:pt x="703835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3" name="Freeform 1612">
                <a:extLst>
                  <a:ext uri="{FF2B5EF4-FFF2-40B4-BE49-F238E27FC236}">
                    <a16:creationId xmlns:a16="http://schemas.microsoft.com/office/drawing/2014/main" id="{24FA9FE1-E2B3-DB42-860D-C34C1BC50B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8955" y="2169001"/>
                <a:ext cx="1228090" cy="321375"/>
              </a:xfrm>
              <a:custGeom>
                <a:avLst/>
                <a:gdLst>
                  <a:gd name="connsiteX0" fmla="*/ 614045 w 1228090"/>
                  <a:gd name="connsiteY0" fmla="*/ 0 h 321375"/>
                  <a:gd name="connsiteX1" fmla="*/ 1076056 w 1228090"/>
                  <a:gd name="connsiteY1" fmla="*/ 87398 h 321375"/>
                  <a:gd name="connsiteX2" fmla="*/ 1228090 w 1228090"/>
                  <a:gd name="connsiteY2" fmla="*/ 164043 h 321375"/>
                  <a:gd name="connsiteX3" fmla="*/ 1137255 w 1228090"/>
                  <a:gd name="connsiteY3" fmla="*/ 321375 h 321375"/>
                  <a:gd name="connsiteX4" fmla="*/ 1137255 w 1228090"/>
                  <a:gd name="connsiteY4" fmla="*/ 321375 h 321375"/>
                  <a:gd name="connsiteX5" fmla="*/ 1139525 w 1228090"/>
                  <a:gd name="connsiteY5" fmla="*/ 317443 h 321375"/>
                  <a:gd name="connsiteX6" fmla="*/ 985387 w 1228090"/>
                  <a:gd name="connsiteY6" fmla="*/ 245534 h 321375"/>
                  <a:gd name="connsiteX7" fmla="*/ 614046 w 1228090"/>
                  <a:gd name="connsiteY7" fmla="*/ 180000 h 321375"/>
                  <a:gd name="connsiteX8" fmla="*/ 242706 w 1228090"/>
                  <a:gd name="connsiteY8" fmla="*/ 245534 h 321375"/>
                  <a:gd name="connsiteX9" fmla="*/ 88567 w 1228090"/>
                  <a:gd name="connsiteY9" fmla="*/ 317444 h 321375"/>
                  <a:gd name="connsiteX10" fmla="*/ 0 w 1228090"/>
                  <a:gd name="connsiteY10" fmla="*/ 164043 h 321375"/>
                  <a:gd name="connsiteX11" fmla="*/ 152035 w 1228090"/>
                  <a:gd name="connsiteY11" fmla="*/ 87398 h 321375"/>
                  <a:gd name="connsiteX12" fmla="*/ 614045 w 1228090"/>
                  <a:gd name="connsiteY12" fmla="*/ 0 h 32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28090" h="321375">
                    <a:moveTo>
                      <a:pt x="614045" y="0"/>
                    </a:moveTo>
                    <a:cubicBezTo>
                      <a:pt x="777142" y="0"/>
                      <a:pt x="933001" y="30988"/>
                      <a:pt x="1076056" y="87398"/>
                    </a:cubicBezTo>
                    <a:lnTo>
                      <a:pt x="1228090" y="164043"/>
                    </a:lnTo>
                    <a:lnTo>
                      <a:pt x="1137255" y="321375"/>
                    </a:lnTo>
                    <a:lnTo>
                      <a:pt x="1137255" y="321375"/>
                    </a:lnTo>
                    <a:lnTo>
                      <a:pt x="1139525" y="317443"/>
                    </a:lnTo>
                    <a:lnTo>
                      <a:pt x="985387" y="245534"/>
                    </a:lnTo>
                    <a:cubicBezTo>
                      <a:pt x="869597" y="203138"/>
                      <a:pt x="744524" y="180000"/>
                      <a:pt x="614046" y="180000"/>
                    </a:cubicBezTo>
                    <a:cubicBezTo>
                      <a:pt x="483569" y="180000"/>
                      <a:pt x="358496" y="203138"/>
                      <a:pt x="242706" y="245534"/>
                    </a:cubicBezTo>
                    <a:lnTo>
                      <a:pt x="88567" y="317444"/>
                    </a:lnTo>
                    <a:lnTo>
                      <a:pt x="0" y="164043"/>
                    </a:lnTo>
                    <a:lnTo>
                      <a:pt x="152035" y="87398"/>
                    </a:lnTo>
                    <a:cubicBezTo>
                      <a:pt x="295090" y="30988"/>
                      <a:pt x="450949" y="0"/>
                      <a:pt x="614045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4" name="Freeform 1613">
                <a:extLst>
                  <a:ext uri="{FF2B5EF4-FFF2-40B4-BE49-F238E27FC236}">
                    <a16:creationId xmlns:a16="http://schemas.microsoft.com/office/drawing/2014/main" id="{09FA7E16-E72A-4442-9C9F-35DFF4D843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2351095"/>
                <a:ext cx="1048689" cy="291698"/>
              </a:xfrm>
              <a:custGeom>
                <a:avLst/>
                <a:gdLst>
                  <a:gd name="connsiteX0" fmla="*/ 525479 w 1048689"/>
                  <a:gd name="connsiteY0" fmla="*/ 0 h 291698"/>
                  <a:gd name="connsiteX1" fmla="*/ 920720 w 1048689"/>
                  <a:gd name="connsiteY1" fmla="*/ 74767 h 291698"/>
                  <a:gd name="connsiteX2" fmla="*/ 1048689 w 1048689"/>
                  <a:gd name="connsiteY2" fmla="*/ 139280 h 291698"/>
                  <a:gd name="connsiteX3" fmla="*/ 961003 w 1048689"/>
                  <a:gd name="connsiteY3" fmla="*/ 291156 h 291698"/>
                  <a:gd name="connsiteX4" fmla="*/ 835413 w 1048689"/>
                  <a:gd name="connsiteY4" fmla="*/ 232517 h 291698"/>
                  <a:gd name="connsiteX5" fmla="*/ 526216 w 1048689"/>
                  <a:gd name="connsiteY5" fmla="*/ 177905 h 291698"/>
                  <a:gd name="connsiteX6" fmla="*/ 217020 w 1048689"/>
                  <a:gd name="connsiteY6" fmla="*/ 232517 h 291698"/>
                  <a:gd name="connsiteX7" fmla="*/ 90269 w 1048689"/>
                  <a:gd name="connsiteY7" fmla="*/ 291698 h 291698"/>
                  <a:gd name="connsiteX8" fmla="*/ 0 w 1048689"/>
                  <a:gd name="connsiteY8" fmla="*/ 135349 h 291698"/>
                  <a:gd name="connsiteX9" fmla="*/ 1 w 1048689"/>
                  <a:gd name="connsiteY9" fmla="*/ 135349 h 291698"/>
                  <a:gd name="connsiteX10" fmla="*/ 2270 w 1048689"/>
                  <a:gd name="connsiteY10" fmla="*/ 139280 h 291698"/>
                  <a:gd name="connsiteX11" fmla="*/ 130239 w 1048689"/>
                  <a:gd name="connsiteY11" fmla="*/ 74767 h 291698"/>
                  <a:gd name="connsiteX12" fmla="*/ 525479 w 1048689"/>
                  <a:gd name="connsiteY12" fmla="*/ 0 h 291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48689" h="291698">
                    <a:moveTo>
                      <a:pt x="525479" y="0"/>
                    </a:moveTo>
                    <a:cubicBezTo>
                      <a:pt x="665005" y="0"/>
                      <a:pt x="798339" y="26510"/>
                      <a:pt x="920720" y="74767"/>
                    </a:cubicBezTo>
                    <a:lnTo>
                      <a:pt x="1048689" y="139280"/>
                    </a:lnTo>
                    <a:lnTo>
                      <a:pt x="961003" y="291156"/>
                    </a:lnTo>
                    <a:lnTo>
                      <a:pt x="835413" y="232517"/>
                    </a:lnTo>
                    <a:cubicBezTo>
                      <a:pt x="739000" y="197187"/>
                      <a:pt x="634858" y="177905"/>
                      <a:pt x="526216" y="177905"/>
                    </a:cubicBezTo>
                    <a:cubicBezTo>
                      <a:pt x="417574" y="177905"/>
                      <a:pt x="313432" y="197187"/>
                      <a:pt x="217020" y="232517"/>
                    </a:cubicBezTo>
                    <a:lnTo>
                      <a:pt x="90269" y="291698"/>
                    </a:lnTo>
                    <a:lnTo>
                      <a:pt x="0" y="135349"/>
                    </a:lnTo>
                    <a:lnTo>
                      <a:pt x="1" y="135349"/>
                    </a:lnTo>
                    <a:lnTo>
                      <a:pt x="2270" y="139280"/>
                    </a:lnTo>
                    <a:lnTo>
                      <a:pt x="130239" y="74767"/>
                    </a:lnTo>
                    <a:cubicBezTo>
                      <a:pt x="252619" y="26510"/>
                      <a:pt x="385954" y="0"/>
                      <a:pt x="52547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5" name="Freeform 1614">
                <a:extLst>
                  <a:ext uri="{FF2B5EF4-FFF2-40B4-BE49-F238E27FC236}">
                    <a16:creationId xmlns:a16="http://schemas.microsoft.com/office/drawing/2014/main" id="{C0A182E4-5D87-7C4B-A6AE-B35AEC5F02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2537762"/>
                <a:ext cx="870735" cy="258356"/>
              </a:xfrm>
              <a:custGeom>
                <a:avLst/>
                <a:gdLst>
                  <a:gd name="connsiteX0" fmla="*/ 435212 w 870735"/>
                  <a:gd name="connsiteY0" fmla="*/ 0 h 258356"/>
                  <a:gd name="connsiteX1" fmla="*/ 741650 w 870735"/>
                  <a:gd name="connsiteY1" fmla="*/ 54080 h 258356"/>
                  <a:gd name="connsiteX2" fmla="*/ 866272 w 870735"/>
                  <a:gd name="connsiteY2" fmla="*/ 112219 h 258356"/>
                  <a:gd name="connsiteX3" fmla="*/ 870735 w 870735"/>
                  <a:gd name="connsiteY3" fmla="*/ 104489 h 258356"/>
                  <a:gd name="connsiteX4" fmla="*/ 870735 w 870735"/>
                  <a:gd name="connsiteY4" fmla="*/ 104489 h 258356"/>
                  <a:gd name="connsiteX5" fmla="*/ 782213 w 870735"/>
                  <a:gd name="connsiteY5" fmla="*/ 257814 h 258356"/>
                  <a:gd name="connsiteX6" fmla="*/ 684295 w 870735"/>
                  <a:gd name="connsiteY6" fmla="*/ 212086 h 258356"/>
                  <a:gd name="connsiteX7" fmla="*/ 435948 w 870735"/>
                  <a:gd name="connsiteY7" fmla="*/ 168213 h 258356"/>
                  <a:gd name="connsiteX8" fmla="*/ 187601 w 870735"/>
                  <a:gd name="connsiteY8" fmla="*/ 212086 h 258356"/>
                  <a:gd name="connsiteX9" fmla="*/ 88523 w 870735"/>
                  <a:gd name="connsiteY9" fmla="*/ 258356 h 258356"/>
                  <a:gd name="connsiteX10" fmla="*/ 0 w 870735"/>
                  <a:gd name="connsiteY10" fmla="*/ 105031 h 258356"/>
                  <a:gd name="connsiteX11" fmla="*/ 1 w 870735"/>
                  <a:gd name="connsiteY11" fmla="*/ 105031 h 258356"/>
                  <a:gd name="connsiteX12" fmla="*/ 4151 w 870735"/>
                  <a:gd name="connsiteY12" fmla="*/ 112220 h 258356"/>
                  <a:gd name="connsiteX13" fmla="*/ 128775 w 870735"/>
                  <a:gd name="connsiteY13" fmla="*/ 54080 h 258356"/>
                  <a:gd name="connsiteX14" fmla="*/ 435212 w 870735"/>
                  <a:gd name="connsiteY14" fmla="*/ 0 h 258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0735" h="258356">
                    <a:moveTo>
                      <a:pt x="435212" y="0"/>
                    </a:moveTo>
                    <a:cubicBezTo>
                      <a:pt x="542885" y="0"/>
                      <a:pt x="646098" y="19094"/>
                      <a:pt x="741650" y="54080"/>
                    </a:cubicBezTo>
                    <a:lnTo>
                      <a:pt x="866272" y="112219"/>
                    </a:lnTo>
                    <a:lnTo>
                      <a:pt x="870735" y="104489"/>
                    </a:lnTo>
                    <a:lnTo>
                      <a:pt x="870735" y="104489"/>
                    </a:lnTo>
                    <a:lnTo>
                      <a:pt x="782213" y="257814"/>
                    </a:lnTo>
                    <a:lnTo>
                      <a:pt x="684295" y="212086"/>
                    </a:lnTo>
                    <a:cubicBezTo>
                      <a:pt x="606857" y="183703"/>
                      <a:pt x="523210" y="168213"/>
                      <a:pt x="435948" y="168213"/>
                    </a:cubicBezTo>
                    <a:cubicBezTo>
                      <a:pt x="348687" y="168213"/>
                      <a:pt x="265040" y="183703"/>
                      <a:pt x="187601" y="212086"/>
                    </a:cubicBezTo>
                    <a:lnTo>
                      <a:pt x="88523" y="258356"/>
                    </a:lnTo>
                    <a:lnTo>
                      <a:pt x="0" y="105031"/>
                    </a:lnTo>
                    <a:lnTo>
                      <a:pt x="1" y="105031"/>
                    </a:lnTo>
                    <a:lnTo>
                      <a:pt x="4151" y="112220"/>
                    </a:lnTo>
                    <a:lnTo>
                      <a:pt x="128775" y="54080"/>
                    </a:lnTo>
                    <a:cubicBezTo>
                      <a:pt x="224327" y="19094"/>
                      <a:pt x="327540" y="0"/>
                      <a:pt x="43521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6" name="Freeform 1615">
                <a:extLst>
                  <a:ext uri="{FF2B5EF4-FFF2-40B4-BE49-F238E27FC236}">
                    <a16:creationId xmlns:a16="http://schemas.microsoft.com/office/drawing/2014/main" id="{264262B4-1C22-7449-9312-21C1E44346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7593" y="2709001"/>
                <a:ext cx="690815" cy="248379"/>
              </a:xfrm>
              <a:custGeom>
                <a:avLst/>
                <a:gdLst>
                  <a:gd name="connsiteX0" fmla="*/ 345408 w 690815"/>
                  <a:gd name="connsiteY0" fmla="*/ 0 h 248379"/>
                  <a:gd name="connsiteX1" fmla="*/ 592969 w 690815"/>
                  <a:gd name="connsiteY1" fmla="*/ 43690 h 248379"/>
                  <a:gd name="connsiteX2" fmla="*/ 690815 w 690815"/>
                  <a:gd name="connsiteY2" fmla="*/ 89337 h 248379"/>
                  <a:gd name="connsiteX3" fmla="*/ 598993 w 690815"/>
                  <a:gd name="connsiteY3" fmla="*/ 248378 h 248379"/>
                  <a:gd name="connsiteX4" fmla="*/ 529851 w 690815"/>
                  <a:gd name="connsiteY4" fmla="*/ 216121 h 248379"/>
                  <a:gd name="connsiteX5" fmla="*/ 345408 w 690815"/>
                  <a:gd name="connsiteY5" fmla="*/ 183571 h 248379"/>
                  <a:gd name="connsiteX6" fmla="*/ 160966 w 690815"/>
                  <a:gd name="connsiteY6" fmla="*/ 216121 h 248379"/>
                  <a:gd name="connsiteX7" fmla="*/ 91822 w 690815"/>
                  <a:gd name="connsiteY7" fmla="*/ 248379 h 248379"/>
                  <a:gd name="connsiteX8" fmla="*/ 0 w 690815"/>
                  <a:gd name="connsiteY8" fmla="*/ 89338 h 248379"/>
                  <a:gd name="connsiteX9" fmla="*/ 97848 w 690815"/>
                  <a:gd name="connsiteY9" fmla="*/ 43690 h 248379"/>
                  <a:gd name="connsiteX10" fmla="*/ 345408 w 690815"/>
                  <a:gd name="connsiteY10" fmla="*/ 0 h 248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0815" h="248379">
                    <a:moveTo>
                      <a:pt x="345408" y="0"/>
                    </a:moveTo>
                    <a:cubicBezTo>
                      <a:pt x="432393" y="0"/>
                      <a:pt x="515775" y="15425"/>
                      <a:pt x="592969" y="43690"/>
                    </a:cubicBezTo>
                    <a:lnTo>
                      <a:pt x="690815" y="89337"/>
                    </a:lnTo>
                    <a:lnTo>
                      <a:pt x="598993" y="248378"/>
                    </a:lnTo>
                    <a:lnTo>
                      <a:pt x="529851" y="216121"/>
                    </a:lnTo>
                    <a:cubicBezTo>
                      <a:pt x="472339" y="195064"/>
                      <a:pt x="410216" y="183571"/>
                      <a:pt x="345408" y="183571"/>
                    </a:cubicBezTo>
                    <a:cubicBezTo>
                      <a:pt x="280601" y="183571"/>
                      <a:pt x="218478" y="195064"/>
                      <a:pt x="160966" y="216121"/>
                    </a:cubicBezTo>
                    <a:lnTo>
                      <a:pt x="91822" y="248379"/>
                    </a:lnTo>
                    <a:lnTo>
                      <a:pt x="0" y="89338"/>
                    </a:lnTo>
                    <a:lnTo>
                      <a:pt x="97848" y="43690"/>
                    </a:lnTo>
                    <a:cubicBezTo>
                      <a:pt x="175041" y="15425"/>
                      <a:pt x="258424" y="0"/>
                      <a:pt x="34540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65" name="TextBox 1564">
              <a:extLst>
                <a:ext uri="{FF2B5EF4-FFF2-40B4-BE49-F238E27FC236}">
                  <a16:creationId xmlns:a16="http://schemas.microsoft.com/office/drawing/2014/main" id="{A8F9A53A-7D4B-E64F-9F53-13440BA8FEFD}"/>
                </a:ext>
              </a:extLst>
            </p:cNvPr>
            <p:cNvSpPr txBox="1"/>
            <p:nvPr/>
          </p:nvSpPr>
          <p:spPr>
            <a:xfrm>
              <a:off x="3437313" y="1848377"/>
              <a:ext cx="3031375" cy="312381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101024"/>
                </a:avLst>
              </a:prstTxWarp>
              <a:spAutoFit/>
            </a:bodyPr>
            <a:lstStyle/>
            <a:p>
              <a:pPr algn="ctr"/>
              <a:r>
                <a:rPr lang="en-IT" sz="800" b="1" dirty="0"/>
                <a:t>c</a:t>
              </a:r>
              <a:r>
                <a:rPr lang="en-IT" sz="800" b="1" baseline="-25000" dirty="0"/>
                <a:t>𝜋 </a:t>
              </a:r>
              <a:r>
                <a:rPr lang="en-IT" sz="600" b="1" dirty="0"/>
                <a:t>≜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H(…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,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𝜋-1</a:t>
              </a:r>
              <a:r>
                <a:rPr lang="en-IT" sz="800" b="1" dirty="0"/>
                <a:t>H</a:t>
              </a:r>
              <a:r>
                <a:rPr lang="en-IT" sz="800" b="1" baseline="-25000" dirty="0"/>
                <a:t>p</a:t>
              </a:r>
              <a:r>
                <a:rPr lang="en-IT" sz="800" b="1" dirty="0"/>
                <a:t>(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𝜋-1</a:t>
              </a:r>
              <a:r>
                <a:rPr lang="en-IT" sz="800" b="1" dirty="0"/>
                <a:t>)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IT" sz="800" b="1" dirty="0"/>
                <a:t>+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𝜋-1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30000" dirty="0">
                  <a:solidFill>
                    <a:schemeClr val="bg2">
                      <a:lumMod val="50000"/>
                    </a:schemeClr>
                  </a:solidFill>
                </a:rPr>
                <a:t>*</a:t>
              </a:r>
              <a:r>
                <a:rPr lang="en-IT" sz="800" b="1" dirty="0"/>
                <a:t>)</a:t>
              </a:r>
            </a:p>
          </p:txBody>
        </p:sp>
        <p:sp>
          <p:nvSpPr>
            <p:cNvPr id="1566" name="Arc 1565">
              <a:extLst>
                <a:ext uri="{FF2B5EF4-FFF2-40B4-BE49-F238E27FC236}">
                  <a16:creationId xmlns:a16="http://schemas.microsoft.com/office/drawing/2014/main" id="{3BEF9D04-B1C7-BF4E-BC58-F67C1007A003}"/>
                </a:ext>
              </a:extLst>
            </p:cNvPr>
            <p:cNvSpPr/>
            <p:nvPr/>
          </p:nvSpPr>
          <p:spPr>
            <a:xfrm rot="9600000">
              <a:off x="4480359" y="1723336"/>
              <a:ext cx="216000" cy="540000"/>
            </a:xfrm>
            <a:prstGeom prst="arc">
              <a:avLst>
                <a:gd name="adj1" fmla="val 16200000"/>
                <a:gd name="adj2" fmla="val 1137644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T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67" name="TextBox 1566">
              <a:extLst>
                <a:ext uri="{FF2B5EF4-FFF2-40B4-BE49-F238E27FC236}">
                  <a16:creationId xmlns:a16="http://schemas.microsoft.com/office/drawing/2014/main" id="{949D8851-292F-9941-B283-C83A1A1F7F73}"/>
                </a:ext>
              </a:extLst>
            </p:cNvPr>
            <p:cNvSpPr txBox="1"/>
            <p:nvPr/>
          </p:nvSpPr>
          <p:spPr>
            <a:xfrm>
              <a:off x="4578122" y="2210400"/>
              <a:ext cx="749757" cy="24653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885519"/>
                </a:avLst>
              </a:prstTxWarp>
              <a:spAutoFit/>
            </a:bodyPr>
            <a:lstStyle/>
            <a:p>
              <a:pPr algn="ctr"/>
              <a:r>
                <a:rPr lang="en-GB" sz="800" b="1" dirty="0">
                  <a:solidFill>
                    <a:schemeClr val="bg2">
                      <a:lumMod val="75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𝜋 </a:t>
              </a:r>
              <a:r>
                <a:rPr lang="en-IT" sz="600" b="1" dirty="0">
                  <a:solidFill>
                    <a:schemeClr val="bg2">
                      <a:lumMod val="75000"/>
                    </a:schemeClr>
                  </a:solidFill>
                </a:rPr>
                <a:t>≜</a:t>
              </a:r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en-IT" sz="800" b="1" dirty="0">
                  <a:solidFill>
                    <a:schemeClr val="bg2">
                      <a:lumMod val="75000"/>
                    </a:schemeClr>
                  </a:solidFill>
                </a:rPr>
                <a:t>𝛼</a:t>
              </a:r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en-IT" sz="800" b="1" dirty="0">
                  <a:solidFill>
                    <a:schemeClr val="bg2">
                      <a:lumMod val="75000"/>
                    </a:schemeClr>
                  </a:solidFill>
                </a:rPr>
                <a:t>-</a:t>
              </a:r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en-IT" sz="800" b="1" dirty="0">
                  <a:solidFill>
                    <a:schemeClr val="bg2">
                      <a:lumMod val="75000"/>
                    </a:schemeClr>
                  </a:solidFill>
                </a:rPr>
                <a:t>c</a:t>
              </a:r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𝜋 </a:t>
              </a:r>
              <a:r>
                <a:rPr lang="en-IT" sz="800" b="1" dirty="0">
                  <a:solidFill>
                    <a:schemeClr val="bg2">
                      <a:lumMod val="75000"/>
                    </a:schemeClr>
                  </a:solidFill>
                </a:rPr>
                <a:t>𝑥</a:t>
              </a:r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𝜋</a:t>
              </a:r>
            </a:p>
          </p:txBody>
        </p:sp>
        <p:sp>
          <p:nvSpPr>
            <p:cNvPr id="1568" name="TextBox 1567">
              <a:extLst>
                <a:ext uri="{FF2B5EF4-FFF2-40B4-BE49-F238E27FC236}">
                  <a16:creationId xmlns:a16="http://schemas.microsoft.com/office/drawing/2014/main" id="{46652DC2-38D1-B94C-8CB4-07D8C482E996}"/>
                </a:ext>
              </a:extLst>
            </p:cNvPr>
            <p:cNvSpPr txBox="1"/>
            <p:nvPr/>
          </p:nvSpPr>
          <p:spPr>
            <a:xfrm>
              <a:off x="4017231" y="2404800"/>
              <a:ext cx="1948547" cy="199286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68777"/>
                </a:avLst>
              </a:prstTxWarp>
              <a:spAutoFit/>
            </a:bodyPr>
            <a:lstStyle/>
            <a:p>
              <a:pPr algn="ctr"/>
              <a:r>
                <a:rPr lang="en-IT" sz="800" b="1" dirty="0">
                  <a:solidFill>
                    <a:schemeClr val="bg2">
                      <a:lumMod val="75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 𝜋</a:t>
              </a:r>
              <a:endParaRPr lang="en-IT" sz="8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69" name="TextBox 1568">
              <a:extLst>
                <a:ext uri="{FF2B5EF4-FFF2-40B4-BE49-F238E27FC236}">
                  <a16:creationId xmlns:a16="http://schemas.microsoft.com/office/drawing/2014/main" id="{7ADF4C9F-2D21-C640-B8D5-7C849E73902F}"/>
                </a:ext>
              </a:extLst>
            </p:cNvPr>
            <p:cNvSpPr txBox="1"/>
            <p:nvPr/>
          </p:nvSpPr>
          <p:spPr>
            <a:xfrm>
              <a:off x="4154989" y="2581200"/>
              <a:ext cx="1596023" cy="1631693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0776782"/>
                </a:avLst>
              </a:prstTxWarp>
              <a:spAutoFit/>
            </a:bodyPr>
            <a:lstStyle/>
            <a:p>
              <a:pPr algn="ctr"/>
              <a:r>
                <a:rPr lang="en-GB" sz="500" b="1" i="1" dirty="0">
                  <a:solidFill>
                    <a:schemeClr val="bg2">
                      <a:lumMod val="75000"/>
                    </a:schemeClr>
                  </a:solidFill>
                </a:rPr>
                <a:t>r</a:t>
              </a:r>
              <a:r>
                <a:rPr lang="en-IT" sz="500" b="1" i="1" dirty="0">
                  <a:solidFill>
                    <a:schemeClr val="bg2">
                      <a:lumMod val="75000"/>
                    </a:schemeClr>
                  </a:solidFill>
                </a:rPr>
                <a:t>andom </a:t>
              </a:r>
              <a:r>
                <a:rPr lang="en-IT" sz="800" b="1" dirty="0">
                  <a:solidFill>
                    <a:schemeClr val="bg2">
                      <a:lumMod val="75000"/>
                    </a:schemeClr>
                  </a:solidFill>
                </a:rPr>
                <a:t>𝛼</a:t>
              </a:r>
            </a:p>
          </p:txBody>
        </p:sp>
        <p:sp>
          <p:nvSpPr>
            <p:cNvPr id="1570" name="TextBox 1569">
              <a:extLst>
                <a:ext uri="{FF2B5EF4-FFF2-40B4-BE49-F238E27FC236}">
                  <a16:creationId xmlns:a16="http://schemas.microsoft.com/office/drawing/2014/main" id="{EC360C3D-80A2-CB4D-8DE6-2667C30B1D00}"/>
                </a:ext>
              </a:extLst>
            </p:cNvPr>
            <p:cNvSpPr txBox="1"/>
            <p:nvPr/>
          </p:nvSpPr>
          <p:spPr>
            <a:xfrm>
              <a:off x="4341413" y="2755227"/>
              <a:ext cx="1261678" cy="673194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47970"/>
                </a:avLst>
              </a:prstTxWarp>
              <a:spAutoFit/>
            </a:bodyPr>
            <a:lstStyle/>
            <a:p>
              <a:pPr algn="ctr"/>
              <a:r>
                <a:rPr lang="en-IT" sz="800" b="1" dirty="0">
                  <a:solidFill>
                    <a:schemeClr val="bg2">
                      <a:lumMod val="75000"/>
                    </a:schemeClr>
                  </a:solidFill>
                </a:rPr>
                <a:t>𝑥</a:t>
              </a:r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𝜋</a:t>
              </a:r>
            </a:p>
          </p:txBody>
        </p:sp>
        <p:sp>
          <p:nvSpPr>
            <p:cNvPr id="1571" name="TextBox 1570">
              <a:extLst>
                <a:ext uri="{FF2B5EF4-FFF2-40B4-BE49-F238E27FC236}">
                  <a16:creationId xmlns:a16="http://schemas.microsoft.com/office/drawing/2014/main" id="{3A647E2B-E483-9C4A-8924-C450A85C7C4F}"/>
                </a:ext>
              </a:extLst>
            </p:cNvPr>
            <p:cNvSpPr txBox="1"/>
            <p:nvPr/>
          </p:nvSpPr>
          <p:spPr>
            <a:xfrm>
              <a:off x="4457955" y="2037724"/>
              <a:ext cx="990090" cy="425155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0861136"/>
                </a:avLst>
              </a:prstTxWarp>
              <a:spAutoFit/>
            </a:bodyPr>
            <a:lstStyle/>
            <a:p>
              <a:pPr algn="ctr"/>
              <a:r>
                <a:rPr lang="en-IT" sz="800" b="1" dirty="0"/>
                <a:t>X</a:t>
              </a:r>
              <a:r>
                <a:rPr lang="en-IT" sz="800" b="1" baseline="30000" dirty="0"/>
                <a:t>*</a:t>
              </a:r>
              <a:r>
                <a:rPr lang="en-IT" sz="600" b="1" dirty="0"/>
                <a:t>≜</a:t>
              </a:r>
              <a:r>
                <a:rPr lang="en-IT" sz="800" b="1" dirty="0"/>
                <a:t> 𝑥</a:t>
              </a:r>
              <a:r>
                <a:rPr lang="en-IT" sz="800" b="1" baseline="-25000" dirty="0"/>
                <a:t>𝜋</a:t>
              </a:r>
              <a:r>
                <a:rPr lang="en-IT" sz="800" b="1" dirty="0"/>
                <a:t> H</a:t>
              </a:r>
              <a:r>
                <a:rPr lang="en-IT" sz="800" b="1" baseline="-25000" dirty="0"/>
                <a:t>p</a:t>
              </a:r>
              <a:r>
                <a:rPr lang="en-IT" sz="800" b="1" dirty="0"/>
                <a:t>(X</a:t>
              </a:r>
              <a:r>
                <a:rPr lang="en-IT" sz="800" b="1" baseline="-25000" dirty="0"/>
                <a:t>𝜋</a:t>
              </a:r>
              <a:r>
                <a:rPr lang="en-IT" sz="800" b="1" dirty="0"/>
                <a:t>)</a:t>
              </a:r>
              <a:endParaRPr lang="en-IT" sz="600" b="1" dirty="0"/>
            </a:p>
          </p:txBody>
        </p:sp>
        <p:sp>
          <p:nvSpPr>
            <p:cNvPr id="1572" name="TextBox 1571">
              <a:extLst>
                <a:ext uri="{FF2B5EF4-FFF2-40B4-BE49-F238E27FC236}">
                  <a16:creationId xmlns:a16="http://schemas.microsoft.com/office/drawing/2014/main" id="{7A4C436B-F853-4148-990F-4AF497B75FAF}"/>
                </a:ext>
              </a:extLst>
            </p:cNvPr>
            <p:cNvSpPr txBox="1"/>
            <p:nvPr/>
          </p:nvSpPr>
          <p:spPr>
            <a:xfrm rot="10800000">
              <a:off x="4641265" y="4685708"/>
              <a:ext cx="6234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/>
                <a:t>. . .</a:t>
              </a:r>
            </a:p>
          </p:txBody>
        </p:sp>
        <p:sp>
          <p:nvSpPr>
            <p:cNvPr id="1573" name="TextBox 1572">
              <a:extLst>
                <a:ext uri="{FF2B5EF4-FFF2-40B4-BE49-F238E27FC236}">
                  <a16:creationId xmlns:a16="http://schemas.microsoft.com/office/drawing/2014/main" id="{31CE7F83-8587-E249-82A0-F0222B686F7C}"/>
                </a:ext>
              </a:extLst>
            </p:cNvPr>
            <p:cNvSpPr txBox="1"/>
            <p:nvPr/>
          </p:nvSpPr>
          <p:spPr>
            <a:xfrm rot="10800000">
              <a:off x="4641265" y="4863938"/>
              <a:ext cx="6234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/>
                <a:t>. . .</a:t>
              </a:r>
            </a:p>
          </p:txBody>
        </p:sp>
        <p:grpSp>
          <p:nvGrpSpPr>
            <p:cNvPr id="1574" name="Group 1573">
              <a:extLst>
                <a:ext uri="{FF2B5EF4-FFF2-40B4-BE49-F238E27FC236}">
                  <a16:creationId xmlns:a16="http://schemas.microsoft.com/office/drawing/2014/main" id="{BF3BA574-DF6A-3742-BF10-80E768930F2D}"/>
                </a:ext>
              </a:extLst>
            </p:cNvPr>
            <p:cNvGrpSpPr/>
            <p:nvPr/>
          </p:nvGrpSpPr>
          <p:grpSpPr>
            <a:xfrm rot="18000000">
              <a:off x="5239926" y="2299017"/>
              <a:ext cx="662400" cy="244982"/>
              <a:chOff x="6877462" y="2290142"/>
              <a:chExt cx="662400" cy="244982"/>
            </a:xfrm>
          </p:grpSpPr>
          <p:cxnSp>
            <p:nvCxnSpPr>
              <p:cNvPr id="1607" name="Straight Arrow Connector 1606">
                <a:extLst>
                  <a:ext uri="{FF2B5EF4-FFF2-40B4-BE49-F238E27FC236}">
                    <a16:creationId xmlns:a16="http://schemas.microsoft.com/office/drawing/2014/main" id="{C8DA3F1C-279F-C04D-BE74-718F6739BA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3355" y="2372839"/>
                <a:ext cx="0" cy="162285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8" name="Straight Connector 1607">
                <a:extLst>
                  <a:ext uri="{FF2B5EF4-FFF2-40B4-BE49-F238E27FC236}">
                    <a16:creationId xmlns:a16="http://schemas.microsoft.com/office/drawing/2014/main" id="{B68BB1C7-08F3-BD41-8B23-9415E4856F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2199" y="2379574"/>
                <a:ext cx="657663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9" name="Straight Connector 1608">
                <a:extLst>
                  <a:ext uri="{FF2B5EF4-FFF2-40B4-BE49-F238E27FC236}">
                    <a16:creationId xmlns:a16="http://schemas.microsoft.com/office/drawing/2014/main" id="{233ACFF4-BB47-6A46-9091-FC1980B46A37}"/>
                  </a:ext>
                </a:extLst>
              </p:cNvPr>
              <p:cNvCxnSpPr/>
              <p:nvPr/>
            </p:nvCxnSpPr>
            <p:spPr>
              <a:xfrm>
                <a:off x="6877462" y="2292263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0" name="Straight Connector 1609">
                <a:extLst>
                  <a:ext uri="{FF2B5EF4-FFF2-40B4-BE49-F238E27FC236}">
                    <a16:creationId xmlns:a16="http://schemas.microsoft.com/office/drawing/2014/main" id="{F97A8442-0959-9B46-B753-9521E50AE7DD}"/>
                  </a:ext>
                </a:extLst>
              </p:cNvPr>
              <p:cNvCxnSpPr/>
              <p:nvPr/>
            </p:nvCxnSpPr>
            <p:spPr>
              <a:xfrm>
                <a:off x="7023512" y="2290142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5" name="Oval 1574">
              <a:extLst>
                <a:ext uri="{FF2B5EF4-FFF2-40B4-BE49-F238E27FC236}">
                  <a16:creationId xmlns:a16="http://schemas.microsoft.com/office/drawing/2014/main" id="{737146D9-B201-704F-BF5E-8A446583EE56}"/>
                </a:ext>
              </a:extLst>
            </p:cNvPr>
            <p:cNvSpPr/>
            <p:nvPr/>
          </p:nvSpPr>
          <p:spPr>
            <a:xfrm>
              <a:off x="3243000" y="1719000"/>
              <a:ext cx="3420000" cy="34200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grpSp>
          <p:nvGrpSpPr>
            <p:cNvPr id="1576" name="Group 1575">
              <a:extLst>
                <a:ext uri="{FF2B5EF4-FFF2-40B4-BE49-F238E27FC236}">
                  <a16:creationId xmlns:a16="http://schemas.microsoft.com/office/drawing/2014/main" id="{634190D3-B43E-6C42-8609-BC692175939A}"/>
                </a:ext>
              </a:extLst>
            </p:cNvPr>
            <p:cNvGrpSpPr/>
            <p:nvPr/>
          </p:nvGrpSpPr>
          <p:grpSpPr>
            <a:xfrm rot="3600000">
              <a:off x="5235892" y="4488370"/>
              <a:ext cx="734400" cy="237600"/>
              <a:chOff x="5929202" y="3340038"/>
              <a:chExt cx="734400" cy="237600"/>
            </a:xfrm>
          </p:grpSpPr>
          <p:cxnSp>
            <p:nvCxnSpPr>
              <p:cNvPr id="1603" name="Straight Arrow Connector 1602">
                <a:extLst>
                  <a:ext uri="{FF2B5EF4-FFF2-40B4-BE49-F238E27FC236}">
                    <a16:creationId xmlns:a16="http://schemas.microsoft.com/office/drawing/2014/main" id="{F5E41C0E-99A4-4641-8E3E-099EF72F6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7363" y="3340038"/>
                <a:ext cx="0" cy="23760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4" name="Straight Connector 1603">
                <a:extLst>
                  <a:ext uri="{FF2B5EF4-FFF2-40B4-BE49-F238E27FC236}">
                    <a16:creationId xmlns:a16="http://schemas.microsoft.com/office/drawing/2014/main" id="{13826CE5-5F85-7F42-A4CE-44221D233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9202" y="3430026"/>
                <a:ext cx="734400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5" name="Straight Connector 1604">
                <a:extLst>
                  <a:ext uri="{FF2B5EF4-FFF2-40B4-BE49-F238E27FC236}">
                    <a16:creationId xmlns:a16="http://schemas.microsoft.com/office/drawing/2014/main" id="{EF341C4A-8F43-6F4D-9E10-D3797661A8E6}"/>
                  </a:ext>
                </a:extLst>
              </p:cNvPr>
              <p:cNvCxnSpPr/>
              <p:nvPr/>
            </p:nvCxnSpPr>
            <p:spPr>
              <a:xfrm>
                <a:off x="5934318" y="3343213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6" name="Straight Connector 1605">
                <a:extLst>
                  <a:ext uri="{FF2B5EF4-FFF2-40B4-BE49-F238E27FC236}">
                    <a16:creationId xmlns:a16="http://schemas.microsoft.com/office/drawing/2014/main" id="{F1374F55-BD22-0A46-BA68-196FA0E7005B}"/>
                  </a:ext>
                </a:extLst>
              </p:cNvPr>
              <p:cNvCxnSpPr/>
              <p:nvPr/>
            </p:nvCxnSpPr>
            <p:spPr>
              <a:xfrm>
                <a:off x="6110175" y="3341895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7" name="Group 1576">
              <a:extLst>
                <a:ext uri="{FF2B5EF4-FFF2-40B4-BE49-F238E27FC236}">
                  <a16:creationId xmlns:a16="http://schemas.microsoft.com/office/drawing/2014/main" id="{550E1E12-A17E-7F45-AB85-7DCF229666AA}"/>
                </a:ext>
              </a:extLst>
            </p:cNvPr>
            <p:cNvGrpSpPr/>
            <p:nvPr/>
          </p:nvGrpSpPr>
          <p:grpSpPr>
            <a:xfrm rot="7200000">
              <a:off x="3890294" y="4460120"/>
              <a:ext cx="734400" cy="237600"/>
              <a:chOff x="5929202" y="3340038"/>
              <a:chExt cx="734400" cy="237600"/>
            </a:xfrm>
          </p:grpSpPr>
          <p:cxnSp>
            <p:nvCxnSpPr>
              <p:cNvPr id="1599" name="Straight Arrow Connector 1598">
                <a:extLst>
                  <a:ext uri="{FF2B5EF4-FFF2-40B4-BE49-F238E27FC236}">
                    <a16:creationId xmlns:a16="http://schemas.microsoft.com/office/drawing/2014/main" id="{70C36CC9-E800-8245-97EB-F4726B976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7363" y="3340038"/>
                <a:ext cx="0" cy="23760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0" name="Straight Connector 1599">
                <a:extLst>
                  <a:ext uri="{FF2B5EF4-FFF2-40B4-BE49-F238E27FC236}">
                    <a16:creationId xmlns:a16="http://schemas.microsoft.com/office/drawing/2014/main" id="{F316A1B1-63E2-8945-BB18-F7BA7C36C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9202" y="3430026"/>
                <a:ext cx="734400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1" name="Straight Connector 1600">
                <a:extLst>
                  <a:ext uri="{FF2B5EF4-FFF2-40B4-BE49-F238E27FC236}">
                    <a16:creationId xmlns:a16="http://schemas.microsoft.com/office/drawing/2014/main" id="{606E76D7-E570-C34E-BC69-A7E1A9462FA4}"/>
                  </a:ext>
                </a:extLst>
              </p:cNvPr>
              <p:cNvCxnSpPr/>
              <p:nvPr/>
            </p:nvCxnSpPr>
            <p:spPr>
              <a:xfrm>
                <a:off x="5934318" y="3343213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2" name="Straight Connector 1601">
                <a:extLst>
                  <a:ext uri="{FF2B5EF4-FFF2-40B4-BE49-F238E27FC236}">
                    <a16:creationId xmlns:a16="http://schemas.microsoft.com/office/drawing/2014/main" id="{43F55B11-498B-9D4B-A634-4C795D8D4987}"/>
                  </a:ext>
                </a:extLst>
              </p:cNvPr>
              <p:cNvCxnSpPr/>
              <p:nvPr/>
            </p:nvCxnSpPr>
            <p:spPr>
              <a:xfrm>
                <a:off x="6110175" y="3341895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8" name="Group 1577">
              <a:extLst>
                <a:ext uri="{FF2B5EF4-FFF2-40B4-BE49-F238E27FC236}">
                  <a16:creationId xmlns:a16="http://schemas.microsoft.com/office/drawing/2014/main" id="{7193EE7E-8139-F944-8812-72B4645DDF9B}"/>
                </a:ext>
              </a:extLst>
            </p:cNvPr>
            <p:cNvGrpSpPr/>
            <p:nvPr/>
          </p:nvGrpSpPr>
          <p:grpSpPr>
            <a:xfrm rot="10800000">
              <a:off x="3242460" y="3281277"/>
              <a:ext cx="734400" cy="237600"/>
              <a:chOff x="5929202" y="3340038"/>
              <a:chExt cx="734400" cy="237600"/>
            </a:xfrm>
          </p:grpSpPr>
          <p:cxnSp>
            <p:nvCxnSpPr>
              <p:cNvPr id="1595" name="Straight Arrow Connector 1594">
                <a:extLst>
                  <a:ext uri="{FF2B5EF4-FFF2-40B4-BE49-F238E27FC236}">
                    <a16:creationId xmlns:a16="http://schemas.microsoft.com/office/drawing/2014/main" id="{6C8A1375-A324-3441-82B8-A9E917039C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7363" y="3340038"/>
                <a:ext cx="0" cy="23760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6" name="Straight Connector 1595">
                <a:extLst>
                  <a:ext uri="{FF2B5EF4-FFF2-40B4-BE49-F238E27FC236}">
                    <a16:creationId xmlns:a16="http://schemas.microsoft.com/office/drawing/2014/main" id="{30B69950-6C75-3F4E-873A-9918757A42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9202" y="3430026"/>
                <a:ext cx="734400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7" name="Straight Connector 1596">
                <a:extLst>
                  <a:ext uri="{FF2B5EF4-FFF2-40B4-BE49-F238E27FC236}">
                    <a16:creationId xmlns:a16="http://schemas.microsoft.com/office/drawing/2014/main" id="{54AA3569-A124-B241-82AB-608DACC3410A}"/>
                  </a:ext>
                </a:extLst>
              </p:cNvPr>
              <p:cNvCxnSpPr/>
              <p:nvPr/>
            </p:nvCxnSpPr>
            <p:spPr>
              <a:xfrm>
                <a:off x="5934318" y="3343213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8" name="Straight Connector 1597">
                <a:extLst>
                  <a:ext uri="{FF2B5EF4-FFF2-40B4-BE49-F238E27FC236}">
                    <a16:creationId xmlns:a16="http://schemas.microsoft.com/office/drawing/2014/main" id="{CCAEE26F-3D2E-3747-B69C-34C5E0279FAA}"/>
                  </a:ext>
                </a:extLst>
              </p:cNvPr>
              <p:cNvCxnSpPr/>
              <p:nvPr/>
            </p:nvCxnSpPr>
            <p:spPr>
              <a:xfrm>
                <a:off x="6110175" y="3341895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9" name="Group 1578">
              <a:extLst>
                <a:ext uri="{FF2B5EF4-FFF2-40B4-BE49-F238E27FC236}">
                  <a16:creationId xmlns:a16="http://schemas.microsoft.com/office/drawing/2014/main" id="{DDDAF53F-F8A6-ED46-A2A7-021B30E40A05}"/>
                </a:ext>
              </a:extLst>
            </p:cNvPr>
            <p:cNvGrpSpPr/>
            <p:nvPr/>
          </p:nvGrpSpPr>
          <p:grpSpPr>
            <a:xfrm rot="-1800000">
              <a:off x="4188320" y="1884242"/>
              <a:ext cx="236953" cy="734400"/>
              <a:chOff x="2749558" y="2472932"/>
              <a:chExt cx="236953" cy="734400"/>
            </a:xfrm>
          </p:grpSpPr>
          <p:cxnSp>
            <p:nvCxnSpPr>
              <p:cNvPr id="1590" name="Straight Connector 1589">
                <a:extLst>
                  <a:ext uri="{FF2B5EF4-FFF2-40B4-BE49-F238E27FC236}">
                    <a16:creationId xmlns:a16="http://schemas.microsoft.com/office/drawing/2014/main" id="{9613BC63-1985-8A4F-B39F-25094BE204D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74528" y="2840132"/>
                <a:ext cx="734400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1" name="Straight Connector 1590">
                <a:extLst>
                  <a:ext uri="{FF2B5EF4-FFF2-40B4-BE49-F238E27FC236}">
                    <a16:creationId xmlns:a16="http://schemas.microsoft.com/office/drawing/2014/main" id="{92C540F0-814F-3E4A-9E04-B5D78BBF1091}"/>
                  </a:ext>
                </a:extLst>
              </p:cNvPr>
              <p:cNvCxnSpPr/>
              <p:nvPr/>
            </p:nvCxnSpPr>
            <p:spPr>
              <a:xfrm rot="16200000">
                <a:off x="2801615" y="3155516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2" name="Straight Connector 1591">
                <a:extLst>
                  <a:ext uri="{FF2B5EF4-FFF2-40B4-BE49-F238E27FC236}">
                    <a16:creationId xmlns:a16="http://schemas.microsoft.com/office/drawing/2014/main" id="{8854D0B1-BF96-7441-A0E1-810C9E304E0A}"/>
                  </a:ext>
                </a:extLst>
              </p:cNvPr>
              <p:cNvCxnSpPr/>
              <p:nvPr/>
            </p:nvCxnSpPr>
            <p:spPr>
              <a:xfrm rot="16200000">
                <a:off x="2800297" y="2979659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3" name="Straight Arrow Connector 1592">
                <a:extLst>
                  <a:ext uri="{FF2B5EF4-FFF2-40B4-BE49-F238E27FC236}">
                    <a16:creationId xmlns:a16="http://schemas.microsoft.com/office/drawing/2014/main" id="{8CAE76C6-F307-7645-9441-DF842296D7AC}"/>
                  </a:ext>
                </a:extLst>
              </p:cNvPr>
              <p:cNvCxnSpPr/>
              <p:nvPr/>
            </p:nvCxnSpPr>
            <p:spPr>
              <a:xfrm>
                <a:off x="2840836" y="2615351"/>
                <a:ext cx="14567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4" name="Straight Connector 1593">
                <a:extLst>
                  <a:ext uri="{FF2B5EF4-FFF2-40B4-BE49-F238E27FC236}">
                    <a16:creationId xmlns:a16="http://schemas.microsoft.com/office/drawing/2014/main" id="{295EB546-E040-B744-B239-26F5DB0AFD31}"/>
                  </a:ext>
                </a:extLst>
              </p:cNvPr>
              <p:cNvCxnSpPr/>
              <p:nvPr/>
            </p:nvCxnSpPr>
            <p:spPr>
              <a:xfrm rot="16200000">
                <a:off x="2796258" y="2620121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0" name="TextBox 1579">
              <a:extLst>
                <a:ext uri="{FF2B5EF4-FFF2-40B4-BE49-F238E27FC236}">
                  <a16:creationId xmlns:a16="http://schemas.microsoft.com/office/drawing/2014/main" id="{2E47DEA8-5CF3-234A-BA1D-0D43BD146121}"/>
                </a:ext>
              </a:extLst>
            </p:cNvPr>
            <p:cNvSpPr txBox="1"/>
            <p:nvPr/>
          </p:nvSpPr>
          <p:spPr>
            <a:xfrm rot="3600000">
              <a:off x="5960328" y="2645508"/>
              <a:ext cx="3163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/>
                <a:t>—</a:t>
              </a:r>
            </a:p>
          </p:txBody>
        </p:sp>
        <p:sp>
          <p:nvSpPr>
            <p:cNvPr id="1581" name="TextBox 1580">
              <a:extLst>
                <a:ext uri="{FF2B5EF4-FFF2-40B4-BE49-F238E27FC236}">
                  <a16:creationId xmlns:a16="http://schemas.microsoft.com/office/drawing/2014/main" id="{4C2FE443-7058-EB4A-89C4-617FDFD118D9}"/>
                </a:ext>
              </a:extLst>
            </p:cNvPr>
            <p:cNvSpPr txBox="1"/>
            <p:nvPr/>
          </p:nvSpPr>
          <p:spPr>
            <a:xfrm rot="7422524">
              <a:off x="5935296" y="4042689"/>
              <a:ext cx="3163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/>
                <a:t>—</a:t>
              </a:r>
            </a:p>
          </p:txBody>
        </p:sp>
        <p:sp>
          <p:nvSpPr>
            <p:cNvPr id="1582" name="TextBox 1581">
              <a:extLst>
                <a:ext uri="{FF2B5EF4-FFF2-40B4-BE49-F238E27FC236}">
                  <a16:creationId xmlns:a16="http://schemas.microsoft.com/office/drawing/2014/main" id="{102EC6BF-25A7-874A-A964-535AE406FC50}"/>
                </a:ext>
              </a:extLst>
            </p:cNvPr>
            <p:cNvSpPr txBox="1"/>
            <p:nvPr/>
          </p:nvSpPr>
          <p:spPr>
            <a:xfrm rot="14400000">
              <a:off x="3627048" y="3991548"/>
              <a:ext cx="3163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/>
                <a:t>—</a:t>
              </a:r>
            </a:p>
          </p:txBody>
        </p:sp>
        <p:sp>
          <p:nvSpPr>
            <p:cNvPr id="1583" name="TextBox 1582">
              <a:extLst>
                <a:ext uri="{FF2B5EF4-FFF2-40B4-BE49-F238E27FC236}">
                  <a16:creationId xmlns:a16="http://schemas.microsoft.com/office/drawing/2014/main" id="{D8DB2757-BD01-FD48-87F7-7E959837248B}"/>
                </a:ext>
              </a:extLst>
            </p:cNvPr>
            <p:cNvSpPr txBox="1"/>
            <p:nvPr/>
          </p:nvSpPr>
          <p:spPr>
            <a:xfrm rot="17982183">
              <a:off x="3636058" y="2639566"/>
              <a:ext cx="3163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/>
                <a:t>—</a:t>
              </a:r>
            </a:p>
          </p:txBody>
        </p:sp>
        <p:grpSp>
          <p:nvGrpSpPr>
            <p:cNvPr id="1584" name="Group 1583">
              <a:extLst>
                <a:ext uri="{FF2B5EF4-FFF2-40B4-BE49-F238E27FC236}">
                  <a16:creationId xmlns:a16="http://schemas.microsoft.com/office/drawing/2014/main" id="{32B2D47E-5A4A-5542-BE30-831E0053D79E}"/>
                </a:ext>
              </a:extLst>
            </p:cNvPr>
            <p:cNvGrpSpPr/>
            <p:nvPr/>
          </p:nvGrpSpPr>
          <p:grpSpPr>
            <a:xfrm rot="1800000">
              <a:off x="5588552" y="1875570"/>
              <a:ext cx="79091" cy="324000"/>
              <a:chOff x="6803849" y="1772969"/>
              <a:chExt cx="79091" cy="324000"/>
            </a:xfrm>
          </p:grpSpPr>
          <p:cxnSp>
            <p:nvCxnSpPr>
              <p:cNvPr id="1588" name="Straight Connector 1587">
                <a:extLst>
                  <a:ext uri="{FF2B5EF4-FFF2-40B4-BE49-F238E27FC236}">
                    <a16:creationId xmlns:a16="http://schemas.microsoft.com/office/drawing/2014/main" id="{E8BFBC6C-4C73-2449-A812-17F00DDE1A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03849" y="2095487"/>
                <a:ext cx="79091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9" name="Straight Connector 1588">
                <a:extLst>
                  <a:ext uri="{FF2B5EF4-FFF2-40B4-BE49-F238E27FC236}">
                    <a16:creationId xmlns:a16="http://schemas.microsoft.com/office/drawing/2014/main" id="{0247487B-5BA2-3649-8F22-AED47E2207CD}"/>
                  </a:ext>
                </a:extLst>
              </p:cNvPr>
              <p:cNvCxnSpPr/>
              <p:nvPr/>
            </p:nvCxnSpPr>
            <p:spPr>
              <a:xfrm>
                <a:off x="6877027" y="1772969"/>
                <a:ext cx="0" cy="3240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5" name="TextBox 1584">
              <a:extLst>
                <a:ext uri="{FF2B5EF4-FFF2-40B4-BE49-F238E27FC236}">
                  <a16:creationId xmlns:a16="http://schemas.microsoft.com/office/drawing/2014/main" id="{2E21F224-223B-074F-A83C-BCE2692D5872}"/>
                </a:ext>
              </a:extLst>
            </p:cNvPr>
            <p:cNvSpPr txBox="1"/>
            <p:nvPr/>
          </p:nvSpPr>
          <p:spPr>
            <a:xfrm rot="14503630">
              <a:off x="3481872" y="1859365"/>
              <a:ext cx="3031375" cy="312381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101024"/>
                </a:avLst>
              </a:prstTxWarp>
              <a:spAutoFit/>
            </a:bodyPr>
            <a:lstStyle/>
            <a:p>
              <a:pPr algn="ctr"/>
              <a:r>
                <a:rPr lang="en-IT" sz="800" b="1" dirty="0"/>
                <a:t>c</a:t>
              </a:r>
              <a:r>
                <a:rPr lang="en-IT" sz="800" b="1" baseline="-25000" dirty="0"/>
                <a:t>𝜋-2 </a:t>
              </a:r>
              <a:r>
                <a:rPr lang="en-IT" sz="600" b="1" dirty="0"/>
                <a:t>≜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H(…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,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𝜋-3</a:t>
              </a:r>
              <a:r>
                <a:rPr lang="en-IT" sz="800" b="1" dirty="0"/>
                <a:t>H</a:t>
              </a:r>
              <a:r>
                <a:rPr lang="en-IT" sz="800" b="1" baseline="-25000" dirty="0"/>
                <a:t>p</a:t>
              </a:r>
              <a:r>
                <a:rPr lang="en-IT" sz="800" b="1" dirty="0"/>
                <a:t>(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𝜋-3</a:t>
              </a:r>
              <a:r>
                <a:rPr lang="en-IT" sz="800" b="1" dirty="0"/>
                <a:t>)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IT" sz="800" b="1" dirty="0"/>
                <a:t>+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𝜋-3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30000" dirty="0">
                  <a:solidFill>
                    <a:schemeClr val="bg2">
                      <a:lumMod val="50000"/>
                    </a:schemeClr>
                  </a:solidFill>
                </a:rPr>
                <a:t>*</a:t>
              </a:r>
              <a:r>
                <a:rPr lang="en-IT" sz="800" b="1" dirty="0"/>
                <a:t>)</a:t>
              </a:r>
            </a:p>
          </p:txBody>
        </p:sp>
        <p:sp>
          <p:nvSpPr>
            <p:cNvPr id="1586" name="TextBox 1585">
              <a:extLst>
                <a:ext uri="{FF2B5EF4-FFF2-40B4-BE49-F238E27FC236}">
                  <a16:creationId xmlns:a16="http://schemas.microsoft.com/office/drawing/2014/main" id="{65EDA8D4-EE56-484B-9186-DACDB901CAA2}"/>
                </a:ext>
              </a:extLst>
            </p:cNvPr>
            <p:cNvSpPr txBox="1"/>
            <p:nvPr/>
          </p:nvSpPr>
          <p:spPr>
            <a:xfrm rot="7396476">
              <a:off x="3410112" y="1840131"/>
              <a:ext cx="3031375" cy="312381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101024"/>
                </a:avLst>
              </a:prstTxWarp>
              <a:spAutoFit/>
            </a:bodyPr>
            <a:lstStyle/>
            <a:p>
              <a:pPr algn="ctr"/>
              <a:r>
                <a:rPr lang="en-IT" sz="800" b="1" dirty="0"/>
                <a:t>c</a:t>
              </a:r>
              <a:r>
                <a:rPr lang="en-IT" sz="800" b="1" baseline="-25000" dirty="0"/>
                <a:t>𝜋+2 </a:t>
              </a:r>
              <a:r>
                <a:rPr lang="en-IT" sz="600" b="1" dirty="0"/>
                <a:t>≜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H(…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,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𝜋+1</a:t>
              </a:r>
              <a:r>
                <a:rPr lang="en-IT" sz="800" b="1" dirty="0"/>
                <a:t>H</a:t>
              </a:r>
              <a:r>
                <a:rPr lang="en-IT" sz="800" b="1" baseline="-25000" dirty="0"/>
                <a:t>p</a:t>
              </a:r>
              <a:r>
                <a:rPr lang="en-IT" sz="800" b="1" dirty="0"/>
                <a:t>(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𝜋+1</a:t>
              </a:r>
              <a:r>
                <a:rPr lang="en-IT" sz="800" b="1" dirty="0"/>
                <a:t>)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IT" sz="800" b="1" dirty="0"/>
                <a:t>+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𝜋+1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30000" dirty="0">
                  <a:solidFill>
                    <a:schemeClr val="bg2">
                      <a:lumMod val="50000"/>
                    </a:schemeClr>
                  </a:solidFill>
                </a:rPr>
                <a:t>*</a:t>
              </a:r>
              <a:r>
                <a:rPr lang="en-IT" sz="800" b="1" dirty="0"/>
                <a:t>)</a:t>
              </a:r>
            </a:p>
          </p:txBody>
        </p:sp>
        <p:sp>
          <p:nvSpPr>
            <p:cNvPr id="1587" name="TextBox 1586">
              <a:extLst>
                <a:ext uri="{FF2B5EF4-FFF2-40B4-BE49-F238E27FC236}">
                  <a16:creationId xmlns:a16="http://schemas.microsoft.com/office/drawing/2014/main" id="{B554D235-B260-2746-BCAB-B98639F92F4F}"/>
                </a:ext>
              </a:extLst>
            </p:cNvPr>
            <p:cNvSpPr txBox="1"/>
            <p:nvPr/>
          </p:nvSpPr>
          <p:spPr>
            <a:xfrm rot="18130324">
              <a:off x="3457647" y="1908716"/>
              <a:ext cx="3031375" cy="312381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101024"/>
                </a:avLst>
              </a:prstTxWarp>
              <a:spAutoFit/>
            </a:bodyPr>
            <a:lstStyle/>
            <a:p>
              <a:pPr algn="ctr"/>
              <a:r>
                <a:rPr lang="en-IT" sz="800" b="1" dirty="0"/>
                <a:t>c</a:t>
              </a:r>
              <a:r>
                <a:rPr lang="en-IT" sz="800" b="1" baseline="-25000" dirty="0"/>
                <a:t>𝜋-1 </a:t>
              </a:r>
              <a:r>
                <a:rPr lang="en-IT" sz="600" b="1" dirty="0"/>
                <a:t>≜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H(…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,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𝜋-2</a:t>
              </a:r>
              <a:r>
                <a:rPr lang="en-IT" sz="800" b="1" dirty="0"/>
                <a:t>H</a:t>
              </a:r>
              <a:r>
                <a:rPr lang="en-IT" sz="800" b="1" baseline="-25000" dirty="0"/>
                <a:t>p</a:t>
              </a:r>
              <a:r>
                <a:rPr lang="en-IT" sz="800" b="1" dirty="0"/>
                <a:t>(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𝜋-2</a:t>
              </a:r>
              <a:r>
                <a:rPr lang="en-IT" sz="800" b="1" dirty="0"/>
                <a:t>)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IT" sz="800" b="1" dirty="0"/>
                <a:t>+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𝜋-2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30000" dirty="0">
                  <a:solidFill>
                    <a:schemeClr val="bg2">
                      <a:lumMod val="50000"/>
                    </a:schemeClr>
                  </a:solidFill>
                </a:rPr>
                <a:t>*</a:t>
              </a:r>
              <a:r>
                <a:rPr lang="en-IT" sz="800" b="1" dirty="0"/>
                <a:t>)</a:t>
              </a:r>
            </a:p>
          </p:txBody>
        </p:sp>
      </p:grpSp>
      <p:grpSp>
        <p:nvGrpSpPr>
          <p:cNvPr id="1857" name="Group 1856">
            <a:extLst>
              <a:ext uri="{FF2B5EF4-FFF2-40B4-BE49-F238E27FC236}">
                <a16:creationId xmlns:a16="http://schemas.microsoft.com/office/drawing/2014/main" id="{4E0932E7-FEB9-D242-B266-4C16026F1121}"/>
              </a:ext>
            </a:extLst>
          </p:cNvPr>
          <p:cNvGrpSpPr/>
          <p:nvPr/>
        </p:nvGrpSpPr>
        <p:grpSpPr>
          <a:xfrm>
            <a:off x="7220567" y="3636549"/>
            <a:ext cx="3198156" cy="215444"/>
            <a:chOff x="3360880" y="5420254"/>
            <a:chExt cx="3198156" cy="215444"/>
          </a:xfrm>
        </p:grpSpPr>
        <p:sp>
          <p:nvSpPr>
            <p:cNvPr id="1858" name="TextBox 1857">
              <a:extLst>
                <a:ext uri="{FF2B5EF4-FFF2-40B4-BE49-F238E27FC236}">
                  <a16:creationId xmlns:a16="http://schemas.microsoft.com/office/drawing/2014/main" id="{25BEB274-21FF-554A-BFE5-5C249467AAA9}"/>
                </a:ext>
              </a:extLst>
            </p:cNvPr>
            <p:cNvSpPr txBox="1"/>
            <p:nvPr/>
          </p:nvSpPr>
          <p:spPr>
            <a:xfrm>
              <a:off x="3360880" y="5420254"/>
              <a:ext cx="1224451" cy="2154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487363" algn="l"/>
                  <a:tab pos="750888" algn="l"/>
                  <a:tab pos="1376363" algn="l"/>
                </a:tabLst>
              </a:pPr>
              <a:r>
                <a:rPr lang="en-GB" sz="800" b="1" dirty="0"/>
                <a:t>c</a:t>
              </a:r>
              <a:r>
                <a:rPr lang="en-IT" sz="800" b="1" baseline="-25000" dirty="0"/>
                <a:t>𝜋+1 </a:t>
              </a:r>
              <a:r>
                <a:rPr lang="en-IT" sz="600" b="1" dirty="0"/>
                <a:t>≜</a:t>
              </a:r>
              <a:r>
                <a:rPr lang="en-IT" sz="800" b="1" dirty="0"/>
                <a:t> H(tx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,</a:t>
              </a:r>
              <a:r>
                <a:rPr lang="en-IT" sz="800" b="1" baseline="-25000" dirty="0"/>
                <a:t> 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𝛼</a:t>
              </a:r>
              <a:r>
                <a:rPr lang="en-IT" sz="800" b="1" dirty="0"/>
                <a:t>G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,</a:t>
              </a:r>
              <a:r>
                <a:rPr lang="en-IT" sz="800" b="1" baseline="-25000" dirty="0"/>
                <a:t> 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𝛼</a:t>
              </a:r>
              <a:r>
                <a:rPr lang="en-IT" sz="800" b="1" dirty="0"/>
                <a:t>H</a:t>
              </a:r>
              <a:r>
                <a:rPr lang="en-IT" sz="800" b="1" baseline="-25000" dirty="0"/>
                <a:t>p</a:t>
              </a:r>
              <a:r>
                <a:rPr lang="en-IT" sz="800" b="1" dirty="0"/>
                <a:t>(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</a:t>
              </a:r>
              <a:r>
                <a:rPr lang="en-IT" sz="800" b="1" dirty="0"/>
                <a:t>))</a:t>
              </a:r>
            </a:p>
          </p:txBody>
        </p:sp>
        <p:sp>
          <p:nvSpPr>
            <p:cNvPr id="1859" name="TextBox 1858">
              <a:extLst>
                <a:ext uri="{FF2B5EF4-FFF2-40B4-BE49-F238E27FC236}">
                  <a16:creationId xmlns:a16="http://schemas.microsoft.com/office/drawing/2014/main" id="{5AF9BB2B-6529-2B4D-BCAB-77A02C7E8D41}"/>
                </a:ext>
              </a:extLst>
            </p:cNvPr>
            <p:cNvSpPr txBox="1"/>
            <p:nvPr/>
          </p:nvSpPr>
          <p:spPr>
            <a:xfrm>
              <a:off x="4684128" y="5420254"/>
              <a:ext cx="1874908" cy="2154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93700" algn="l"/>
                  <a:tab pos="1243013" algn="l"/>
                  <a:tab pos="2397125" algn="l"/>
                </a:tabLst>
              </a:pPr>
              <a:r>
                <a:rPr lang="en-GB" sz="800" b="1" dirty="0"/>
                <a:t>c</a:t>
              </a:r>
              <a:r>
                <a:rPr lang="en-GB" sz="800" b="1" baseline="-25000" dirty="0"/>
                <a:t>i</a:t>
              </a:r>
              <a:r>
                <a:rPr lang="en-IT" sz="800" b="1" baseline="-25000" dirty="0"/>
                <a:t> </a:t>
              </a:r>
              <a:r>
                <a:rPr lang="en-IT" sz="600" b="1" dirty="0"/>
                <a:t>≜</a:t>
              </a:r>
              <a:r>
                <a:rPr lang="en-IT" sz="800" b="1" dirty="0"/>
                <a:t> H(tx , 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i-1</a:t>
              </a:r>
              <a:r>
                <a:rPr lang="en-IT" sz="800" b="1" dirty="0"/>
                <a:t>G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+</a:t>
              </a:r>
              <a:r>
                <a:rPr lang="en-IT" sz="800" b="1" baseline="-25000" dirty="0"/>
                <a:t> 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i-1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i-</a:t>
              </a:r>
              <a:r>
                <a:rPr lang="en-GB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IT" sz="800" b="1" dirty="0"/>
                <a:t>, 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i-1</a:t>
              </a:r>
              <a:r>
                <a:rPr lang="en-IT" sz="800" b="1" dirty="0"/>
                <a:t>H</a:t>
              </a:r>
              <a:r>
                <a:rPr lang="en-IT" sz="800" b="1" baseline="-25000" dirty="0"/>
                <a:t>p</a:t>
              </a:r>
              <a:r>
                <a:rPr lang="en-IT" sz="800" b="1" dirty="0"/>
                <a:t>(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i-1</a:t>
              </a:r>
              <a:r>
                <a:rPr lang="en-IT" sz="800" b="1" dirty="0"/>
                <a:t>)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+</a:t>
              </a:r>
              <a:r>
                <a:rPr lang="en-IT" sz="800" b="1" baseline="-25000" dirty="0"/>
                <a:t> 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i-1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30000" dirty="0">
                  <a:solidFill>
                    <a:schemeClr val="bg2">
                      <a:lumMod val="50000"/>
                    </a:schemeClr>
                  </a:solidFill>
                </a:rPr>
                <a:t>*</a:t>
              </a:r>
              <a:r>
                <a:rPr lang="en-IT" sz="800" b="1" dirty="0"/>
                <a:t>)</a:t>
              </a:r>
            </a:p>
          </p:txBody>
        </p:sp>
      </p:grpSp>
      <p:sp>
        <p:nvSpPr>
          <p:cNvPr id="1863" name="TextBox 1862">
            <a:extLst>
              <a:ext uri="{FF2B5EF4-FFF2-40B4-BE49-F238E27FC236}">
                <a16:creationId xmlns:a16="http://schemas.microsoft.com/office/drawing/2014/main" id="{05ABDB6D-5752-BE4F-BBCD-97114C8B8C3B}"/>
              </a:ext>
            </a:extLst>
          </p:cNvPr>
          <p:cNvSpPr txBox="1"/>
          <p:nvPr/>
        </p:nvSpPr>
        <p:spPr>
          <a:xfrm>
            <a:off x="6817743" y="297267"/>
            <a:ext cx="57600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T" sz="1000" dirty="0">
                <a:solidFill>
                  <a:schemeClr val="bg1"/>
                </a:solidFill>
              </a:rPr>
              <a:t>bLSAG</a:t>
            </a:r>
          </a:p>
        </p:txBody>
      </p:sp>
      <p:grpSp>
        <p:nvGrpSpPr>
          <p:cNvPr id="1864" name="Group 1863">
            <a:extLst>
              <a:ext uri="{FF2B5EF4-FFF2-40B4-BE49-F238E27FC236}">
                <a16:creationId xmlns:a16="http://schemas.microsoft.com/office/drawing/2014/main" id="{A6E3B4A9-A560-8744-B0D6-89F3EFB3724F}"/>
              </a:ext>
            </a:extLst>
          </p:cNvPr>
          <p:cNvGrpSpPr/>
          <p:nvPr/>
        </p:nvGrpSpPr>
        <p:grpSpPr>
          <a:xfrm>
            <a:off x="6899634" y="4205585"/>
            <a:ext cx="3674203" cy="466237"/>
            <a:chOff x="3050330" y="5882025"/>
            <a:chExt cx="3674203" cy="466237"/>
          </a:xfrm>
        </p:grpSpPr>
        <p:sp>
          <p:nvSpPr>
            <p:cNvPr id="1871" name="TextBox 1870">
              <a:extLst>
                <a:ext uri="{FF2B5EF4-FFF2-40B4-BE49-F238E27FC236}">
                  <a16:creationId xmlns:a16="http://schemas.microsoft.com/office/drawing/2014/main" id="{8837FE64-6B31-A243-AA1F-8170065E9A2A}"/>
                </a:ext>
              </a:extLst>
            </p:cNvPr>
            <p:cNvSpPr txBox="1"/>
            <p:nvPr/>
          </p:nvSpPr>
          <p:spPr>
            <a:xfrm>
              <a:off x="6491777" y="6003651"/>
              <a:ext cx="232756" cy="320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800" b="1" dirty="0">
                  <a:solidFill>
                    <a:schemeClr val="bg1"/>
                  </a:solidFill>
                </a:rPr>
                <a:t>?</a:t>
              </a:r>
            </a:p>
          </p:txBody>
        </p:sp>
        <p:sp>
          <p:nvSpPr>
            <p:cNvPr id="1866" name="Right Brace 1865">
              <a:extLst>
                <a:ext uri="{FF2B5EF4-FFF2-40B4-BE49-F238E27FC236}">
                  <a16:creationId xmlns:a16="http://schemas.microsoft.com/office/drawing/2014/main" id="{123DCDAE-E3ED-D049-A2A8-58A6CC80565E}"/>
                </a:ext>
              </a:extLst>
            </p:cNvPr>
            <p:cNvSpPr/>
            <p:nvPr/>
          </p:nvSpPr>
          <p:spPr>
            <a:xfrm rot="16200000">
              <a:off x="4548234" y="5680362"/>
              <a:ext cx="90152" cy="774840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T">
                <a:solidFill>
                  <a:schemeClr val="bg1"/>
                </a:solidFill>
              </a:endParaRPr>
            </a:p>
          </p:txBody>
        </p:sp>
        <p:sp>
          <p:nvSpPr>
            <p:cNvPr id="1867" name="Right Brace 1866">
              <a:extLst>
                <a:ext uri="{FF2B5EF4-FFF2-40B4-BE49-F238E27FC236}">
                  <a16:creationId xmlns:a16="http://schemas.microsoft.com/office/drawing/2014/main" id="{D1F7A1EA-CA9E-2747-B504-9E92E96BB094}"/>
                </a:ext>
              </a:extLst>
            </p:cNvPr>
            <p:cNvSpPr/>
            <p:nvPr/>
          </p:nvSpPr>
          <p:spPr>
            <a:xfrm rot="16200000">
              <a:off x="5931124" y="5680362"/>
              <a:ext cx="90152" cy="774840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T">
                <a:solidFill>
                  <a:schemeClr val="bg1"/>
                </a:solidFill>
              </a:endParaRPr>
            </a:p>
          </p:txBody>
        </p:sp>
        <p:sp>
          <p:nvSpPr>
            <p:cNvPr id="1868" name="TextBox 1867">
              <a:extLst>
                <a:ext uri="{FF2B5EF4-FFF2-40B4-BE49-F238E27FC236}">
                  <a16:creationId xmlns:a16="http://schemas.microsoft.com/office/drawing/2014/main" id="{372D705A-F29F-694A-BE6F-61F93505BDF6}"/>
                </a:ext>
              </a:extLst>
            </p:cNvPr>
            <p:cNvSpPr txBox="1"/>
            <p:nvPr/>
          </p:nvSpPr>
          <p:spPr>
            <a:xfrm>
              <a:off x="3050330" y="5886597"/>
              <a:ext cx="5757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700" i="1" dirty="0">
                  <a:solidFill>
                    <a:schemeClr val="bg1"/>
                  </a:solidFill>
                </a:rPr>
                <a:t>𝑓 </a:t>
              </a:r>
              <a:r>
                <a:rPr lang="en-IT" sz="800" dirty="0">
                  <a:solidFill>
                    <a:schemeClr val="bg1"/>
                  </a:solidFill>
                </a:rPr>
                <a:t>(</a:t>
              </a:r>
              <a:r>
                <a:rPr lang="en-IT" sz="800" baseline="-25000" dirty="0">
                  <a:solidFill>
                    <a:schemeClr val="bg1"/>
                  </a:solidFill>
                </a:rPr>
                <a:t> </a:t>
              </a:r>
              <a:r>
                <a:rPr lang="en-IT" sz="800" b="1" dirty="0">
                  <a:solidFill>
                    <a:schemeClr val="bg1"/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1"/>
                  </a:solidFill>
                </a:rPr>
                <a:t> i </a:t>
              </a:r>
              <a:r>
                <a:rPr lang="en-IT" sz="800" dirty="0">
                  <a:solidFill>
                    <a:schemeClr val="bg1"/>
                  </a:solidFill>
                </a:rPr>
                <a:t>,</a:t>
              </a:r>
              <a:r>
                <a:rPr lang="en-IT" sz="800" baseline="-25000" dirty="0">
                  <a:solidFill>
                    <a:schemeClr val="bg1"/>
                  </a:solidFill>
                </a:rPr>
                <a:t> </a:t>
              </a:r>
              <a:r>
                <a:rPr lang="en-IT" sz="800" b="1" dirty="0">
                  <a:solidFill>
                    <a:schemeClr val="bg1"/>
                  </a:solidFill>
                </a:rPr>
                <a:t>tx</a:t>
              </a:r>
              <a:r>
                <a:rPr lang="en-IT" sz="800" dirty="0">
                  <a:solidFill>
                    <a:schemeClr val="bg1"/>
                  </a:solidFill>
                </a:rPr>
                <a:t>,</a:t>
              </a:r>
              <a:endParaRPr lang="en-IT" sz="800" baseline="-25000" dirty="0">
                <a:solidFill>
                  <a:schemeClr val="bg1"/>
                </a:solidFill>
              </a:endParaRPr>
            </a:p>
            <a:p>
              <a:r>
                <a:rPr lang="en-IT" sz="800" b="1" dirty="0">
                  <a:solidFill>
                    <a:schemeClr val="bg1"/>
                  </a:solidFill>
                </a:rPr>
                <a:t>c</a:t>
              </a:r>
              <a:r>
                <a:rPr lang="en-IT" sz="800" b="1" baseline="-25000" dirty="0">
                  <a:solidFill>
                    <a:schemeClr val="bg1"/>
                  </a:solidFill>
                </a:rPr>
                <a:t>1 </a:t>
              </a:r>
              <a:r>
                <a:rPr lang="en-IT" sz="800" dirty="0">
                  <a:solidFill>
                    <a:schemeClr val="bg1"/>
                  </a:solidFill>
                </a:rPr>
                <a:t>,</a:t>
              </a:r>
              <a:r>
                <a:rPr lang="en-IT" sz="800" baseline="-25000" dirty="0">
                  <a:solidFill>
                    <a:schemeClr val="bg1"/>
                  </a:solidFill>
                </a:rPr>
                <a:t> </a:t>
              </a:r>
              <a:r>
                <a:rPr lang="en-IT" sz="800" b="1" dirty="0">
                  <a:solidFill>
                    <a:schemeClr val="bg1"/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1"/>
                  </a:solidFill>
                </a:rPr>
                <a:t>i </a:t>
              </a:r>
              <a:r>
                <a:rPr lang="en-IT" sz="800" dirty="0">
                  <a:solidFill>
                    <a:schemeClr val="bg1"/>
                  </a:solidFill>
                </a:rPr>
                <a:t>,</a:t>
              </a:r>
              <a:r>
                <a:rPr lang="en-IT" sz="800" b="1" dirty="0">
                  <a:solidFill>
                    <a:schemeClr val="bg1"/>
                  </a:solidFill>
                </a:rPr>
                <a:t> X</a:t>
              </a:r>
              <a:r>
                <a:rPr lang="en-IT" sz="800" b="1" baseline="30000" dirty="0">
                  <a:solidFill>
                    <a:schemeClr val="bg1"/>
                  </a:solidFill>
                </a:rPr>
                <a:t>* </a:t>
              </a:r>
              <a:r>
                <a:rPr lang="en-IT" sz="800" dirty="0">
                  <a:solidFill>
                    <a:schemeClr val="bg1"/>
                  </a:solidFill>
                </a:rPr>
                <a:t>)</a:t>
              </a:r>
              <a:endParaRPr lang="en-IT" sz="800" b="1" dirty="0">
                <a:solidFill>
                  <a:schemeClr val="bg1"/>
                </a:solidFill>
              </a:endParaRPr>
            </a:p>
            <a:p>
              <a:endParaRPr lang="en-IT" sz="800" dirty="0"/>
            </a:p>
          </p:txBody>
        </p:sp>
        <p:sp>
          <p:nvSpPr>
            <p:cNvPr id="1869" name="Left Brace 1868">
              <a:extLst>
                <a:ext uri="{FF2B5EF4-FFF2-40B4-BE49-F238E27FC236}">
                  <a16:creationId xmlns:a16="http://schemas.microsoft.com/office/drawing/2014/main" id="{6804F287-CCA1-0744-A5FE-3F6972E23124}"/>
                </a:ext>
              </a:extLst>
            </p:cNvPr>
            <p:cNvSpPr/>
            <p:nvPr/>
          </p:nvSpPr>
          <p:spPr>
            <a:xfrm>
              <a:off x="3595419" y="5882025"/>
              <a:ext cx="60852" cy="355086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sp>
        <p:nvSpPr>
          <p:cNvPr id="1426" name="TextBox 1425">
            <a:extLst>
              <a:ext uri="{FF2B5EF4-FFF2-40B4-BE49-F238E27FC236}">
                <a16:creationId xmlns:a16="http://schemas.microsoft.com/office/drawing/2014/main" id="{0E683818-62B8-6249-A6B5-6FC6FD032229}"/>
              </a:ext>
            </a:extLst>
          </p:cNvPr>
          <p:cNvSpPr txBox="1"/>
          <p:nvPr/>
        </p:nvSpPr>
        <p:spPr>
          <a:xfrm>
            <a:off x="2916305" y="4446056"/>
            <a:ext cx="57600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T" sz="1000" dirty="0">
                <a:solidFill>
                  <a:schemeClr val="bg1"/>
                </a:solidFill>
              </a:rPr>
              <a:t>MLSAG</a:t>
            </a:r>
          </a:p>
        </p:txBody>
      </p:sp>
      <p:grpSp>
        <p:nvGrpSpPr>
          <p:cNvPr id="1661" name="Group 1660">
            <a:extLst>
              <a:ext uri="{FF2B5EF4-FFF2-40B4-BE49-F238E27FC236}">
                <a16:creationId xmlns:a16="http://schemas.microsoft.com/office/drawing/2014/main" id="{F9948BE1-CC20-DF4F-9979-7A04B9CBC1EF}"/>
              </a:ext>
            </a:extLst>
          </p:cNvPr>
          <p:cNvGrpSpPr/>
          <p:nvPr/>
        </p:nvGrpSpPr>
        <p:grpSpPr>
          <a:xfrm>
            <a:off x="6903561" y="4006265"/>
            <a:ext cx="3795264" cy="735915"/>
            <a:chOff x="4473688" y="5696817"/>
            <a:chExt cx="3795264" cy="735915"/>
          </a:xfrm>
        </p:grpSpPr>
        <p:grpSp>
          <p:nvGrpSpPr>
            <p:cNvPr id="1662" name="Group 1661">
              <a:extLst>
                <a:ext uri="{FF2B5EF4-FFF2-40B4-BE49-F238E27FC236}">
                  <a16:creationId xmlns:a16="http://schemas.microsoft.com/office/drawing/2014/main" id="{DD5859CB-AF7D-8748-9E54-799D2B698036}"/>
                </a:ext>
              </a:extLst>
            </p:cNvPr>
            <p:cNvGrpSpPr/>
            <p:nvPr/>
          </p:nvGrpSpPr>
          <p:grpSpPr>
            <a:xfrm>
              <a:off x="4473688" y="5696817"/>
              <a:ext cx="3795264" cy="735915"/>
              <a:chOff x="3050330" y="5705443"/>
              <a:chExt cx="3795264" cy="735915"/>
            </a:xfrm>
          </p:grpSpPr>
          <p:grpSp>
            <p:nvGrpSpPr>
              <p:cNvPr id="1664" name="Group 1663">
                <a:extLst>
                  <a:ext uri="{FF2B5EF4-FFF2-40B4-BE49-F238E27FC236}">
                    <a16:creationId xmlns:a16="http://schemas.microsoft.com/office/drawing/2014/main" id="{B07D061F-59E8-3845-AB24-A72DAD786496}"/>
                  </a:ext>
                </a:extLst>
              </p:cNvPr>
              <p:cNvGrpSpPr/>
              <p:nvPr/>
            </p:nvGrpSpPr>
            <p:grpSpPr>
              <a:xfrm>
                <a:off x="3060405" y="5705443"/>
                <a:ext cx="3785189" cy="735915"/>
                <a:chOff x="2966484" y="5218664"/>
                <a:chExt cx="3785189" cy="495109"/>
              </a:xfrm>
            </p:grpSpPr>
            <p:sp>
              <p:nvSpPr>
                <p:cNvPr id="1669" name="TextBox 1668">
                  <a:extLst>
                    <a:ext uri="{FF2B5EF4-FFF2-40B4-BE49-F238E27FC236}">
                      <a16:creationId xmlns:a16="http://schemas.microsoft.com/office/drawing/2014/main" id="{54E64A0B-ED2A-124F-BCD2-38CF30F0527B}"/>
                    </a:ext>
                  </a:extLst>
                </p:cNvPr>
                <p:cNvSpPr txBox="1"/>
                <p:nvPr/>
              </p:nvSpPr>
              <p:spPr>
                <a:xfrm>
                  <a:off x="2966484" y="5218664"/>
                  <a:ext cx="3785189" cy="47625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b="1" dirty="0">
                      <a:solidFill>
                        <a:schemeClr val="bg1"/>
                      </a:solidFill>
                    </a:rPr>
                    <a:t>                          X</a:t>
                  </a:r>
                  <a:r>
                    <a:rPr lang="en-GB" sz="800" b="1" baseline="30000" dirty="0">
                      <a:solidFill>
                        <a:schemeClr val="bg1"/>
                      </a:solidFill>
                    </a:rPr>
                    <a:t>*</a:t>
                  </a:r>
                  <a:r>
                    <a:rPr lang="en-GB" sz="800" b="1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GB" sz="800" dirty="0">
                      <a:solidFill>
                        <a:schemeClr val="bg1"/>
                      </a:solidFill>
                    </a:rPr>
                    <a:t>never seen on-chain before </a:t>
                  </a:r>
                  <a:r>
                    <a:rPr lang="en-GB" sz="800" b="1" dirty="0">
                      <a:solidFill>
                        <a:schemeClr val="bg1"/>
                      </a:solidFill>
                    </a:rPr>
                    <a:t>?</a:t>
                  </a:r>
                </a:p>
                <a:p>
                  <a:endParaRPr lang="en-GB" sz="800" b="1" dirty="0">
                    <a:solidFill>
                      <a:schemeClr val="bg1"/>
                    </a:solidFill>
                  </a:endParaRPr>
                </a:p>
                <a:p>
                  <a:r>
                    <a:rPr lang="en-GB" sz="800" b="1" dirty="0">
                      <a:solidFill>
                        <a:schemeClr val="bg1"/>
                      </a:solidFill>
                    </a:rPr>
                    <a:t>                          𝑙 X</a:t>
                  </a:r>
                  <a:r>
                    <a:rPr lang="en-GB" sz="800" b="1" baseline="30000" dirty="0">
                      <a:solidFill>
                        <a:schemeClr val="bg1"/>
                      </a:solidFill>
                    </a:rPr>
                    <a:t>*</a:t>
                  </a:r>
                  <a:r>
                    <a:rPr lang="en-GB" sz="800" b="1" dirty="0">
                      <a:solidFill>
                        <a:schemeClr val="bg1"/>
                      </a:solidFill>
                    </a:rPr>
                    <a:t> = 0                   </a:t>
                  </a:r>
                  <a:r>
                    <a:rPr lang="en-GB" sz="400" b="1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GB" sz="800" b="1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GB" sz="600" dirty="0" err="1">
                      <a:solidFill>
                        <a:schemeClr val="bg1"/>
                      </a:solidFill>
                    </a:rPr>
                    <a:t>c</a:t>
                  </a:r>
                  <a:r>
                    <a:rPr lang="en-GB" sz="600" baseline="-25000" dirty="0" err="1">
                      <a:solidFill>
                        <a:schemeClr val="bg1"/>
                      </a:solidFill>
                    </a:rPr>
                    <a:t>n</a:t>
                  </a:r>
                  <a:r>
                    <a:rPr lang="en-GB" sz="600" dirty="0">
                      <a:solidFill>
                        <a:schemeClr val="bg1"/>
                      </a:solidFill>
                    </a:rPr>
                    <a:t> = c</a:t>
                  </a:r>
                  <a:r>
                    <a:rPr lang="en-IT" sz="600" baseline="-25000" dirty="0">
                      <a:solidFill>
                        <a:schemeClr val="bg1"/>
                      </a:solidFill>
                    </a:rPr>
                    <a:t>n</a:t>
                  </a:r>
                  <a:r>
                    <a:rPr lang="en-IT" sz="600" dirty="0">
                      <a:solidFill>
                        <a:schemeClr val="bg1"/>
                      </a:solidFill>
                    </a:rPr>
                    <a:t>(</a:t>
                  </a:r>
                  <a:r>
                    <a:rPr lang="en-IT" sz="600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600" dirty="0">
                      <a:solidFill>
                        <a:schemeClr val="bg1"/>
                      </a:solidFill>
                    </a:rPr>
                    <a:t>c</a:t>
                  </a:r>
                  <a:r>
                    <a:rPr lang="en-IT" sz="600" baseline="-25000" dirty="0">
                      <a:solidFill>
                        <a:schemeClr val="bg1"/>
                      </a:solidFill>
                    </a:rPr>
                    <a:t>n-1</a:t>
                  </a:r>
                  <a:r>
                    <a:rPr lang="en-IT" sz="600" dirty="0">
                      <a:solidFill>
                        <a:schemeClr val="bg1"/>
                      </a:solidFill>
                    </a:rPr>
                    <a:t>(</a:t>
                  </a:r>
                  <a:r>
                    <a:rPr lang="en-IT" sz="600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600" dirty="0">
                      <a:solidFill>
                        <a:schemeClr val="bg1"/>
                      </a:solidFill>
                    </a:rPr>
                    <a:t>…(</a:t>
                  </a:r>
                  <a:r>
                    <a:rPr lang="en-IT" sz="600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600" dirty="0">
                      <a:solidFill>
                        <a:schemeClr val="bg1"/>
                      </a:solidFill>
                    </a:rPr>
                    <a:t>c</a:t>
                  </a:r>
                  <a:r>
                    <a:rPr lang="en-IT" sz="600" baseline="-25000" dirty="0">
                      <a:solidFill>
                        <a:schemeClr val="bg1"/>
                      </a:solidFill>
                    </a:rPr>
                    <a:t>2</a:t>
                  </a:r>
                  <a:r>
                    <a:rPr lang="en-IT" sz="600" dirty="0">
                      <a:solidFill>
                        <a:schemeClr val="bg1"/>
                      </a:solidFill>
                    </a:rPr>
                    <a:t>(</a:t>
                  </a:r>
                  <a:r>
                    <a:rPr lang="en-IT" sz="600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600" dirty="0">
                      <a:solidFill>
                        <a:schemeClr val="bg1"/>
                      </a:solidFill>
                    </a:rPr>
                    <a:t>c</a:t>
                  </a:r>
                  <a:r>
                    <a:rPr lang="en-IT" sz="600" baseline="-25000" dirty="0">
                      <a:solidFill>
                        <a:schemeClr val="bg1"/>
                      </a:solidFill>
                    </a:rPr>
                    <a:t>1 </a:t>
                  </a:r>
                  <a:r>
                    <a:rPr lang="en-IT" sz="600" dirty="0">
                      <a:solidFill>
                        <a:schemeClr val="bg1"/>
                      </a:solidFill>
                    </a:rPr>
                    <a:t>)</a:t>
                  </a:r>
                  <a:r>
                    <a:rPr lang="en-IT" sz="600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600" dirty="0">
                      <a:solidFill>
                        <a:schemeClr val="bg1"/>
                      </a:solidFill>
                    </a:rPr>
                    <a:t>)</a:t>
                  </a:r>
                  <a:r>
                    <a:rPr lang="en-IT" sz="600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600" dirty="0">
                      <a:solidFill>
                        <a:schemeClr val="bg1"/>
                      </a:solidFill>
                    </a:rPr>
                    <a:t>)</a:t>
                  </a:r>
                  <a:r>
                    <a:rPr lang="en-IT" sz="600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600" dirty="0">
                      <a:solidFill>
                        <a:schemeClr val="bg1"/>
                      </a:solidFill>
                    </a:rPr>
                    <a:t>)  </a:t>
                  </a:r>
                  <a:r>
                    <a:rPr lang="en-IT" sz="600" i="1" dirty="0">
                      <a:solidFill>
                        <a:schemeClr val="bg1"/>
                      </a:solidFill>
                    </a:rPr>
                    <a:t>as previously seen in SAG</a:t>
                  </a:r>
                </a:p>
                <a:p>
                  <a:pPr algn="r"/>
                  <a:endParaRPr lang="en-IT" sz="800" dirty="0">
                    <a:solidFill>
                      <a:schemeClr val="bg1"/>
                    </a:solidFill>
                  </a:endParaRPr>
                </a:p>
                <a:p>
                  <a:pPr algn="r"/>
                  <a:r>
                    <a:rPr lang="en-IT" sz="800" b="1" dirty="0">
                      <a:solidFill>
                        <a:schemeClr val="bg1"/>
                      </a:solidFill>
                    </a:rPr>
                    <a:t>H(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tx, r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n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G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+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c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n</a:t>
                  </a:r>
                  <a:r>
                    <a:rPr lang="en-IT" sz="800" dirty="0">
                      <a:solidFill>
                        <a:schemeClr val="bg1"/>
                      </a:solidFill>
                    </a:rPr>
                    <a:t>(</a:t>
                  </a:r>
                  <a:r>
                    <a:rPr lang="en-IT" sz="800" dirty="0">
                      <a:solidFill>
                        <a:schemeClr val="bg2"/>
                      </a:solidFill>
                    </a:rPr>
                    <a:t>tx, c</a:t>
                  </a:r>
                  <a:r>
                    <a:rPr lang="en-IT" sz="800" baseline="-25000" dirty="0">
                      <a:solidFill>
                        <a:schemeClr val="bg2"/>
                      </a:solidFill>
                    </a:rPr>
                    <a:t>1 </a:t>
                  </a:r>
                  <a:r>
                    <a:rPr lang="en-IT" sz="800" dirty="0">
                      <a:solidFill>
                        <a:schemeClr val="bg2"/>
                      </a:solidFill>
                    </a:rPr>
                    <a:t>,r</a:t>
                  </a:r>
                  <a:r>
                    <a:rPr lang="en-IT" sz="800" baseline="-25000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GB" sz="800" baseline="-25000" dirty="0" err="1">
                      <a:solidFill>
                        <a:schemeClr val="bg2"/>
                      </a:solidFill>
                    </a:rPr>
                    <a:t>i</a:t>
                  </a:r>
                  <a:r>
                    <a:rPr lang="en-GB" sz="800" baseline="-25000" dirty="0">
                      <a:solidFill>
                        <a:schemeClr val="bg2"/>
                      </a:solidFill>
                    </a:rPr>
                    <a:t> ≠ n</a:t>
                  </a:r>
                  <a:r>
                    <a:rPr lang="en-IT" sz="800" baseline="-25000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IT" sz="800" dirty="0">
                      <a:solidFill>
                        <a:schemeClr val="bg2"/>
                      </a:solidFill>
                    </a:rPr>
                    <a:t>, X</a:t>
                  </a:r>
                  <a:r>
                    <a:rPr lang="en-IT" sz="800" baseline="-25000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GB" sz="800" baseline="-25000" dirty="0" err="1">
                      <a:solidFill>
                        <a:schemeClr val="bg2"/>
                      </a:solidFill>
                    </a:rPr>
                    <a:t>i</a:t>
                  </a:r>
                  <a:r>
                    <a:rPr lang="en-GB" sz="800" baseline="-25000" dirty="0">
                      <a:solidFill>
                        <a:schemeClr val="bg2"/>
                      </a:solidFill>
                    </a:rPr>
                    <a:t> ≠ n</a:t>
                  </a:r>
                  <a:r>
                    <a:rPr lang="en-IT" sz="800" dirty="0">
                      <a:solidFill>
                        <a:schemeClr val="bg1"/>
                      </a:solidFill>
                    </a:rPr>
                    <a:t>)</a:t>
                  </a:r>
                  <a:r>
                    <a:rPr lang="en-IT" sz="800" b="1" baseline="-25000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n 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, r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n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H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p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(X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n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)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+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c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n</a:t>
                  </a:r>
                  <a:r>
                    <a:rPr lang="en-IT" sz="800" dirty="0">
                      <a:solidFill>
                        <a:schemeClr val="bg1"/>
                      </a:solidFill>
                    </a:rPr>
                    <a:t>(</a:t>
                  </a:r>
                  <a:r>
                    <a:rPr lang="en-IT" sz="800" dirty="0">
                      <a:solidFill>
                        <a:schemeClr val="bg2"/>
                      </a:solidFill>
                    </a:rPr>
                    <a:t>tx, c</a:t>
                  </a:r>
                  <a:r>
                    <a:rPr lang="en-IT" sz="800" baseline="-25000" dirty="0">
                      <a:solidFill>
                        <a:schemeClr val="bg2"/>
                      </a:solidFill>
                    </a:rPr>
                    <a:t>1 </a:t>
                  </a:r>
                  <a:r>
                    <a:rPr lang="en-IT" sz="800" dirty="0">
                      <a:solidFill>
                        <a:schemeClr val="bg2"/>
                      </a:solidFill>
                    </a:rPr>
                    <a:t>,r</a:t>
                  </a:r>
                  <a:r>
                    <a:rPr lang="en-IT" sz="800" baseline="-25000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GB" sz="800" baseline="-25000" dirty="0" err="1">
                      <a:solidFill>
                        <a:schemeClr val="bg2"/>
                      </a:solidFill>
                    </a:rPr>
                    <a:t>i</a:t>
                  </a:r>
                  <a:r>
                    <a:rPr lang="en-GB" sz="800" baseline="-25000" dirty="0">
                      <a:solidFill>
                        <a:schemeClr val="bg2"/>
                      </a:solidFill>
                    </a:rPr>
                    <a:t> ≠ n</a:t>
                  </a:r>
                  <a:r>
                    <a:rPr lang="en-IT" sz="800" baseline="-25000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IT" sz="800" dirty="0">
                      <a:solidFill>
                        <a:schemeClr val="bg2"/>
                      </a:solidFill>
                    </a:rPr>
                    <a:t>, X</a:t>
                  </a:r>
                  <a:r>
                    <a:rPr lang="en-IT" sz="800" baseline="-25000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GB" sz="800" baseline="-25000" dirty="0" err="1">
                      <a:solidFill>
                        <a:schemeClr val="bg2"/>
                      </a:solidFill>
                    </a:rPr>
                    <a:t>i</a:t>
                  </a:r>
                  <a:r>
                    <a:rPr lang="en-GB" sz="800" baseline="-25000" dirty="0">
                      <a:solidFill>
                        <a:schemeClr val="bg2"/>
                      </a:solidFill>
                    </a:rPr>
                    <a:t> ≠ n</a:t>
                  </a:r>
                  <a:r>
                    <a:rPr lang="en-IT" sz="800" dirty="0">
                      <a:solidFill>
                        <a:schemeClr val="bg1"/>
                      </a:solidFill>
                    </a:rPr>
                    <a:t>)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IT" sz="800" b="1" baseline="30000" dirty="0">
                      <a:solidFill>
                        <a:schemeClr val="bg1"/>
                      </a:solidFill>
                    </a:rPr>
                    <a:t>* 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)  =  c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1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   </a:t>
                  </a:r>
                </a:p>
              </p:txBody>
            </p:sp>
            <p:sp>
              <p:nvSpPr>
                <p:cNvPr id="1670" name="TextBox 1669">
                  <a:extLst>
                    <a:ext uri="{FF2B5EF4-FFF2-40B4-BE49-F238E27FC236}">
                      <a16:creationId xmlns:a16="http://schemas.microsoft.com/office/drawing/2014/main" id="{926D1726-C10A-B649-9584-D37CA0E9C7E9}"/>
                    </a:ext>
                  </a:extLst>
                </p:cNvPr>
                <p:cNvSpPr txBox="1"/>
                <p:nvPr/>
              </p:nvSpPr>
              <p:spPr>
                <a:xfrm>
                  <a:off x="6401205" y="5498329"/>
                  <a:ext cx="23275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T" sz="800" b="1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sp>
            <p:nvSpPr>
              <p:cNvPr id="1665" name="Right Brace 1664">
                <a:extLst>
                  <a:ext uri="{FF2B5EF4-FFF2-40B4-BE49-F238E27FC236}">
                    <a16:creationId xmlns:a16="http://schemas.microsoft.com/office/drawing/2014/main" id="{9777E39D-1F01-AC4C-8A0E-9C850A50AC0D}"/>
                  </a:ext>
                </a:extLst>
              </p:cNvPr>
              <p:cNvSpPr/>
              <p:nvPr/>
            </p:nvSpPr>
            <p:spPr>
              <a:xfrm rot="16200000">
                <a:off x="4548234" y="5796734"/>
                <a:ext cx="90152" cy="774840"/>
              </a:xfrm>
              <a:prstGeom prst="righ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T">
                  <a:solidFill>
                    <a:schemeClr val="bg1"/>
                  </a:solidFill>
                </a:endParaRPr>
              </a:p>
            </p:txBody>
          </p:sp>
          <p:sp>
            <p:nvSpPr>
              <p:cNvPr id="1666" name="Right Brace 1665">
                <a:extLst>
                  <a:ext uri="{FF2B5EF4-FFF2-40B4-BE49-F238E27FC236}">
                    <a16:creationId xmlns:a16="http://schemas.microsoft.com/office/drawing/2014/main" id="{BE5D2E22-9823-0446-8F4A-3E7F62E93AE2}"/>
                  </a:ext>
                </a:extLst>
              </p:cNvPr>
              <p:cNvSpPr/>
              <p:nvPr/>
            </p:nvSpPr>
            <p:spPr>
              <a:xfrm rot="16200000">
                <a:off x="5931124" y="5796734"/>
                <a:ext cx="90152" cy="774840"/>
              </a:xfrm>
              <a:prstGeom prst="righ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T">
                  <a:solidFill>
                    <a:schemeClr val="bg1"/>
                  </a:solidFill>
                </a:endParaRPr>
              </a:p>
            </p:txBody>
          </p:sp>
          <p:sp>
            <p:nvSpPr>
              <p:cNvPr id="1667" name="TextBox 1666">
                <a:extLst>
                  <a:ext uri="{FF2B5EF4-FFF2-40B4-BE49-F238E27FC236}">
                    <a16:creationId xmlns:a16="http://schemas.microsoft.com/office/drawing/2014/main" id="{7CC38E9F-A251-754F-BCA9-3DA44DEA0CC5}"/>
                  </a:ext>
                </a:extLst>
              </p:cNvPr>
              <p:cNvSpPr txBox="1"/>
              <p:nvPr/>
            </p:nvSpPr>
            <p:spPr>
              <a:xfrm>
                <a:off x="3050330" y="5885246"/>
                <a:ext cx="575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T" sz="700" i="1" dirty="0">
                    <a:solidFill>
                      <a:schemeClr val="bg1"/>
                    </a:solidFill>
                  </a:rPr>
                  <a:t>𝑓 </a:t>
                </a:r>
                <a:r>
                  <a:rPr lang="en-IT" sz="800" dirty="0">
                    <a:solidFill>
                      <a:schemeClr val="bg1"/>
                    </a:solidFill>
                  </a:rPr>
                  <a:t>(</a:t>
                </a:r>
                <a:r>
                  <a:rPr lang="en-IT" sz="800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X</a:t>
                </a:r>
                <a:r>
                  <a:rPr lang="en-IT" sz="4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i </a:t>
                </a:r>
                <a:r>
                  <a:rPr lang="en-IT" sz="800" dirty="0">
                    <a:solidFill>
                      <a:schemeClr val="bg1"/>
                    </a:solidFill>
                  </a:rPr>
                  <a:t>,</a:t>
                </a:r>
                <a:r>
                  <a:rPr lang="en-IT" sz="800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tx</a:t>
                </a:r>
                <a:r>
                  <a:rPr lang="en-IT" sz="800" dirty="0">
                    <a:solidFill>
                      <a:schemeClr val="bg1"/>
                    </a:solidFill>
                  </a:rPr>
                  <a:t>,</a:t>
                </a:r>
                <a:endParaRPr lang="en-IT" sz="800" baseline="-25000" dirty="0">
                  <a:solidFill>
                    <a:schemeClr val="bg1"/>
                  </a:solidFill>
                </a:endParaRPr>
              </a:p>
              <a:p>
                <a:r>
                  <a:rPr lang="en-IT" sz="800" b="1" dirty="0">
                    <a:solidFill>
                      <a:schemeClr val="bg1"/>
                    </a:solidFill>
                  </a:rPr>
                  <a:t>c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1 </a:t>
                </a:r>
                <a:r>
                  <a:rPr lang="en-IT" sz="800" dirty="0">
                    <a:solidFill>
                      <a:schemeClr val="bg1"/>
                    </a:solidFill>
                  </a:rPr>
                  <a:t>,</a:t>
                </a:r>
                <a:r>
                  <a:rPr lang="en-IT" sz="800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r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i </a:t>
                </a:r>
                <a:r>
                  <a:rPr lang="en-IT" sz="800" dirty="0">
                    <a:solidFill>
                      <a:schemeClr val="bg1"/>
                    </a:solidFill>
                  </a:rPr>
                  <a:t>,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 X</a:t>
                </a:r>
                <a:r>
                  <a:rPr lang="en-IT" sz="800" b="1" baseline="30000" dirty="0">
                    <a:solidFill>
                      <a:schemeClr val="bg1"/>
                    </a:solidFill>
                  </a:rPr>
                  <a:t>* </a:t>
                </a:r>
                <a:r>
                  <a:rPr lang="en-IT" sz="800" dirty="0">
                    <a:solidFill>
                      <a:schemeClr val="bg1"/>
                    </a:solidFill>
                  </a:rPr>
                  <a:t>)</a:t>
                </a:r>
                <a:endParaRPr lang="en-IT" sz="800" b="1" dirty="0">
                  <a:solidFill>
                    <a:schemeClr val="bg1"/>
                  </a:solidFill>
                </a:endParaRPr>
              </a:p>
              <a:p>
                <a:endParaRPr lang="en-IT" sz="800" dirty="0"/>
              </a:p>
            </p:txBody>
          </p:sp>
          <p:sp>
            <p:nvSpPr>
              <p:cNvPr id="1668" name="Left Brace 1667">
                <a:extLst>
                  <a:ext uri="{FF2B5EF4-FFF2-40B4-BE49-F238E27FC236}">
                    <a16:creationId xmlns:a16="http://schemas.microsoft.com/office/drawing/2014/main" id="{2A1A1038-2FF9-1B4D-AEB7-B5F12DE49465}"/>
                  </a:ext>
                </a:extLst>
              </p:cNvPr>
              <p:cNvSpPr/>
              <p:nvPr/>
            </p:nvSpPr>
            <p:spPr>
              <a:xfrm>
                <a:off x="3595419" y="5771214"/>
                <a:ext cx="60852" cy="571871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</p:grpSp>
        <p:sp>
          <p:nvSpPr>
            <p:cNvPr id="1663" name="TextBox 1662">
              <a:extLst>
                <a:ext uri="{FF2B5EF4-FFF2-40B4-BE49-F238E27FC236}">
                  <a16:creationId xmlns:a16="http://schemas.microsoft.com/office/drawing/2014/main" id="{8EA664A0-B205-BD4B-8A62-42FE44A3371A}"/>
                </a:ext>
              </a:extLst>
            </p:cNvPr>
            <p:cNvSpPr txBox="1"/>
            <p:nvPr/>
          </p:nvSpPr>
          <p:spPr>
            <a:xfrm>
              <a:off x="5230292" y="5869295"/>
              <a:ext cx="232756" cy="320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8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sp>
        <p:nvSpPr>
          <p:cNvPr id="1671" name="TextBox 1670">
            <a:extLst>
              <a:ext uri="{FF2B5EF4-FFF2-40B4-BE49-F238E27FC236}">
                <a16:creationId xmlns:a16="http://schemas.microsoft.com/office/drawing/2014/main" id="{AFA2F2D6-C67E-F54C-82BB-B89317533F3C}"/>
              </a:ext>
            </a:extLst>
          </p:cNvPr>
          <p:cNvSpPr txBox="1"/>
          <p:nvPr/>
        </p:nvSpPr>
        <p:spPr>
          <a:xfrm>
            <a:off x="2695964" y="8155368"/>
            <a:ext cx="160685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tabLst>
                <a:tab pos="487363" algn="l"/>
                <a:tab pos="750888" algn="l"/>
                <a:tab pos="1376363" algn="l"/>
              </a:tabLst>
            </a:pPr>
            <a:r>
              <a:rPr lang="en-GB" sz="800" b="1" dirty="0"/>
              <a:t>c</a:t>
            </a:r>
            <a:r>
              <a:rPr lang="en-IT" sz="800" b="1" baseline="-25000" dirty="0"/>
              <a:t>𝜋+1 </a:t>
            </a:r>
            <a:r>
              <a:rPr lang="en-IT" sz="600" b="1" dirty="0"/>
              <a:t>≜</a:t>
            </a:r>
            <a:r>
              <a:rPr lang="en-IT" sz="800" b="1" dirty="0"/>
              <a:t> H(tx</a:t>
            </a:r>
            <a:r>
              <a:rPr lang="en-IT" sz="800" b="1" baseline="-25000" dirty="0"/>
              <a:t> </a:t>
            </a:r>
            <a:r>
              <a:rPr lang="en-IT" sz="800" b="1" dirty="0"/>
              <a:t>,</a:t>
            </a:r>
            <a:r>
              <a:rPr lang="en-IT" sz="800" b="1" baseline="-25000" dirty="0"/>
              <a:t>   </a:t>
            </a:r>
            <a:r>
              <a:rPr lang="en-IT" sz="800" b="1" dirty="0"/>
              <a:t>𝛼</a:t>
            </a:r>
            <a:r>
              <a:rPr lang="en-IT" sz="800" b="1" baseline="-25000" dirty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en-IT" sz="800" b="1" dirty="0"/>
              <a:t>G</a:t>
            </a:r>
            <a:r>
              <a:rPr lang="en-IT" sz="800" b="1" baseline="-25000" dirty="0"/>
              <a:t> 	</a:t>
            </a:r>
            <a:r>
              <a:rPr lang="en-IT" sz="800" b="1" dirty="0"/>
              <a:t>,</a:t>
            </a:r>
            <a:r>
              <a:rPr lang="en-IT" sz="800" b="1" baseline="-25000" dirty="0"/>
              <a:t>     </a:t>
            </a:r>
            <a:r>
              <a:rPr lang="en-IT" sz="800" b="1" dirty="0"/>
              <a:t>𝛼</a:t>
            </a:r>
            <a:r>
              <a:rPr lang="en-IT" sz="800" b="1" baseline="-25000" dirty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en-IT" sz="800" b="1" dirty="0"/>
              <a:t>H</a:t>
            </a:r>
            <a:r>
              <a:rPr lang="en-IT" sz="800" b="1" baseline="-25000" dirty="0"/>
              <a:t>p</a:t>
            </a:r>
            <a:r>
              <a:rPr lang="en-IT" sz="800" b="1" dirty="0"/>
              <a:t>(X</a:t>
            </a:r>
            <a:r>
              <a:rPr lang="en-IT" sz="800" b="1" baseline="-25000" dirty="0"/>
              <a:t>𝜋</a:t>
            </a:r>
            <a:r>
              <a:rPr lang="en-IT" sz="800" b="1" baseline="-25000" dirty="0">
                <a:solidFill>
                  <a:schemeClr val="bg2">
                    <a:lumMod val="50000"/>
                  </a:schemeClr>
                </a:solidFill>
              </a:rPr>
              <a:t>,m</a:t>
            </a:r>
            <a:r>
              <a:rPr lang="en-IT" sz="800" b="1" dirty="0"/>
              <a:t>)</a:t>
            </a:r>
            <a:r>
              <a:rPr lang="en-IT" sz="800" b="1" baseline="-25000" dirty="0"/>
              <a:t> 	</a:t>
            </a:r>
            <a:r>
              <a:rPr lang="en-IT" sz="800" b="1" dirty="0"/>
              <a:t>,</a:t>
            </a:r>
          </a:p>
          <a:p>
            <a:pPr>
              <a:tabLst>
                <a:tab pos="487363" algn="l"/>
                <a:tab pos="750888" algn="l"/>
                <a:tab pos="1376363" algn="l"/>
              </a:tabLst>
            </a:pPr>
            <a:r>
              <a:rPr lang="en-IT" sz="800" b="1" dirty="0"/>
              <a:t>	    </a:t>
            </a:r>
            <a:r>
              <a:rPr lang="en-IT" sz="800" b="1" dirty="0">
                <a:solidFill>
                  <a:schemeClr val="bg2">
                    <a:lumMod val="50000"/>
                  </a:schemeClr>
                </a:solidFill>
              </a:rPr>
              <a:t>…</a:t>
            </a:r>
            <a:r>
              <a:rPr lang="en-IT" sz="800" b="1" baseline="-25000" dirty="0"/>
              <a:t> 	</a:t>
            </a:r>
            <a:r>
              <a:rPr lang="en-IT" sz="800" b="1" dirty="0"/>
              <a:t>,</a:t>
            </a:r>
            <a:r>
              <a:rPr lang="en-IT" sz="800" b="1" baseline="-25000" dirty="0"/>
              <a:t>                 </a:t>
            </a:r>
            <a:r>
              <a:rPr lang="en-IT" sz="800" b="1" dirty="0">
                <a:solidFill>
                  <a:schemeClr val="bg2">
                    <a:lumMod val="50000"/>
                  </a:schemeClr>
                </a:solidFill>
              </a:rPr>
              <a:t>...</a:t>
            </a:r>
            <a:r>
              <a:rPr lang="en-IT" sz="800" b="1" baseline="-25000" dirty="0"/>
              <a:t> 	</a:t>
            </a:r>
            <a:r>
              <a:rPr lang="en-IT" sz="800" b="1" dirty="0"/>
              <a:t>,</a:t>
            </a:r>
          </a:p>
          <a:p>
            <a:pPr>
              <a:tabLst>
                <a:tab pos="487363" algn="l"/>
                <a:tab pos="750888" algn="l"/>
                <a:tab pos="1376363" algn="l"/>
              </a:tabLst>
            </a:pPr>
            <a:r>
              <a:rPr lang="en-IT" sz="800" b="1" dirty="0"/>
              <a:t>	  𝛼</a:t>
            </a:r>
            <a:r>
              <a:rPr lang="en-IT" sz="800" b="1" baseline="-25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IT" sz="800" b="1" dirty="0"/>
              <a:t>G</a:t>
            </a:r>
            <a:r>
              <a:rPr lang="en-IT" sz="800" b="1" baseline="-25000" dirty="0"/>
              <a:t> 	</a:t>
            </a:r>
            <a:r>
              <a:rPr lang="en-IT" sz="800" b="1" dirty="0"/>
              <a:t>,</a:t>
            </a:r>
            <a:r>
              <a:rPr lang="en-IT" sz="800" b="1" baseline="-25000" dirty="0"/>
              <a:t>       </a:t>
            </a:r>
            <a:r>
              <a:rPr lang="en-IT" sz="800" b="1" dirty="0"/>
              <a:t>𝛼</a:t>
            </a:r>
            <a:r>
              <a:rPr lang="en-IT" sz="800" b="1" baseline="-25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IT" sz="800" b="1" dirty="0"/>
              <a:t>H</a:t>
            </a:r>
            <a:r>
              <a:rPr lang="en-IT" sz="800" b="1" baseline="-25000" dirty="0"/>
              <a:t>p</a:t>
            </a:r>
            <a:r>
              <a:rPr lang="en-IT" sz="800" b="1" dirty="0"/>
              <a:t>(X</a:t>
            </a:r>
            <a:r>
              <a:rPr lang="en-IT" sz="800" b="1" baseline="-25000" dirty="0"/>
              <a:t>𝜋</a:t>
            </a:r>
            <a:r>
              <a:rPr lang="en-IT" sz="800" b="1" baseline="-25000" dirty="0">
                <a:solidFill>
                  <a:schemeClr val="bg2">
                    <a:lumMod val="50000"/>
                  </a:schemeClr>
                </a:solidFill>
              </a:rPr>
              <a:t>,1</a:t>
            </a:r>
            <a:r>
              <a:rPr lang="en-IT" sz="800" b="1" dirty="0"/>
              <a:t>)	)</a:t>
            </a:r>
          </a:p>
        </p:txBody>
      </p:sp>
      <p:sp>
        <p:nvSpPr>
          <p:cNvPr id="1672" name="TextBox 1671">
            <a:extLst>
              <a:ext uri="{FF2B5EF4-FFF2-40B4-BE49-F238E27FC236}">
                <a16:creationId xmlns:a16="http://schemas.microsoft.com/office/drawing/2014/main" id="{C27F8036-A02F-1E46-B12F-47442A53E349}"/>
              </a:ext>
            </a:extLst>
          </p:cNvPr>
          <p:cNvSpPr txBox="1"/>
          <p:nvPr/>
        </p:nvSpPr>
        <p:spPr>
          <a:xfrm>
            <a:off x="4433067" y="8155368"/>
            <a:ext cx="240044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95288" algn="l"/>
                <a:tab pos="1106488" algn="l"/>
                <a:tab pos="2174875" algn="l"/>
              </a:tabLst>
            </a:pPr>
            <a:r>
              <a:rPr lang="en-GB" sz="800" b="1" dirty="0"/>
              <a:t>c</a:t>
            </a:r>
            <a:r>
              <a:rPr lang="en-GB" sz="800" b="1" baseline="-25000" dirty="0"/>
              <a:t>i</a:t>
            </a:r>
            <a:r>
              <a:rPr lang="en-IT" sz="800" b="1" baseline="-25000" dirty="0"/>
              <a:t> </a:t>
            </a:r>
            <a:r>
              <a:rPr lang="en-IT" sz="600" b="1" dirty="0"/>
              <a:t>≜</a:t>
            </a:r>
            <a:r>
              <a:rPr lang="en-IT" sz="800" b="1" dirty="0"/>
              <a:t> H(tx</a:t>
            </a:r>
            <a:r>
              <a:rPr lang="en-IT" sz="800" b="1" baseline="-25000" dirty="0"/>
              <a:t> </a:t>
            </a:r>
            <a:r>
              <a:rPr lang="en-IT" sz="800" b="1" dirty="0"/>
              <a:t>,	 r</a:t>
            </a:r>
            <a:r>
              <a:rPr lang="en-IT" sz="800" b="1" baseline="-25000" dirty="0"/>
              <a:t>i-1</a:t>
            </a:r>
            <a:r>
              <a:rPr lang="en-IT" sz="800" b="1" baseline="-25000" dirty="0">
                <a:solidFill>
                  <a:schemeClr val="bg2">
                    <a:lumMod val="50000"/>
                  </a:schemeClr>
                </a:solidFill>
              </a:rPr>
              <a:t>,m</a:t>
            </a:r>
            <a:r>
              <a:rPr lang="en-IT" sz="800" b="1" dirty="0"/>
              <a:t>G</a:t>
            </a:r>
            <a:r>
              <a:rPr lang="en-IT" sz="800" b="1" baseline="-25000" dirty="0"/>
              <a:t> </a:t>
            </a:r>
            <a:r>
              <a:rPr lang="en-IT" sz="800" b="1" dirty="0"/>
              <a:t>+</a:t>
            </a:r>
            <a:r>
              <a:rPr lang="en-IT" sz="800" b="1" baseline="-25000" dirty="0"/>
              <a:t> </a:t>
            </a:r>
            <a:r>
              <a:rPr lang="en-IT" sz="800" b="1" dirty="0"/>
              <a:t>c</a:t>
            </a:r>
            <a:r>
              <a:rPr lang="en-IT" sz="800" b="1" baseline="-25000" dirty="0"/>
              <a:t>i-1</a:t>
            </a:r>
            <a:r>
              <a:rPr lang="en-IT" sz="800" b="1" dirty="0"/>
              <a:t>X</a:t>
            </a:r>
            <a:r>
              <a:rPr lang="en-IT" sz="800" b="1" baseline="-25000" dirty="0"/>
              <a:t>i-</a:t>
            </a:r>
            <a:r>
              <a:rPr lang="en-GB" sz="800" b="1" baseline="-25000" dirty="0"/>
              <a:t>1</a:t>
            </a:r>
            <a:r>
              <a:rPr lang="en-IT" sz="800" b="1" baseline="-25000" dirty="0">
                <a:solidFill>
                  <a:schemeClr val="bg2">
                    <a:lumMod val="50000"/>
                  </a:schemeClr>
                </a:solidFill>
              </a:rPr>
              <a:t>,m	</a:t>
            </a:r>
            <a:r>
              <a:rPr lang="en-IT" sz="800" b="1" dirty="0"/>
              <a:t>,     r</a:t>
            </a:r>
            <a:r>
              <a:rPr lang="en-IT" sz="800" b="1" baseline="-25000" dirty="0"/>
              <a:t>i-1</a:t>
            </a:r>
            <a:r>
              <a:rPr lang="en-IT" sz="800" b="1" baseline="-25000" dirty="0">
                <a:solidFill>
                  <a:schemeClr val="bg2">
                    <a:lumMod val="50000"/>
                  </a:schemeClr>
                </a:solidFill>
              </a:rPr>
              <a:t>,m</a:t>
            </a:r>
            <a:r>
              <a:rPr lang="en-IT" sz="800" b="1" dirty="0"/>
              <a:t>H</a:t>
            </a:r>
            <a:r>
              <a:rPr lang="en-IT" sz="800" b="1" baseline="-25000" dirty="0"/>
              <a:t>p</a:t>
            </a:r>
            <a:r>
              <a:rPr lang="en-IT" sz="800" b="1" dirty="0"/>
              <a:t>(X</a:t>
            </a:r>
            <a:r>
              <a:rPr lang="en-IT" sz="800" b="1" baseline="-25000" dirty="0"/>
              <a:t>i-1</a:t>
            </a:r>
            <a:r>
              <a:rPr lang="en-IT" sz="800" b="1" baseline="-25000" dirty="0">
                <a:solidFill>
                  <a:schemeClr val="bg2">
                    <a:lumMod val="50000"/>
                  </a:schemeClr>
                </a:solidFill>
              </a:rPr>
              <a:t>,m</a:t>
            </a:r>
            <a:r>
              <a:rPr lang="en-IT" sz="800" b="1" dirty="0"/>
              <a:t>)</a:t>
            </a:r>
            <a:r>
              <a:rPr lang="en-IT" sz="800" b="1" baseline="-25000" dirty="0"/>
              <a:t> </a:t>
            </a:r>
            <a:r>
              <a:rPr lang="en-IT" sz="800" b="1" dirty="0"/>
              <a:t>+</a:t>
            </a:r>
            <a:r>
              <a:rPr lang="en-IT" sz="800" b="1" baseline="-25000" dirty="0"/>
              <a:t> </a:t>
            </a:r>
            <a:r>
              <a:rPr lang="en-IT" sz="800" b="1" dirty="0"/>
              <a:t>c</a:t>
            </a:r>
            <a:r>
              <a:rPr lang="en-IT" sz="800" b="1" baseline="-25000" dirty="0"/>
              <a:t>i-1</a:t>
            </a:r>
            <a:r>
              <a:rPr lang="en-IT" sz="800" b="1" dirty="0"/>
              <a:t>X</a:t>
            </a:r>
            <a:r>
              <a:rPr lang="en-IT" sz="800" b="1" baseline="-25000" dirty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en-IT" sz="800" b="1" baseline="30000" dirty="0"/>
              <a:t>*	</a:t>
            </a:r>
            <a:r>
              <a:rPr lang="en-IT" sz="800" b="1" dirty="0"/>
              <a:t>,</a:t>
            </a:r>
          </a:p>
          <a:p>
            <a:pPr>
              <a:tabLst>
                <a:tab pos="393700" algn="l"/>
                <a:tab pos="1106488" algn="l"/>
                <a:tab pos="2174875" algn="l"/>
              </a:tabLst>
            </a:pPr>
            <a:r>
              <a:rPr lang="en-IT" sz="800" b="1" dirty="0"/>
              <a:t>	             </a:t>
            </a:r>
            <a:r>
              <a:rPr lang="en-IT" sz="800" b="1" dirty="0">
                <a:solidFill>
                  <a:schemeClr val="bg2">
                    <a:lumMod val="50000"/>
                  </a:schemeClr>
                </a:solidFill>
              </a:rPr>
              <a:t>…	</a:t>
            </a:r>
            <a:r>
              <a:rPr lang="en-IT" sz="800" b="1" dirty="0"/>
              <a:t>,                        </a:t>
            </a:r>
            <a:r>
              <a:rPr lang="en-IT" sz="800" b="1" dirty="0">
                <a:solidFill>
                  <a:schemeClr val="bg2">
                    <a:lumMod val="50000"/>
                  </a:schemeClr>
                </a:solidFill>
              </a:rPr>
              <a:t>…	</a:t>
            </a:r>
            <a:r>
              <a:rPr lang="en-IT" sz="800" b="1" dirty="0"/>
              <a:t>,</a:t>
            </a:r>
          </a:p>
          <a:p>
            <a:pPr>
              <a:tabLst>
                <a:tab pos="393700" algn="l"/>
                <a:tab pos="1106488" algn="l"/>
                <a:tab pos="2174875" algn="l"/>
              </a:tabLst>
            </a:pPr>
            <a:r>
              <a:rPr lang="en-IT" sz="800" b="1" dirty="0"/>
              <a:t>	  r</a:t>
            </a:r>
            <a:r>
              <a:rPr lang="en-IT" sz="800" b="1" baseline="-25000" dirty="0"/>
              <a:t>i-1</a:t>
            </a:r>
            <a:r>
              <a:rPr lang="en-IT" sz="800" b="1" baseline="-25000" dirty="0">
                <a:solidFill>
                  <a:schemeClr val="bg2">
                    <a:lumMod val="50000"/>
                  </a:schemeClr>
                </a:solidFill>
              </a:rPr>
              <a:t>,1</a:t>
            </a:r>
            <a:r>
              <a:rPr lang="en-IT" sz="800" b="1" dirty="0"/>
              <a:t>G</a:t>
            </a:r>
            <a:r>
              <a:rPr lang="en-IT" sz="800" b="1" baseline="-25000" dirty="0"/>
              <a:t> </a:t>
            </a:r>
            <a:r>
              <a:rPr lang="en-IT" sz="800" b="1" dirty="0"/>
              <a:t>+</a:t>
            </a:r>
            <a:r>
              <a:rPr lang="en-IT" sz="800" b="1" baseline="-25000" dirty="0"/>
              <a:t> </a:t>
            </a:r>
            <a:r>
              <a:rPr lang="en-IT" sz="800" b="1" dirty="0"/>
              <a:t>c</a:t>
            </a:r>
            <a:r>
              <a:rPr lang="en-IT" sz="800" b="1" baseline="-25000" dirty="0"/>
              <a:t>i-1</a:t>
            </a:r>
            <a:r>
              <a:rPr lang="en-IT" sz="800" b="1" dirty="0"/>
              <a:t>X</a:t>
            </a:r>
            <a:r>
              <a:rPr lang="en-IT" sz="800" b="1" baseline="-25000" dirty="0"/>
              <a:t>i-</a:t>
            </a:r>
            <a:r>
              <a:rPr lang="en-GB" sz="800" b="1" baseline="-25000" dirty="0"/>
              <a:t>1</a:t>
            </a:r>
            <a:r>
              <a:rPr lang="en-IT" sz="800" b="1" baseline="-25000" dirty="0">
                <a:solidFill>
                  <a:schemeClr val="bg2">
                    <a:lumMod val="50000"/>
                  </a:schemeClr>
                </a:solidFill>
              </a:rPr>
              <a:t>,1	</a:t>
            </a:r>
            <a:r>
              <a:rPr lang="en-IT" sz="800" b="1" dirty="0"/>
              <a:t>,      r</a:t>
            </a:r>
            <a:r>
              <a:rPr lang="en-IT" sz="800" b="1" baseline="-25000" dirty="0"/>
              <a:t>i-1</a:t>
            </a:r>
            <a:r>
              <a:rPr lang="en-IT" sz="800" b="1" baseline="-25000" dirty="0">
                <a:solidFill>
                  <a:schemeClr val="bg2">
                    <a:lumMod val="50000"/>
                  </a:schemeClr>
                </a:solidFill>
              </a:rPr>
              <a:t>,1</a:t>
            </a:r>
            <a:r>
              <a:rPr lang="en-IT" sz="800" b="1" dirty="0"/>
              <a:t>H</a:t>
            </a:r>
            <a:r>
              <a:rPr lang="en-IT" sz="800" b="1" baseline="-25000" dirty="0"/>
              <a:t>p</a:t>
            </a:r>
            <a:r>
              <a:rPr lang="en-IT" sz="800" b="1" dirty="0"/>
              <a:t>(X</a:t>
            </a:r>
            <a:r>
              <a:rPr lang="en-IT" sz="800" b="1" baseline="-25000" dirty="0"/>
              <a:t>i-1</a:t>
            </a:r>
            <a:r>
              <a:rPr lang="en-IT" sz="800" b="1" baseline="-25000" dirty="0">
                <a:solidFill>
                  <a:schemeClr val="bg2">
                    <a:lumMod val="50000"/>
                  </a:schemeClr>
                </a:solidFill>
              </a:rPr>
              <a:t>,1</a:t>
            </a:r>
            <a:r>
              <a:rPr lang="en-IT" sz="800" b="1" dirty="0"/>
              <a:t>)</a:t>
            </a:r>
            <a:r>
              <a:rPr lang="en-IT" sz="800" b="1" baseline="-25000" dirty="0"/>
              <a:t> </a:t>
            </a:r>
            <a:r>
              <a:rPr lang="en-IT" sz="800" b="1" dirty="0"/>
              <a:t>+</a:t>
            </a:r>
            <a:r>
              <a:rPr lang="en-IT" sz="800" b="1" baseline="-25000" dirty="0"/>
              <a:t> </a:t>
            </a:r>
            <a:r>
              <a:rPr lang="en-IT" sz="800" b="1" dirty="0"/>
              <a:t>c</a:t>
            </a:r>
            <a:r>
              <a:rPr lang="en-IT" sz="800" b="1" baseline="-25000" dirty="0"/>
              <a:t>i-1</a:t>
            </a:r>
            <a:r>
              <a:rPr lang="en-IT" sz="800" b="1" dirty="0"/>
              <a:t>X</a:t>
            </a:r>
            <a:r>
              <a:rPr lang="en-IT" sz="800" b="1" baseline="-25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IT" sz="800" b="1" baseline="30000" dirty="0"/>
              <a:t>*	</a:t>
            </a:r>
            <a:r>
              <a:rPr lang="en-IT" sz="800" b="1" dirty="0"/>
              <a:t>)</a:t>
            </a:r>
          </a:p>
        </p:txBody>
      </p:sp>
      <p:grpSp>
        <p:nvGrpSpPr>
          <p:cNvPr id="1673" name="Group 1672">
            <a:extLst>
              <a:ext uri="{FF2B5EF4-FFF2-40B4-BE49-F238E27FC236}">
                <a16:creationId xmlns:a16="http://schemas.microsoft.com/office/drawing/2014/main" id="{F9F9F800-0582-714B-88ED-F413A9986A5F}"/>
              </a:ext>
            </a:extLst>
          </p:cNvPr>
          <p:cNvGrpSpPr/>
          <p:nvPr/>
        </p:nvGrpSpPr>
        <p:grpSpPr>
          <a:xfrm>
            <a:off x="2560826" y="8784790"/>
            <a:ext cx="4425073" cy="727627"/>
            <a:chOff x="2612612" y="5584120"/>
            <a:chExt cx="4425073" cy="727627"/>
          </a:xfrm>
        </p:grpSpPr>
        <p:grpSp>
          <p:nvGrpSpPr>
            <p:cNvPr id="1674" name="Group 1673">
              <a:extLst>
                <a:ext uri="{FF2B5EF4-FFF2-40B4-BE49-F238E27FC236}">
                  <a16:creationId xmlns:a16="http://schemas.microsoft.com/office/drawing/2014/main" id="{731A7F7E-2BAA-AD4B-93B4-FA58AFC0D1D3}"/>
                </a:ext>
              </a:extLst>
            </p:cNvPr>
            <p:cNvGrpSpPr/>
            <p:nvPr/>
          </p:nvGrpSpPr>
          <p:grpSpPr>
            <a:xfrm>
              <a:off x="2612612" y="5584120"/>
              <a:ext cx="4425073" cy="727627"/>
              <a:chOff x="2759496" y="5921952"/>
              <a:chExt cx="4413327" cy="727627"/>
            </a:xfrm>
          </p:grpSpPr>
          <p:grpSp>
            <p:nvGrpSpPr>
              <p:cNvPr id="1676" name="Group 1675">
                <a:extLst>
                  <a:ext uri="{FF2B5EF4-FFF2-40B4-BE49-F238E27FC236}">
                    <a16:creationId xmlns:a16="http://schemas.microsoft.com/office/drawing/2014/main" id="{5F07DECF-8FE8-9A4D-98B8-C717A7BF3B1C}"/>
                  </a:ext>
                </a:extLst>
              </p:cNvPr>
              <p:cNvGrpSpPr/>
              <p:nvPr/>
            </p:nvGrpSpPr>
            <p:grpSpPr>
              <a:xfrm>
                <a:off x="2759496" y="5921952"/>
                <a:ext cx="4413327" cy="727627"/>
                <a:chOff x="3060405" y="5831583"/>
                <a:chExt cx="3785189" cy="727627"/>
              </a:xfrm>
            </p:grpSpPr>
            <p:grpSp>
              <p:nvGrpSpPr>
                <p:cNvPr id="1681" name="Group 1680">
                  <a:extLst>
                    <a:ext uri="{FF2B5EF4-FFF2-40B4-BE49-F238E27FC236}">
                      <a16:creationId xmlns:a16="http://schemas.microsoft.com/office/drawing/2014/main" id="{AF543BAF-9D01-164F-AE96-1CC50AC58083}"/>
                    </a:ext>
                  </a:extLst>
                </p:cNvPr>
                <p:cNvGrpSpPr/>
                <p:nvPr/>
              </p:nvGrpSpPr>
              <p:grpSpPr>
                <a:xfrm>
                  <a:off x="3060405" y="5831583"/>
                  <a:ext cx="3785189" cy="727627"/>
                  <a:chOff x="2966484" y="5303520"/>
                  <a:chExt cx="3785189" cy="489532"/>
                </a:xfrm>
              </p:grpSpPr>
              <p:sp>
                <p:nvSpPr>
                  <p:cNvPr id="1684" name="TextBox 1683">
                    <a:extLst>
                      <a:ext uri="{FF2B5EF4-FFF2-40B4-BE49-F238E27FC236}">
                        <a16:creationId xmlns:a16="http://schemas.microsoft.com/office/drawing/2014/main" id="{F8830BC3-A507-6A4D-95A0-B784AB96D82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6484" y="5303520"/>
                    <a:ext cx="3785189" cy="47625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b="1" dirty="0">
                        <a:solidFill>
                          <a:schemeClr val="bg1"/>
                        </a:solidFill>
                      </a:rPr>
                      <a:t>                                X</a:t>
                    </a:r>
                    <a:r>
                      <a:rPr lang="en-GB" sz="4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GB" sz="800" b="1" baseline="-25000" dirty="0">
                        <a:solidFill>
                          <a:schemeClr val="bg1"/>
                        </a:solidFill>
                      </a:rPr>
                      <a:t>j</a:t>
                    </a:r>
                    <a:r>
                      <a:rPr lang="en-GB" sz="800" b="1" baseline="30000" dirty="0">
                        <a:solidFill>
                          <a:schemeClr val="bg1"/>
                        </a:solidFill>
                      </a:rPr>
                      <a:t>*</a:t>
                    </a:r>
                    <a:r>
                      <a:rPr lang="en-GB" sz="800" b="1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GB" sz="800" dirty="0">
                        <a:solidFill>
                          <a:schemeClr val="bg1"/>
                        </a:solidFill>
                      </a:rPr>
                      <a:t>never seen on-chain before </a:t>
                    </a:r>
                    <a:r>
                      <a:rPr lang="en-GB" sz="800" b="1" dirty="0">
                        <a:solidFill>
                          <a:schemeClr val="bg1"/>
                        </a:solidFill>
                      </a:rPr>
                      <a:t>?</a:t>
                    </a:r>
                  </a:p>
                  <a:p>
                    <a:endParaRPr lang="en-GB" sz="800" b="1" dirty="0">
                      <a:solidFill>
                        <a:schemeClr val="bg1"/>
                      </a:solidFill>
                    </a:endParaRPr>
                  </a:p>
                  <a:p>
                    <a:r>
                      <a:rPr lang="en-GB" sz="800" b="1" dirty="0">
                        <a:solidFill>
                          <a:schemeClr val="bg1"/>
                        </a:solidFill>
                      </a:rPr>
                      <a:t>                               </a:t>
                    </a:r>
                    <a:r>
                      <a:rPr lang="en-GB" sz="400" b="1" dirty="0">
                        <a:solidFill>
                          <a:schemeClr val="bg1"/>
                        </a:solidFill>
                      </a:rPr>
                      <a:t>  </a:t>
                    </a:r>
                    <a:r>
                      <a:rPr lang="en-GB" sz="800" b="1" dirty="0">
                        <a:solidFill>
                          <a:schemeClr val="bg1"/>
                        </a:solidFill>
                      </a:rPr>
                      <a:t>𝑙 X</a:t>
                    </a:r>
                    <a:r>
                      <a:rPr lang="en-GB" sz="4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GB" sz="800" b="1" baseline="-25000" dirty="0">
                        <a:solidFill>
                          <a:schemeClr val="bg1"/>
                        </a:solidFill>
                      </a:rPr>
                      <a:t>j</a:t>
                    </a:r>
                    <a:r>
                      <a:rPr lang="en-GB" sz="800" b="1" baseline="30000" dirty="0">
                        <a:solidFill>
                          <a:schemeClr val="bg1"/>
                        </a:solidFill>
                      </a:rPr>
                      <a:t>*</a:t>
                    </a:r>
                    <a:r>
                      <a:rPr lang="en-GB" sz="800" b="1" dirty="0">
                        <a:solidFill>
                          <a:schemeClr val="bg1"/>
                        </a:solidFill>
                      </a:rPr>
                      <a:t> = 0                      </a:t>
                    </a:r>
                    <a:r>
                      <a:rPr lang="en-GB" sz="400" b="1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GB" sz="600" dirty="0" err="1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GB" sz="600" baseline="-25000" dirty="0" err="1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GB" sz="600" dirty="0">
                        <a:solidFill>
                          <a:schemeClr val="bg1"/>
                        </a:solidFill>
                      </a:rPr>
                      <a:t> = c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(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n-1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(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…(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2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(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1 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)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)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)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)  </a:t>
                    </a:r>
                    <a:r>
                      <a:rPr lang="en-IT" sz="600" i="1" dirty="0">
                        <a:solidFill>
                          <a:schemeClr val="bg1"/>
                        </a:solidFill>
                      </a:rPr>
                      <a:t>as previously seen in SAG and bLSAG</a:t>
                    </a:r>
                  </a:p>
                  <a:p>
                    <a:pPr algn="r"/>
                    <a:endParaRPr lang="en-IT" sz="800" dirty="0">
                      <a:solidFill>
                        <a:schemeClr val="bg1"/>
                      </a:solidFill>
                    </a:endParaRPr>
                  </a:p>
                  <a:p>
                    <a:pPr algn="r"/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H(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tx, r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IT" sz="800" baseline="-25000" dirty="0">
                        <a:solidFill>
                          <a:schemeClr val="bg1"/>
                        </a:solidFill>
                      </a:rPr>
                      <a:t>,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1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G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+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IT" sz="800" b="1" baseline="-25000" dirty="0">
                        <a:solidFill>
                          <a:schemeClr val="bg2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X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IT" sz="800" baseline="-25000" dirty="0">
                        <a:solidFill>
                          <a:schemeClr val="bg1"/>
                        </a:solidFill>
                      </a:rPr>
                      <a:t>,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1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, r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IT" sz="800" baseline="-25000" dirty="0">
                        <a:solidFill>
                          <a:schemeClr val="bg1"/>
                        </a:solidFill>
                      </a:rPr>
                      <a:t>,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1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H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p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(X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IT" sz="800" baseline="-25000" dirty="0">
                        <a:solidFill>
                          <a:schemeClr val="bg1"/>
                        </a:solidFill>
                      </a:rPr>
                      <a:t>,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1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)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+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X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1</a:t>
                    </a:r>
                    <a:r>
                      <a:rPr lang="en-IT" sz="800" b="1" baseline="30000" dirty="0">
                        <a:solidFill>
                          <a:schemeClr val="bg1"/>
                        </a:solidFill>
                      </a:rPr>
                      <a:t>*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, ... , r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IT" sz="800" baseline="-25000" dirty="0">
                        <a:solidFill>
                          <a:schemeClr val="bg1"/>
                        </a:solidFill>
                      </a:rPr>
                      <a:t>,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m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G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+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IT" sz="800" b="1" baseline="-25000" dirty="0">
                        <a:solidFill>
                          <a:schemeClr val="bg2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X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IT" sz="800" baseline="-25000" dirty="0">
                        <a:solidFill>
                          <a:schemeClr val="bg1"/>
                        </a:solidFill>
                      </a:rPr>
                      <a:t>,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m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, r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IT" sz="800" baseline="-25000" dirty="0">
                        <a:solidFill>
                          <a:schemeClr val="bg1"/>
                        </a:solidFill>
                      </a:rPr>
                      <a:t>,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m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H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p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(X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IT" sz="800" baseline="-25000" dirty="0">
                        <a:solidFill>
                          <a:schemeClr val="bg1"/>
                        </a:solidFill>
                      </a:rPr>
                      <a:t>,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m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)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+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X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m</a:t>
                    </a:r>
                    <a:r>
                      <a:rPr lang="en-IT" sz="800" b="1" baseline="30000" dirty="0">
                        <a:solidFill>
                          <a:schemeClr val="bg1"/>
                        </a:solidFill>
                      </a:rPr>
                      <a:t>*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 )  =  c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1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   </a:t>
                    </a:r>
                  </a:p>
                </p:txBody>
              </p:sp>
              <p:sp>
                <p:nvSpPr>
                  <p:cNvPr id="1685" name="TextBox 1684">
                    <a:extLst>
                      <a:ext uri="{FF2B5EF4-FFF2-40B4-BE49-F238E27FC236}">
                        <a16:creationId xmlns:a16="http://schemas.microsoft.com/office/drawing/2014/main" id="{008905AA-9E71-A046-A36D-89750076868E}"/>
                      </a:ext>
                    </a:extLst>
                  </p:cNvPr>
                  <p:cNvSpPr txBox="1"/>
                  <p:nvPr/>
                </p:nvSpPr>
                <p:spPr>
                  <a:xfrm>
                    <a:off x="6449446" y="5577608"/>
                    <a:ext cx="232756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?</a:t>
                    </a:r>
                  </a:p>
                </p:txBody>
              </p:sp>
            </p:grpSp>
            <p:sp>
              <p:nvSpPr>
                <p:cNvPr id="1682" name="TextBox 1681">
                  <a:extLst>
                    <a:ext uri="{FF2B5EF4-FFF2-40B4-BE49-F238E27FC236}">
                      <a16:creationId xmlns:a16="http://schemas.microsoft.com/office/drawing/2014/main" id="{A791B72D-3D9B-D241-9300-3C8A81971406}"/>
                    </a:ext>
                  </a:extLst>
                </p:cNvPr>
                <p:cNvSpPr txBox="1"/>
                <p:nvPr/>
              </p:nvSpPr>
              <p:spPr>
                <a:xfrm>
                  <a:off x="3069655" y="6009287"/>
                  <a:ext cx="5488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T" sz="700" i="1" dirty="0">
                      <a:solidFill>
                        <a:schemeClr val="bg1"/>
                      </a:solidFill>
                    </a:rPr>
                    <a:t>𝑓 </a:t>
                  </a:r>
                  <a:r>
                    <a:rPr lang="en-IT" sz="800" dirty="0">
                      <a:solidFill>
                        <a:schemeClr val="bg1"/>
                      </a:solidFill>
                    </a:rPr>
                    <a:t>(</a:t>
                  </a:r>
                  <a:r>
                    <a:rPr lang="en-IT" sz="800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IT" sz="400" b="1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GB" sz="800" b="1" baseline="-25000" dirty="0" err="1">
                      <a:solidFill>
                        <a:schemeClr val="bg1"/>
                      </a:solidFill>
                    </a:rPr>
                    <a:t>i</a:t>
                  </a:r>
                  <a:r>
                    <a:rPr lang="en-GB" sz="200" b="1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,</a:t>
                  </a:r>
                  <a:r>
                    <a:rPr lang="en-IT" sz="200" b="1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j </a:t>
                  </a:r>
                  <a:r>
                    <a:rPr lang="en-IT" sz="800" dirty="0">
                      <a:solidFill>
                        <a:schemeClr val="bg1"/>
                      </a:solidFill>
                    </a:rPr>
                    <a:t>,</a:t>
                  </a:r>
                  <a:r>
                    <a:rPr lang="en-IT" sz="800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tx</a:t>
                  </a:r>
                  <a:r>
                    <a:rPr lang="en-IT" sz="800" dirty="0">
                      <a:solidFill>
                        <a:schemeClr val="bg1"/>
                      </a:solidFill>
                    </a:rPr>
                    <a:t>,</a:t>
                  </a:r>
                  <a:endParaRPr lang="en-IT" sz="800" baseline="-25000" dirty="0">
                    <a:solidFill>
                      <a:schemeClr val="bg1"/>
                    </a:solidFill>
                  </a:endParaRPr>
                </a:p>
                <a:p>
                  <a:r>
                    <a:rPr lang="en-IT" sz="800" b="1" dirty="0">
                      <a:solidFill>
                        <a:schemeClr val="bg1"/>
                      </a:solidFill>
                    </a:rPr>
                    <a:t>c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1 </a:t>
                  </a:r>
                  <a:r>
                    <a:rPr lang="en-IT" sz="800" dirty="0">
                      <a:solidFill>
                        <a:schemeClr val="bg1"/>
                      </a:solidFill>
                    </a:rPr>
                    <a:t>,</a:t>
                  </a:r>
                  <a:r>
                    <a:rPr lang="en-IT" sz="800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r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i</a:t>
                  </a:r>
                  <a:r>
                    <a:rPr lang="en-IT" sz="200" b="1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,</a:t>
                  </a:r>
                  <a:r>
                    <a:rPr lang="en-IT" sz="200" b="1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j </a:t>
                  </a:r>
                  <a:r>
                    <a:rPr lang="en-IT" sz="800" dirty="0">
                      <a:solidFill>
                        <a:schemeClr val="bg1"/>
                      </a:solidFill>
                    </a:rPr>
                    <a:t>,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 X</a:t>
                  </a:r>
                  <a:r>
                    <a:rPr lang="en-IT" sz="200" b="1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j</a:t>
                  </a:r>
                  <a:r>
                    <a:rPr lang="en-IT" sz="800" b="1" baseline="30000" dirty="0">
                      <a:solidFill>
                        <a:schemeClr val="bg1"/>
                      </a:solidFill>
                    </a:rPr>
                    <a:t>* </a:t>
                  </a:r>
                  <a:r>
                    <a:rPr lang="en-IT" sz="800" dirty="0">
                      <a:solidFill>
                        <a:schemeClr val="bg1"/>
                      </a:solidFill>
                    </a:rPr>
                    <a:t>)</a:t>
                  </a:r>
                  <a:endParaRPr lang="en-IT" sz="800" b="1" dirty="0">
                    <a:solidFill>
                      <a:schemeClr val="bg1"/>
                    </a:solidFill>
                  </a:endParaRPr>
                </a:p>
                <a:p>
                  <a:endParaRPr lang="en-IT" sz="800" dirty="0"/>
                </a:p>
              </p:txBody>
            </p:sp>
            <p:sp>
              <p:nvSpPr>
                <p:cNvPr id="1683" name="Left Brace 1682">
                  <a:extLst>
                    <a:ext uri="{FF2B5EF4-FFF2-40B4-BE49-F238E27FC236}">
                      <a16:creationId xmlns:a16="http://schemas.microsoft.com/office/drawing/2014/main" id="{F66F0C8F-873E-344B-87F8-E628763DC3B5}"/>
                    </a:ext>
                  </a:extLst>
                </p:cNvPr>
                <p:cNvSpPr/>
                <p:nvPr/>
              </p:nvSpPr>
              <p:spPr>
                <a:xfrm>
                  <a:off x="3599282" y="5895249"/>
                  <a:ext cx="60852" cy="571871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cxnSp>
            <p:nvCxnSpPr>
              <p:cNvPr id="1677" name="Straight Arrow Connector 1676">
                <a:extLst>
                  <a:ext uri="{FF2B5EF4-FFF2-40B4-BE49-F238E27FC236}">
                    <a16:creationId xmlns:a16="http://schemas.microsoft.com/office/drawing/2014/main" id="{28D43ED7-4C1E-924A-9572-4FA55D49B4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36019" y="6329364"/>
                <a:ext cx="202433" cy="13148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8" name="Straight Arrow Connector 1677">
                <a:extLst>
                  <a:ext uri="{FF2B5EF4-FFF2-40B4-BE49-F238E27FC236}">
                    <a16:creationId xmlns:a16="http://schemas.microsoft.com/office/drawing/2014/main" id="{062C92DB-DBF0-E349-8872-8D081B6613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13715" y="6329364"/>
                <a:ext cx="229589" cy="13148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9" name="Straight Arrow Connector 1678">
                <a:extLst>
                  <a:ext uri="{FF2B5EF4-FFF2-40B4-BE49-F238E27FC236}">
                    <a16:creationId xmlns:a16="http://schemas.microsoft.com/office/drawing/2014/main" id="{B32F89DA-F7E2-AF4E-9B9C-75B6B1472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5822" y="6346575"/>
                <a:ext cx="0" cy="11228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0" name="Straight Arrow Connector 1679">
                <a:extLst>
                  <a:ext uri="{FF2B5EF4-FFF2-40B4-BE49-F238E27FC236}">
                    <a16:creationId xmlns:a16="http://schemas.microsoft.com/office/drawing/2014/main" id="{E4368604-9C34-B647-B287-AE36908D4C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8030" y="6346145"/>
                <a:ext cx="0" cy="11228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5" name="TextBox 1674">
              <a:extLst>
                <a:ext uri="{FF2B5EF4-FFF2-40B4-BE49-F238E27FC236}">
                  <a16:creationId xmlns:a16="http://schemas.microsoft.com/office/drawing/2014/main" id="{17F8BE7D-7FA3-A14D-9076-9FB6340E7CC4}"/>
                </a:ext>
              </a:extLst>
            </p:cNvPr>
            <p:cNvSpPr txBox="1"/>
            <p:nvPr/>
          </p:nvSpPr>
          <p:spPr>
            <a:xfrm>
              <a:off x="3518276" y="5753851"/>
              <a:ext cx="272103" cy="320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8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1433" name="Group 1432">
            <a:extLst>
              <a:ext uri="{FF2B5EF4-FFF2-40B4-BE49-F238E27FC236}">
                <a16:creationId xmlns:a16="http://schemas.microsoft.com/office/drawing/2014/main" id="{778D7933-B6E4-3546-92B8-9A824DD3F01B}"/>
              </a:ext>
            </a:extLst>
          </p:cNvPr>
          <p:cNvGrpSpPr/>
          <p:nvPr/>
        </p:nvGrpSpPr>
        <p:grpSpPr>
          <a:xfrm>
            <a:off x="7268786" y="8410648"/>
            <a:ext cx="3354741" cy="215444"/>
            <a:chOff x="3327735" y="5420254"/>
            <a:chExt cx="3354741" cy="215444"/>
          </a:xfrm>
        </p:grpSpPr>
        <p:sp>
          <p:nvSpPr>
            <p:cNvPr id="1434" name="TextBox 1433">
              <a:extLst>
                <a:ext uri="{FF2B5EF4-FFF2-40B4-BE49-F238E27FC236}">
                  <a16:creationId xmlns:a16="http://schemas.microsoft.com/office/drawing/2014/main" id="{36299940-25D4-C64D-AD37-5D5AA89662FC}"/>
                </a:ext>
              </a:extLst>
            </p:cNvPr>
            <p:cNvSpPr txBox="1"/>
            <p:nvPr/>
          </p:nvSpPr>
          <p:spPr>
            <a:xfrm>
              <a:off x="3327735" y="5420254"/>
              <a:ext cx="1257596" cy="2154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tabLst>
                  <a:tab pos="487363" algn="l"/>
                  <a:tab pos="750888" algn="l"/>
                  <a:tab pos="1376363" algn="l"/>
                </a:tabLst>
              </a:pPr>
              <a:r>
                <a:rPr lang="en-GB" sz="800" b="1" dirty="0"/>
                <a:t>c</a:t>
              </a:r>
              <a:r>
                <a:rPr lang="en-IT" sz="800" b="1" baseline="-25000" dirty="0"/>
                <a:t>𝜋+1 </a:t>
              </a:r>
              <a:r>
                <a:rPr lang="en-IT" sz="600" b="1" dirty="0"/>
                <a:t>≜</a:t>
              </a:r>
              <a:r>
                <a:rPr lang="en-IT" sz="800" b="1" dirty="0"/>
                <a:t> H(tx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,</a:t>
              </a:r>
              <a:r>
                <a:rPr lang="en-IT" sz="800" b="1" baseline="-25000" dirty="0"/>
                <a:t> 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𝛼</a:t>
              </a:r>
              <a:r>
                <a:rPr lang="en-IT" sz="800" b="1" dirty="0"/>
                <a:t>G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,</a:t>
              </a:r>
              <a:r>
                <a:rPr lang="en-IT" sz="800" b="1" baseline="-25000" dirty="0"/>
                <a:t> 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𝛼</a:t>
              </a:r>
              <a:r>
                <a:rPr lang="en-IT" sz="800" b="1" dirty="0"/>
                <a:t>H</a:t>
              </a:r>
              <a:r>
                <a:rPr lang="en-IT" sz="800" b="1" baseline="-25000" dirty="0"/>
                <a:t>p</a:t>
              </a:r>
              <a:r>
                <a:rPr lang="en-IT" sz="800" b="1" dirty="0"/>
                <a:t>(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𝜋,1</a:t>
              </a:r>
              <a:r>
                <a:rPr lang="en-IT" sz="800" b="1" dirty="0"/>
                <a:t>))</a:t>
              </a:r>
            </a:p>
          </p:txBody>
        </p:sp>
        <p:sp>
          <p:nvSpPr>
            <p:cNvPr id="1443" name="TextBox 1442">
              <a:extLst>
                <a:ext uri="{FF2B5EF4-FFF2-40B4-BE49-F238E27FC236}">
                  <a16:creationId xmlns:a16="http://schemas.microsoft.com/office/drawing/2014/main" id="{58ADD96D-CD9A-E743-9D85-7A29EE0E74D5}"/>
                </a:ext>
              </a:extLst>
            </p:cNvPr>
            <p:cNvSpPr txBox="1"/>
            <p:nvPr/>
          </p:nvSpPr>
          <p:spPr>
            <a:xfrm>
              <a:off x="4684128" y="5420254"/>
              <a:ext cx="1998348" cy="2154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tabLst>
                  <a:tab pos="393700" algn="l"/>
                  <a:tab pos="1243013" algn="l"/>
                  <a:tab pos="2397125" algn="l"/>
                </a:tabLst>
              </a:pPr>
              <a:r>
                <a:rPr lang="en-GB" sz="800" b="1" dirty="0"/>
                <a:t>c</a:t>
              </a:r>
              <a:r>
                <a:rPr lang="en-GB" sz="800" b="1" baseline="-25000" dirty="0"/>
                <a:t>i</a:t>
              </a:r>
              <a:r>
                <a:rPr lang="en-IT" sz="800" b="1" baseline="-25000" dirty="0"/>
                <a:t> </a:t>
              </a:r>
              <a:r>
                <a:rPr lang="en-IT" sz="600" b="1" dirty="0"/>
                <a:t>≜</a:t>
              </a:r>
              <a:r>
                <a:rPr lang="en-IT" sz="800" b="1" dirty="0"/>
                <a:t> H(tx , 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i-1</a:t>
              </a:r>
              <a:r>
                <a:rPr lang="en-IT" sz="800" b="1" dirty="0"/>
                <a:t>G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+</a:t>
              </a:r>
              <a:r>
                <a:rPr lang="en-IT" sz="800" b="1" baseline="-25000" dirty="0"/>
                <a:t> 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i-1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W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i-</a:t>
              </a:r>
              <a:r>
                <a:rPr lang="en-GB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IT" sz="800" b="1" dirty="0"/>
                <a:t>, 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i-1</a:t>
              </a:r>
              <a:r>
                <a:rPr lang="en-IT" sz="800" b="1" dirty="0"/>
                <a:t>H</a:t>
              </a:r>
              <a:r>
                <a:rPr lang="en-IT" sz="800" b="1" baseline="-25000" dirty="0"/>
                <a:t>p</a:t>
              </a:r>
              <a:r>
                <a:rPr lang="en-IT" sz="800" b="1" dirty="0"/>
                <a:t>(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i-1,1</a:t>
              </a:r>
              <a:r>
                <a:rPr lang="en-IT" sz="800" b="1" dirty="0"/>
                <a:t>)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+</a:t>
              </a:r>
              <a:r>
                <a:rPr lang="en-IT" sz="800" b="1" baseline="-25000" dirty="0"/>
                <a:t> 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i-1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W</a:t>
              </a:r>
              <a:r>
                <a:rPr lang="en-IT" sz="800" b="1" baseline="30000" dirty="0">
                  <a:solidFill>
                    <a:schemeClr val="bg2">
                      <a:lumMod val="50000"/>
                    </a:schemeClr>
                  </a:solidFill>
                </a:rPr>
                <a:t>*</a:t>
              </a:r>
              <a:r>
                <a:rPr lang="en-IT" sz="800" b="1" dirty="0"/>
                <a:t>)</a:t>
              </a:r>
            </a:p>
          </p:txBody>
        </p:sp>
      </p:grpSp>
      <p:grpSp>
        <p:nvGrpSpPr>
          <p:cNvPr id="1651" name="Group 1650">
            <a:extLst>
              <a:ext uri="{FF2B5EF4-FFF2-40B4-BE49-F238E27FC236}">
                <a16:creationId xmlns:a16="http://schemas.microsoft.com/office/drawing/2014/main" id="{3BA61373-8E4B-1349-9485-268F2D21D2E3}"/>
              </a:ext>
            </a:extLst>
          </p:cNvPr>
          <p:cNvGrpSpPr/>
          <p:nvPr/>
        </p:nvGrpSpPr>
        <p:grpSpPr>
          <a:xfrm>
            <a:off x="7404546" y="4947461"/>
            <a:ext cx="3238909" cy="3365411"/>
            <a:chOff x="3333546" y="1715196"/>
            <a:chExt cx="3238909" cy="3365411"/>
          </a:xfrm>
        </p:grpSpPr>
        <p:grpSp>
          <p:nvGrpSpPr>
            <p:cNvPr id="1652" name="Group 1651">
              <a:extLst>
                <a:ext uri="{FF2B5EF4-FFF2-40B4-BE49-F238E27FC236}">
                  <a16:creationId xmlns:a16="http://schemas.microsoft.com/office/drawing/2014/main" id="{49A60AD9-DFB5-7F40-AC3C-F1BD01299048}"/>
                </a:ext>
              </a:extLst>
            </p:cNvPr>
            <p:cNvGrpSpPr/>
            <p:nvPr/>
          </p:nvGrpSpPr>
          <p:grpSpPr>
            <a:xfrm>
              <a:off x="3333546" y="1715196"/>
              <a:ext cx="3238909" cy="3365411"/>
              <a:chOff x="3333546" y="1715196"/>
              <a:chExt cx="3238909" cy="3365411"/>
            </a:xfrm>
          </p:grpSpPr>
          <p:grpSp>
            <p:nvGrpSpPr>
              <p:cNvPr id="1655" name="Group 1654">
                <a:extLst>
                  <a:ext uri="{FF2B5EF4-FFF2-40B4-BE49-F238E27FC236}">
                    <a16:creationId xmlns:a16="http://schemas.microsoft.com/office/drawing/2014/main" id="{0917E6C1-9D12-EC4A-BF6D-A40EF6855411}"/>
                  </a:ext>
                </a:extLst>
              </p:cNvPr>
              <p:cNvGrpSpPr/>
              <p:nvPr/>
            </p:nvGrpSpPr>
            <p:grpSpPr>
              <a:xfrm>
                <a:off x="3333546" y="1715196"/>
                <a:ext cx="3238909" cy="3365411"/>
                <a:chOff x="3333546" y="1715196"/>
                <a:chExt cx="3238909" cy="3365411"/>
              </a:xfrm>
            </p:grpSpPr>
            <p:sp>
              <p:nvSpPr>
                <p:cNvPr id="1687" name="Freeform 1686">
                  <a:extLst>
                    <a:ext uri="{FF2B5EF4-FFF2-40B4-BE49-F238E27FC236}">
                      <a16:creationId xmlns:a16="http://schemas.microsoft.com/office/drawing/2014/main" id="{E550822D-4E60-0C49-B79B-24719DE88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05187" y="2503003"/>
                  <a:ext cx="14686" cy="9384"/>
                </a:xfrm>
                <a:custGeom>
                  <a:avLst/>
                  <a:gdLst>
                    <a:gd name="connsiteX0" fmla="*/ 1144 w 14686"/>
                    <a:gd name="connsiteY0" fmla="*/ 0 h 9384"/>
                    <a:gd name="connsiteX1" fmla="*/ 14686 w 14686"/>
                    <a:gd name="connsiteY1" fmla="*/ 9384 h 9384"/>
                    <a:gd name="connsiteX2" fmla="*/ 0 w 14686"/>
                    <a:gd name="connsiteY2" fmla="*/ 1981 h 9384"/>
                    <a:gd name="connsiteX3" fmla="*/ 1144 w 14686"/>
                    <a:gd name="connsiteY3" fmla="*/ 0 h 9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86" h="9384">
                      <a:moveTo>
                        <a:pt x="1144" y="0"/>
                      </a:moveTo>
                      <a:lnTo>
                        <a:pt x="14686" y="9384"/>
                      </a:lnTo>
                      <a:lnTo>
                        <a:pt x="0" y="1981"/>
                      </a:lnTo>
                      <a:lnTo>
                        <a:pt x="1144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88" name="Freeform 1687">
                  <a:extLst>
                    <a:ext uri="{FF2B5EF4-FFF2-40B4-BE49-F238E27FC236}">
                      <a16:creationId xmlns:a16="http://schemas.microsoft.com/office/drawing/2014/main" id="{B2B45FB5-32C2-A64A-A0E0-110966E30E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86134" y="2503004"/>
                  <a:ext cx="14679" cy="9380"/>
                </a:xfrm>
                <a:custGeom>
                  <a:avLst/>
                  <a:gdLst>
                    <a:gd name="connsiteX0" fmla="*/ 13536 w 14679"/>
                    <a:gd name="connsiteY0" fmla="*/ 0 h 9380"/>
                    <a:gd name="connsiteX1" fmla="*/ 14679 w 14679"/>
                    <a:gd name="connsiteY1" fmla="*/ 1980 h 9380"/>
                    <a:gd name="connsiteX2" fmla="*/ 0 w 14679"/>
                    <a:gd name="connsiteY2" fmla="*/ 9380 h 9380"/>
                    <a:gd name="connsiteX3" fmla="*/ 13536 w 14679"/>
                    <a:gd name="connsiteY3" fmla="*/ 0 h 9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9" h="9380">
                      <a:moveTo>
                        <a:pt x="13536" y="0"/>
                      </a:moveTo>
                      <a:lnTo>
                        <a:pt x="14679" y="1980"/>
                      </a:lnTo>
                      <a:lnTo>
                        <a:pt x="0" y="9380"/>
                      </a:lnTo>
                      <a:lnTo>
                        <a:pt x="13536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89" name="Freeform 1688">
                  <a:extLst>
                    <a:ext uri="{FF2B5EF4-FFF2-40B4-BE49-F238E27FC236}">
                      <a16:creationId xmlns:a16="http://schemas.microsoft.com/office/drawing/2014/main" id="{4829668E-BBA0-744E-B3C2-2DAE051AA4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5352" y="2512384"/>
                  <a:ext cx="50782" cy="35190"/>
                </a:xfrm>
                <a:custGeom>
                  <a:avLst/>
                  <a:gdLst>
                    <a:gd name="connsiteX0" fmla="*/ 50782 w 50782"/>
                    <a:gd name="connsiteY0" fmla="*/ 0 h 35190"/>
                    <a:gd name="connsiteX1" fmla="*/ 0 w 50782"/>
                    <a:gd name="connsiteY1" fmla="*/ 35190 h 35190"/>
                    <a:gd name="connsiteX2" fmla="*/ 47648 w 50782"/>
                    <a:gd name="connsiteY2" fmla="*/ 1580 h 35190"/>
                    <a:gd name="connsiteX3" fmla="*/ 50782 w 50782"/>
                    <a:gd name="connsiteY3" fmla="*/ 0 h 35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782" h="35190">
                      <a:moveTo>
                        <a:pt x="50782" y="0"/>
                      </a:moveTo>
                      <a:lnTo>
                        <a:pt x="0" y="35190"/>
                      </a:lnTo>
                      <a:lnTo>
                        <a:pt x="47648" y="1580"/>
                      </a:lnTo>
                      <a:lnTo>
                        <a:pt x="5078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0" name="Freeform 1689">
                  <a:extLst>
                    <a:ext uri="{FF2B5EF4-FFF2-40B4-BE49-F238E27FC236}">
                      <a16:creationId xmlns:a16="http://schemas.microsoft.com/office/drawing/2014/main" id="{4CA08FD9-A0FC-4245-AE80-3A06620893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9873" y="2512387"/>
                  <a:ext cx="50681" cy="35120"/>
                </a:xfrm>
                <a:custGeom>
                  <a:avLst/>
                  <a:gdLst>
                    <a:gd name="connsiteX0" fmla="*/ 0 w 50681"/>
                    <a:gd name="connsiteY0" fmla="*/ 0 h 35120"/>
                    <a:gd name="connsiteX1" fmla="*/ 3128 w 50681"/>
                    <a:gd name="connsiteY1" fmla="*/ 1577 h 35120"/>
                    <a:gd name="connsiteX2" fmla="*/ 50681 w 50681"/>
                    <a:gd name="connsiteY2" fmla="*/ 35120 h 35120"/>
                    <a:gd name="connsiteX3" fmla="*/ 0 w 50681"/>
                    <a:gd name="connsiteY3" fmla="*/ 0 h 35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681" h="35120">
                      <a:moveTo>
                        <a:pt x="0" y="0"/>
                      </a:moveTo>
                      <a:lnTo>
                        <a:pt x="3128" y="1577"/>
                      </a:lnTo>
                      <a:lnTo>
                        <a:pt x="50681" y="351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1" name="Freeform 1690">
                  <a:extLst>
                    <a:ext uri="{FF2B5EF4-FFF2-40B4-BE49-F238E27FC236}">
                      <a16:creationId xmlns:a16="http://schemas.microsoft.com/office/drawing/2014/main" id="{562A10FF-0A8D-4C4E-B441-9CD1BA7B49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70554" y="2547508"/>
                  <a:ext cx="116172" cy="93753"/>
                </a:xfrm>
                <a:custGeom>
                  <a:avLst/>
                  <a:gdLst>
                    <a:gd name="connsiteX0" fmla="*/ 0 w 116172"/>
                    <a:gd name="connsiteY0" fmla="*/ 0 h 93753"/>
                    <a:gd name="connsiteX1" fmla="*/ 69428 w 116172"/>
                    <a:gd name="connsiteY1" fmla="*/ 48112 h 93753"/>
                    <a:gd name="connsiteX2" fmla="*/ 116172 w 116172"/>
                    <a:gd name="connsiteY2" fmla="*/ 93753 h 93753"/>
                    <a:gd name="connsiteX3" fmla="*/ 51742 w 116172"/>
                    <a:gd name="connsiteY3" fmla="*/ 36499 h 93753"/>
                    <a:gd name="connsiteX4" fmla="*/ 0 w 116172"/>
                    <a:gd name="connsiteY4" fmla="*/ 0 h 93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172" h="93753">
                      <a:moveTo>
                        <a:pt x="0" y="0"/>
                      </a:moveTo>
                      <a:lnTo>
                        <a:pt x="69428" y="48112"/>
                      </a:lnTo>
                      <a:lnTo>
                        <a:pt x="116172" y="93753"/>
                      </a:lnTo>
                      <a:lnTo>
                        <a:pt x="51742" y="364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2" name="Freeform 1691">
                  <a:extLst>
                    <a:ext uri="{FF2B5EF4-FFF2-40B4-BE49-F238E27FC236}">
                      <a16:creationId xmlns:a16="http://schemas.microsoft.com/office/drawing/2014/main" id="{AB4063BE-10B3-9F43-9895-D0252D472C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19297" y="2547574"/>
                  <a:ext cx="116055" cy="93666"/>
                </a:xfrm>
                <a:custGeom>
                  <a:avLst/>
                  <a:gdLst>
                    <a:gd name="connsiteX0" fmla="*/ 116055 w 116055"/>
                    <a:gd name="connsiteY0" fmla="*/ 0 h 93666"/>
                    <a:gd name="connsiteX1" fmla="*/ 64408 w 116055"/>
                    <a:gd name="connsiteY1" fmla="*/ 36432 h 93666"/>
                    <a:gd name="connsiteX2" fmla="*/ 0 w 116055"/>
                    <a:gd name="connsiteY2" fmla="*/ 93666 h 93666"/>
                    <a:gd name="connsiteX3" fmla="*/ 46724 w 116055"/>
                    <a:gd name="connsiteY3" fmla="*/ 48045 h 93666"/>
                    <a:gd name="connsiteX4" fmla="*/ 116055 w 116055"/>
                    <a:gd name="connsiteY4" fmla="*/ 0 h 93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055" h="93666">
                      <a:moveTo>
                        <a:pt x="116055" y="0"/>
                      </a:moveTo>
                      <a:lnTo>
                        <a:pt x="64408" y="36432"/>
                      </a:lnTo>
                      <a:lnTo>
                        <a:pt x="0" y="93666"/>
                      </a:lnTo>
                      <a:lnTo>
                        <a:pt x="46724" y="48045"/>
                      </a:lnTo>
                      <a:lnTo>
                        <a:pt x="116055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3" name="Freeform 1692">
                  <a:extLst>
                    <a:ext uri="{FF2B5EF4-FFF2-40B4-BE49-F238E27FC236}">
                      <a16:creationId xmlns:a16="http://schemas.microsoft.com/office/drawing/2014/main" id="{34DF8F5D-3D7F-B94F-9486-C2DCD33F6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6120" y="2641240"/>
                  <a:ext cx="43177" cy="42160"/>
                </a:xfrm>
                <a:custGeom>
                  <a:avLst/>
                  <a:gdLst>
                    <a:gd name="connsiteX0" fmla="*/ 43177 w 43177"/>
                    <a:gd name="connsiteY0" fmla="*/ 0 h 42160"/>
                    <a:gd name="connsiteX1" fmla="*/ 0 w 43177"/>
                    <a:gd name="connsiteY1" fmla="*/ 42160 h 42160"/>
                    <a:gd name="connsiteX2" fmla="*/ 16976 w 43177"/>
                    <a:gd name="connsiteY2" fmla="*/ 23284 h 42160"/>
                    <a:gd name="connsiteX3" fmla="*/ 43177 w 43177"/>
                    <a:gd name="connsiteY3" fmla="*/ 0 h 42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177" h="42160">
                      <a:moveTo>
                        <a:pt x="43177" y="0"/>
                      </a:moveTo>
                      <a:lnTo>
                        <a:pt x="0" y="42160"/>
                      </a:lnTo>
                      <a:lnTo>
                        <a:pt x="16976" y="23284"/>
                      </a:lnTo>
                      <a:lnTo>
                        <a:pt x="43177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4" name="Freeform 1693">
                  <a:extLst>
                    <a:ext uri="{FF2B5EF4-FFF2-40B4-BE49-F238E27FC236}">
                      <a16:creationId xmlns:a16="http://schemas.microsoft.com/office/drawing/2014/main" id="{C0322ED1-41D4-7844-A66C-FA29C8DBA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86726" y="2641260"/>
                  <a:ext cx="43141" cy="42124"/>
                </a:xfrm>
                <a:custGeom>
                  <a:avLst/>
                  <a:gdLst>
                    <a:gd name="connsiteX0" fmla="*/ 0 w 43141"/>
                    <a:gd name="connsiteY0" fmla="*/ 0 h 42124"/>
                    <a:gd name="connsiteX1" fmla="*/ 26179 w 43141"/>
                    <a:gd name="connsiteY1" fmla="*/ 23264 h 42124"/>
                    <a:gd name="connsiteX2" fmla="*/ 43141 w 43141"/>
                    <a:gd name="connsiteY2" fmla="*/ 42124 h 42124"/>
                    <a:gd name="connsiteX3" fmla="*/ 0 w 43141"/>
                    <a:gd name="connsiteY3" fmla="*/ 0 h 4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141" h="42124">
                      <a:moveTo>
                        <a:pt x="0" y="0"/>
                      </a:moveTo>
                      <a:lnTo>
                        <a:pt x="26179" y="23264"/>
                      </a:lnTo>
                      <a:lnTo>
                        <a:pt x="43141" y="421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5" name="Freeform 1694">
                  <a:extLst>
                    <a:ext uri="{FF2B5EF4-FFF2-40B4-BE49-F238E27FC236}">
                      <a16:creationId xmlns:a16="http://schemas.microsoft.com/office/drawing/2014/main" id="{10BD2E0A-0E11-9645-BB82-F6E7B3DFE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29867" y="2683385"/>
                  <a:ext cx="60532" cy="67305"/>
                </a:xfrm>
                <a:custGeom>
                  <a:avLst/>
                  <a:gdLst>
                    <a:gd name="connsiteX0" fmla="*/ 0 w 60532"/>
                    <a:gd name="connsiteY0" fmla="*/ 0 h 67305"/>
                    <a:gd name="connsiteX1" fmla="*/ 39774 w 60532"/>
                    <a:gd name="connsiteY1" fmla="*/ 38836 h 67305"/>
                    <a:gd name="connsiteX2" fmla="*/ 60532 w 60532"/>
                    <a:gd name="connsiteY2" fmla="*/ 67305 h 67305"/>
                    <a:gd name="connsiteX3" fmla="*/ 0 w 60532"/>
                    <a:gd name="connsiteY3" fmla="*/ 0 h 67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532" h="67305">
                      <a:moveTo>
                        <a:pt x="0" y="0"/>
                      </a:moveTo>
                      <a:lnTo>
                        <a:pt x="39774" y="38836"/>
                      </a:lnTo>
                      <a:lnTo>
                        <a:pt x="60532" y="673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6" name="Freeform 1695">
                  <a:extLst>
                    <a:ext uri="{FF2B5EF4-FFF2-40B4-BE49-F238E27FC236}">
                      <a16:creationId xmlns:a16="http://schemas.microsoft.com/office/drawing/2014/main" id="{02327FC9-BBA8-6441-8BF3-E75A461E4D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5613" y="2683401"/>
                  <a:ext cx="60507" cy="67277"/>
                </a:xfrm>
                <a:custGeom>
                  <a:avLst/>
                  <a:gdLst>
                    <a:gd name="connsiteX0" fmla="*/ 60507 w 60507"/>
                    <a:gd name="connsiteY0" fmla="*/ 0 h 67277"/>
                    <a:gd name="connsiteX1" fmla="*/ 0 w 60507"/>
                    <a:gd name="connsiteY1" fmla="*/ 67277 h 67277"/>
                    <a:gd name="connsiteX2" fmla="*/ 20749 w 60507"/>
                    <a:gd name="connsiteY2" fmla="*/ 38820 h 67277"/>
                    <a:gd name="connsiteX3" fmla="*/ 60507 w 60507"/>
                    <a:gd name="connsiteY3" fmla="*/ 0 h 67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507" h="67277">
                      <a:moveTo>
                        <a:pt x="60507" y="0"/>
                      </a:moveTo>
                      <a:lnTo>
                        <a:pt x="0" y="67277"/>
                      </a:lnTo>
                      <a:lnTo>
                        <a:pt x="20749" y="38820"/>
                      </a:lnTo>
                      <a:lnTo>
                        <a:pt x="60507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7" name="Freeform 1696">
                  <a:extLst>
                    <a:ext uri="{FF2B5EF4-FFF2-40B4-BE49-F238E27FC236}">
                      <a16:creationId xmlns:a16="http://schemas.microsoft.com/office/drawing/2014/main" id="{5FCAD3BF-F489-E14F-B02B-6EA6F4779F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79192" y="2750678"/>
                  <a:ext cx="36421" cy="49953"/>
                </a:xfrm>
                <a:custGeom>
                  <a:avLst/>
                  <a:gdLst>
                    <a:gd name="connsiteX0" fmla="*/ 36421 w 36421"/>
                    <a:gd name="connsiteY0" fmla="*/ 0 h 49953"/>
                    <a:gd name="connsiteX1" fmla="*/ 0 w 36421"/>
                    <a:gd name="connsiteY1" fmla="*/ 49953 h 49953"/>
                    <a:gd name="connsiteX2" fmla="*/ 32852 w 36421"/>
                    <a:gd name="connsiteY2" fmla="*/ 3969 h 49953"/>
                    <a:gd name="connsiteX3" fmla="*/ 36421 w 36421"/>
                    <a:gd name="connsiteY3" fmla="*/ 0 h 4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21" h="49953">
                      <a:moveTo>
                        <a:pt x="36421" y="0"/>
                      </a:moveTo>
                      <a:lnTo>
                        <a:pt x="0" y="49953"/>
                      </a:lnTo>
                      <a:lnTo>
                        <a:pt x="32852" y="3969"/>
                      </a:lnTo>
                      <a:lnTo>
                        <a:pt x="36421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8" name="Freeform 1697">
                  <a:extLst>
                    <a:ext uri="{FF2B5EF4-FFF2-40B4-BE49-F238E27FC236}">
                      <a16:creationId xmlns:a16="http://schemas.microsoft.com/office/drawing/2014/main" id="{8381F08E-BE08-F648-8094-4BD002D687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90399" y="2750690"/>
                  <a:ext cx="36313" cy="49805"/>
                </a:xfrm>
                <a:custGeom>
                  <a:avLst/>
                  <a:gdLst>
                    <a:gd name="connsiteX0" fmla="*/ 0 w 36313"/>
                    <a:gd name="connsiteY0" fmla="*/ 0 h 49805"/>
                    <a:gd name="connsiteX1" fmla="*/ 3558 w 36313"/>
                    <a:gd name="connsiteY1" fmla="*/ 3957 h 49805"/>
                    <a:gd name="connsiteX2" fmla="*/ 36313 w 36313"/>
                    <a:gd name="connsiteY2" fmla="*/ 49805 h 49805"/>
                    <a:gd name="connsiteX3" fmla="*/ 0 w 36313"/>
                    <a:gd name="connsiteY3" fmla="*/ 0 h 49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313" h="49805">
                      <a:moveTo>
                        <a:pt x="0" y="0"/>
                      </a:moveTo>
                      <a:lnTo>
                        <a:pt x="3558" y="3957"/>
                      </a:lnTo>
                      <a:lnTo>
                        <a:pt x="36313" y="498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9" name="Freeform 1698">
                  <a:extLst>
                    <a:ext uri="{FF2B5EF4-FFF2-40B4-BE49-F238E27FC236}">
                      <a16:creationId xmlns:a16="http://schemas.microsoft.com/office/drawing/2014/main" id="{CDA2EA2D-8AD1-0F4E-B016-917B06E882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26712" y="2800495"/>
                  <a:ext cx="78899" cy="126815"/>
                </a:xfrm>
                <a:custGeom>
                  <a:avLst/>
                  <a:gdLst>
                    <a:gd name="connsiteX0" fmla="*/ 0 w 78899"/>
                    <a:gd name="connsiteY0" fmla="*/ 0 h 126815"/>
                    <a:gd name="connsiteX1" fmla="*/ 49935 w 78899"/>
                    <a:gd name="connsiteY1" fmla="*/ 68487 h 126815"/>
                    <a:gd name="connsiteX2" fmla="*/ 78899 w 78899"/>
                    <a:gd name="connsiteY2" fmla="*/ 126815 h 126815"/>
                    <a:gd name="connsiteX3" fmla="*/ 37868 w 78899"/>
                    <a:gd name="connsiteY3" fmla="*/ 53005 h 126815"/>
                    <a:gd name="connsiteX4" fmla="*/ 0 w 78899"/>
                    <a:gd name="connsiteY4" fmla="*/ 0 h 126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899" h="126815">
                      <a:moveTo>
                        <a:pt x="0" y="0"/>
                      </a:moveTo>
                      <a:lnTo>
                        <a:pt x="49935" y="68487"/>
                      </a:lnTo>
                      <a:lnTo>
                        <a:pt x="78899" y="126815"/>
                      </a:lnTo>
                      <a:lnTo>
                        <a:pt x="37868" y="530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0" name="Freeform 1699">
                  <a:extLst>
                    <a:ext uri="{FF2B5EF4-FFF2-40B4-BE49-F238E27FC236}">
                      <a16:creationId xmlns:a16="http://schemas.microsoft.com/office/drawing/2014/main" id="{537845E5-86D4-6942-976B-100683200F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00409" y="2800630"/>
                  <a:ext cx="78783" cy="126646"/>
                </a:xfrm>
                <a:custGeom>
                  <a:avLst/>
                  <a:gdLst>
                    <a:gd name="connsiteX0" fmla="*/ 78783 w 78783"/>
                    <a:gd name="connsiteY0" fmla="*/ 0 h 126646"/>
                    <a:gd name="connsiteX1" fmla="*/ 41012 w 78783"/>
                    <a:gd name="connsiteY1" fmla="*/ 52869 h 126646"/>
                    <a:gd name="connsiteX2" fmla="*/ 0 w 78783"/>
                    <a:gd name="connsiteY2" fmla="*/ 126646 h 126646"/>
                    <a:gd name="connsiteX3" fmla="*/ 28947 w 78783"/>
                    <a:gd name="connsiteY3" fmla="*/ 68351 h 126646"/>
                    <a:gd name="connsiteX4" fmla="*/ 78783 w 78783"/>
                    <a:gd name="connsiteY4" fmla="*/ 0 h 12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83" h="126646">
                      <a:moveTo>
                        <a:pt x="78783" y="0"/>
                      </a:moveTo>
                      <a:lnTo>
                        <a:pt x="41012" y="52869"/>
                      </a:lnTo>
                      <a:lnTo>
                        <a:pt x="0" y="126646"/>
                      </a:lnTo>
                      <a:lnTo>
                        <a:pt x="28947" y="68351"/>
                      </a:lnTo>
                      <a:lnTo>
                        <a:pt x="7878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1" name="Freeform 1700">
                  <a:extLst>
                    <a:ext uri="{FF2B5EF4-FFF2-40B4-BE49-F238E27FC236}">
                      <a16:creationId xmlns:a16="http://schemas.microsoft.com/office/drawing/2014/main" id="{49475D00-A9DD-BD46-B670-658C19068B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72203" y="2927277"/>
                  <a:ext cx="28206" cy="56801"/>
                </a:xfrm>
                <a:custGeom>
                  <a:avLst/>
                  <a:gdLst>
                    <a:gd name="connsiteX0" fmla="*/ 28206 w 28206"/>
                    <a:gd name="connsiteY0" fmla="*/ 0 h 56801"/>
                    <a:gd name="connsiteX1" fmla="*/ 0 w 28206"/>
                    <a:gd name="connsiteY1" fmla="*/ 56801 h 56801"/>
                    <a:gd name="connsiteX2" fmla="*/ 9896 w 28206"/>
                    <a:gd name="connsiteY2" fmla="*/ 32937 h 56801"/>
                    <a:gd name="connsiteX3" fmla="*/ 28206 w 28206"/>
                    <a:gd name="connsiteY3" fmla="*/ 0 h 56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206" h="56801">
                      <a:moveTo>
                        <a:pt x="28206" y="0"/>
                      </a:moveTo>
                      <a:lnTo>
                        <a:pt x="0" y="56801"/>
                      </a:lnTo>
                      <a:lnTo>
                        <a:pt x="9896" y="32937"/>
                      </a:lnTo>
                      <a:lnTo>
                        <a:pt x="28206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2" name="Freeform 1701">
                  <a:extLst>
                    <a:ext uri="{FF2B5EF4-FFF2-40B4-BE49-F238E27FC236}">
                      <a16:creationId xmlns:a16="http://schemas.microsoft.com/office/drawing/2014/main" id="{61F61E50-ED91-E14E-BA16-D846E8C56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05611" y="2927310"/>
                  <a:ext cx="28176" cy="56741"/>
                </a:xfrm>
                <a:custGeom>
                  <a:avLst/>
                  <a:gdLst>
                    <a:gd name="connsiteX0" fmla="*/ 0 w 28176"/>
                    <a:gd name="connsiteY0" fmla="*/ 0 h 56741"/>
                    <a:gd name="connsiteX1" fmla="*/ 18291 w 28176"/>
                    <a:gd name="connsiteY1" fmla="*/ 32904 h 56741"/>
                    <a:gd name="connsiteX2" fmla="*/ 28176 w 28176"/>
                    <a:gd name="connsiteY2" fmla="*/ 56741 h 56741"/>
                    <a:gd name="connsiteX3" fmla="*/ 0 w 28176"/>
                    <a:gd name="connsiteY3" fmla="*/ 0 h 56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76" h="56741">
                      <a:moveTo>
                        <a:pt x="0" y="0"/>
                      </a:moveTo>
                      <a:lnTo>
                        <a:pt x="18291" y="32904"/>
                      </a:lnTo>
                      <a:lnTo>
                        <a:pt x="28176" y="567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3" name="Freeform 1702">
                  <a:extLst>
                    <a:ext uri="{FF2B5EF4-FFF2-40B4-BE49-F238E27FC236}">
                      <a16:creationId xmlns:a16="http://schemas.microsoft.com/office/drawing/2014/main" id="{9D57FEC9-01C4-9548-9CE2-20863CCA9F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33787" y="2984050"/>
                  <a:ext cx="82369" cy="277840"/>
                </a:xfrm>
                <a:custGeom>
                  <a:avLst/>
                  <a:gdLst>
                    <a:gd name="connsiteX0" fmla="*/ 0 w 82369"/>
                    <a:gd name="connsiteY0" fmla="*/ 0 h 277840"/>
                    <a:gd name="connsiteX1" fmla="*/ 24302 w 82369"/>
                    <a:gd name="connsiteY1" fmla="*/ 48941 h 277840"/>
                    <a:gd name="connsiteX2" fmla="*/ 77273 w 82369"/>
                    <a:gd name="connsiteY2" fmla="*/ 227292 h 277840"/>
                    <a:gd name="connsiteX3" fmla="*/ 82369 w 82369"/>
                    <a:gd name="connsiteY3" fmla="*/ 277840 h 277840"/>
                    <a:gd name="connsiteX4" fmla="*/ 71367 w 82369"/>
                    <a:gd name="connsiteY4" fmla="*/ 209680 h 277840"/>
                    <a:gd name="connsiteX5" fmla="*/ 37263 w 82369"/>
                    <a:gd name="connsiteY5" fmla="*/ 89863 h 277840"/>
                    <a:gd name="connsiteX6" fmla="*/ 0 w 82369"/>
                    <a:gd name="connsiteY6" fmla="*/ 0 h 277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369" h="277840">
                      <a:moveTo>
                        <a:pt x="0" y="0"/>
                      </a:moveTo>
                      <a:lnTo>
                        <a:pt x="24302" y="48941"/>
                      </a:lnTo>
                      <a:cubicBezTo>
                        <a:pt x="46866" y="106163"/>
                        <a:pt x="64685" y="165775"/>
                        <a:pt x="77273" y="227292"/>
                      </a:cubicBezTo>
                      <a:lnTo>
                        <a:pt x="82369" y="277840"/>
                      </a:lnTo>
                      <a:lnTo>
                        <a:pt x="71367" y="209680"/>
                      </a:lnTo>
                      <a:cubicBezTo>
                        <a:pt x="62270" y="168819"/>
                        <a:pt x="50854" y="128832"/>
                        <a:pt x="37263" y="8986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4" name="Freeform 1703">
                  <a:extLst>
                    <a:ext uri="{FF2B5EF4-FFF2-40B4-BE49-F238E27FC236}">
                      <a16:creationId xmlns:a16="http://schemas.microsoft.com/office/drawing/2014/main" id="{67799C4F-3226-D847-A158-FBAEA1586E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89851" y="2984078"/>
                  <a:ext cx="82352" cy="277771"/>
                </a:xfrm>
                <a:custGeom>
                  <a:avLst/>
                  <a:gdLst>
                    <a:gd name="connsiteX0" fmla="*/ 82352 w 82352"/>
                    <a:gd name="connsiteY0" fmla="*/ 0 h 277771"/>
                    <a:gd name="connsiteX1" fmla="*/ 45099 w 82352"/>
                    <a:gd name="connsiteY1" fmla="*/ 89836 h 277771"/>
                    <a:gd name="connsiteX2" fmla="*/ 10996 w 82352"/>
                    <a:gd name="connsiteY2" fmla="*/ 209653 h 277771"/>
                    <a:gd name="connsiteX3" fmla="*/ 0 w 82352"/>
                    <a:gd name="connsiteY3" fmla="*/ 277771 h 277771"/>
                    <a:gd name="connsiteX4" fmla="*/ 5092 w 82352"/>
                    <a:gd name="connsiteY4" fmla="*/ 227265 h 277771"/>
                    <a:gd name="connsiteX5" fmla="*/ 58063 w 82352"/>
                    <a:gd name="connsiteY5" fmla="*/ 48914 h 277771"/>
                    <a:gd name="connsiteX6" fmla="*/ 82352 w 82352"/>
                    <a:gd name="connsiteY6" fmla="*/ 0 h 277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352" h="277771">
                      <a:moveTo>
                        <a:pt x="82352" y="0"/>
                      </a:moveTo>
                      <a:lnTo>
                        <a:pt x="45099" y="89836"/>
                      </a:lnTo>
                      <a:cubicBezTo>
                        <a:pt x="31509" y="128805"/>
                        <a:pt x="20092" y="168792"/>
                        <a:pt x="10996" y="209653"/>
                      </a:cubicBezTo>
                      <a:lnTo>
                        <a:pt x="0" y="277771"/>
                      </a:lnTo>
                      <a:lnTo>
                        <a:pt x="5092" y="227265"/>
                      </a:lnTo>
                      <a:cubicBezTo>
                        <a:pt x="17680" y="165748"/>
                        <a:pt x="35499" y="106136"/>
                        <a:pt x="58063" y="48914"/>
                      </a:cubicBezTo>
                      <a:lnTo>
                        <a:pt x="8235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5" name="Freeform 1704">
                  <a:extLst>
                    <a:ext uri="{FF2B5EF4-FFF2-40B4-BE49-F238E27FC236}">
                      <a16:creationId xmlns:a16="http://schemas.microsoft.com/office/drawing/2014/main" id="{8A2C0E0A-B4CD-934E-AB48-7050E408FD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7197" y="3261849"/>
                  <a:ext cx="12654" cy="125529"/>
                </a:xfrm>
                <a:custGeom>
                  <a:avLst/>
                  <a:gdLst>
                    <a:gd name="connsiteX0" fmla="*/ 12654 w 12654"/>
                    <a:gd name="connsiteY0" fmla="*/ 0 h 125529"/>
                    <a:gd name="connsiteX1" fmla="*/ 0 w 12654"/>
                    <a:gd name="connsiteY1" fmla="*/ 125529 h 125529"/>
                    <a:gd name="connsiteX2" fmla="*/ 3463 w 12654"/>
                    <a:gd name="connsiteY2" fmla="*/ 56943 h 125529"/>
                    <a:gd name="connsiteX3" fmla="*/ 12654 w 12654"/>
                    <a:gd name="connsiteY3" fmla="*/ 0 h 125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54" h="125529">
                      <a:moveTo>
                        <a:pt x="12654" y="0"/>
                      </a:moveTo>
                      <a:lnTo>
                        <a:pt x="0" y="125529"/>
                      </a:lnTo>
                      <a:lnTo>
                        <a:pt x="3463" y="56943"/>
                      </a:lnTo>
                      <a:lnTo>
                        <a:pt x="12654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6" name="Freeform 1705">
                  <a:extLst>
                    <a:ext uri="{FF2B5EF4-FFF2-40B4-BE49-F238E27FC236}">
                      <a16:creationId xmlns:a16="http://schemas.microsoft.com/office/drawing/2014/main" id="{D2546DE0-09D7-E144-8405-AF021E3BC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16156" y="3261891"/>
                  <a:ext cx="12645" cy="125441"/>
                </a:xfrm>
                <a:custGeom>
                  <a:avLst/>
                  <a:gdLst>
                    <a:gd name="connsiteX0" fmla="*/ 0 w 12645"/>
                    <a:gd name="connsiteY0" fmla="*/ 0 h 125441"/>
                    <a:gd name="connsiteX1" fmla="*/ 9184 w 12645"/>
                    <a:gd name="connsiteY1" fmla="*/ 56901 h 125441"/>
                    <a:gd name="connsiteX2" fmla="*/ 12645 w 12645"/>
                    <a:gd name="connsiteY2" fmla="*/ 125441 h 125441"/>
                    <a:gd name="connsiteX3" fmla="*/ 0 w 12645"/>
                    <a:gd name="connsiteY3" fmla="*/ 0 h 125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45" h="125441">
                      <a:moveTo>
                        <a:pt x="0" y="0"/>
                      </a:moveTo>
                      <a:lnTo>
                        <a:pt x="9184" y="56901"/>
                      </a:lnTo>
                      <a:lnTo>
                        <a:pt x="12645" y="1254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7" name="Freeform 1706">
                  <a:extLst>
                    <a:ext uri="{FF2B5EF4-FFF2-40B4-BE49-F238E27FC236}">
                      <a16:creationId xmlns:a16="http://schemas.microsoft.com/office/drawing/2014/main" id="{984AEF6F-700C-5C41-9854-2DBA1DA6E5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7197" y="3470623"/>
                  <a:ext cx="12655" cy="125532"/>
                </a:xfrm>
                <a:custGeom>
                  <a:avLst/>
                  <a:gdLst>
                    <a:gd name="connsiteX0" fmla="*/ 0 w 12655"/>
                    <a:gd name="connsiteY0" fmla="*/ 0 h 125532"/>
                    <a:gd name="connsiteX1" fmla="*/ 12655 w 12655"/>
                    <a:gd name="connsiteY1" fmla="*/ 125532 h 125532"/>
                    <a:gd name="connsiteX2" fmla="*/ 3463 w 12655"/>
                    <a:gd name="connsiteY2" fmla="*/ 68587 h 125532"/>
                    <a:gd name="connsiteX3" fmla="*/ 0 w 12655"/>
                    <a:gd name="connsiteY3" fmla="*/ 0 h 125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55" h="125532">
                      <a:moveTo>
                        <a:pt x="0" y="0"/>
                      </a:moveTo>
                      <a:lnTo>
                        <a:pt x="12655" y="125532"/>
                      </a:lnTo>
                      <a:lnTo>
                        <a:pt x="3463" y="685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8" name="Freeform 1707">
                  <a:extLst>
                    <a:ext uri="{FF2B5EF4-FFF2-40B4-BE49-F238E27FC236}">
                      <a16:creationId xmlns:a16="http://schemas.microsoft.com/office/drawing/2014/main" id="{67710A23-9354-5E4B-AF45-CF3A7DB02B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16156" y="3470669"/>
                  <a:ext cx="12645" cy="125444"/>
                </a:xfrm>
                <a:custGeom>
                  <a:avLst/>
                  <a:gdLst>
                    <a:gd name="connsiteX0" fmla="*/ 12645 w 12645"/>
                    <a:gd name="connsiteY0" fmla="*/ 0 h 125444"/>
                    <a:gd name="connsiteX1" fmla="*/ 9184 w 12645"/>
                    <a:gd name="connsiteY1" fmla="*/ 68541 h 125444"/>
                    <a:gd name="connsiteX2" fmla="*/ 0 w 12645"/>
                    <a:gd name="connsiteY2" fmla="*/ 125444 h 125444"/>
                    <a:gd name="connsiteX3" fmla="*/ 12645 w 12645"/>
                    <a:gd name="connsiteY3" fmla="*/ 0 h 125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45" h="125444">
                      <a:moveTo>
                        <a:pt x="12645" y="0"/>
                      </a:moveTo>
                      <a:lnTo>
                        <a:pt x="9184" y="68541"/>
                      </a:lnTo>
                      <a:lnTo>
                        <a:pt x="0" y="125444"/>
                      </a:lnTo>
                      <a:lnTo>
                        <a:pt x="12645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9" name="Freeform 1708">
                  <a:extLst>
                    <a:ext uri="{FF2B5EF4-FFF2-40B4-BE49-F238E27FC236}">
                      <a16:creationId xmlns:a16="http://schemas.microsoft.com/office/drawing/2014/main" id="{5A3FDE88-F060-9546-A1A8-3FDC49471E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33788" y="3596113"/>
                  <a:ext cx="82368" cy="277834"/>
                </a:xfrm>
                <a:custGeom>
                  <a:avLst/>
                  <a:gdLst>
                    <a:gd name="connsiteX0" fmla="*/ 82368 w 82368"/>
                    <a:gd name="connsiteY0" fmla="*/ 0 h 277834"/>
                    <a:gd name="connsiteX1" fmla="*/ 77272 w 82368"/>
                    <a:gd name="connsiteY1" fmla="*/ 50545 h 277834"/>
                    <a:gd name="connsiteX2" fmla="*/ 24301 w 82368"/>
                    <a:gd name="connsiteY2" fmla="*/ 228896 h 277834"/>
                    <a:gd name="connsiteX3" fmla="*/ 0 w 82368"/>
                    <a:gd name="connsiteY3" fmla="*/ 277834 h 277834"/>
                    <a:gd name="connsiteX4" fmla="*/ 37262 w 82368"/>
                    <a:gd name="connsiteY4" fmla="*/ 187975 h 277834"/>
                    <a:gd name="connsiteX5" fmla="*/ 71366 w 82368"/>
                    <a:gd name="connsiteY5" fmla="*/ 68158 h 277834"/>
                    <a:gd name="connsiteX6" fmla="*/ 82368 w 82368"/>
                    <a:gd name="connsiteY6" fmla="*/ 0 h 277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368" h="277834">
                      <a:moveTo>
                        <a:pt x="82368" y="0"/>
                      </a:moveTo>
                      <a:lnTo>
                        <a:pt x="77272" y="50545"/>
                      </a:lnTo>
                      <a:cubicBezTo>
                        <a:pt x="64684" y="112062"/>
                        <a:pt x="46865" y="171674"/>
                        <a:pt x="24301" y="228896"/>
                      </a:cubicBezTo>
                      <a:lnTo>
                        <a:pt x="0" y="277834"/>
                      </a:lnTo>
                      <a:lnTo>
                        <a:pt x="37262" y="187975"/>
                      </a:lnTo>
                      <a:cubicBezTo>
                        <a:pt x="50853" y="149007"/>
                        <a:pt x="62269" y="109019"/>
                        <a:pt x="71366" y="68158"/>
                      </a:cubicBezTo>
                      <a:lnTo>
                        <a:pt x="82368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0" name="Freeform 1709">
                  <a:extLst>
                    <a:ext uri="{FF2B5EF4-FFF2-40B4-BE49-F238E27FC236}">
                      <a16:creationId xmlns:a16="http://schemas.microsoft.com/office/drawing/2014/main" id="{1786F570-6390-6344-AC2C-C076E3E76F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89852" y="3596156"/>
                  <a:ext cx="82349" cy="277765"/>
                </a:xfrm>
                <a:custGeom>
                  <a:avLst/>
                  <a:gdLst>
                    <a:gd name="connsiteX0" fmla="*/ 0 w 82349"/>
                    <a:gd name="connsiteY0" fmla="*/ 0 h 277765"/>
                    <a:gd name="connsiteX1" fmla="*/ 10995 w 82349"/>
                    <a:gd name="connsiteY1" fmla="*/ 68116 h 277765"/>
                    <a:gd name="connsiteX2" fmla="*/ 45098 w 82349"/>
                    <a:gd name="connsiteY2" fmla="*/ 187933 h 277765"/>
                    <a:gd name="connsiteX3" fmla="*/ 82349 w 82349"/>
                    <a:gd name="connsiteY3" fmla="*/ 277765 h 277765"/>
                    <a:gd name="connsiteX4" fmla="*/ 58062 w 82349"/>
                    <a:gd name="connsiteY4" fmla="*/ 228854 h 277765"/>
                    <a:gd name="connsiteX5" fmla="*/ 5091 w 82349"/>
                    <a:gd name="connsiteY5" fmla="*/ 50503 h 277765"/>
                    <a:gd name="connsiteX6" fmla="*/ 0 w 82349"/>
                    <a:gd name="connsiteY6" fmla="*/ 0 h 2777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349" h="277765">
                      <a:moveTo>
                        <a:pt x="0" y="0"/>
                      </a:moveTo>
                      <a:lnTo>
                        <a:pt x="10995" y="68116"/>
                      </a:lnTo>
                      <a:cubicBezTo>
                        <a:pt x="20091" y="108977"/>
                        <a:pt x="31508" y="148965"/>
                        <a:pt x="45098" y="187933"/>
                      </a:cubicBezTo>
                      <a:lnTo>
                        <a:pt x="82349" y="277765"/>
                      </a:lnTo>
                      <a:lnTo>
                        <a:pt x="58062" y="228854"/>
                      </a:lnTo>
                      <a:cubicBezTo>
                        <a:pt x="35498" y="171632"/>
                        <a:pt x="17679" y="112020"/>
                        <a:pt x="5091" y="5050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1" name="Freeform 1710">
                  <a:extLst>
                    <a:ext uri="{FF2B5EF4-FFF2-40B4-BE49-F238E27FC236}">
                      <a16:creationId xmlns:a16="http://schemas.microsoft.com/office/drawing/2014/main" id="{8C82ED5F-7250-2D4C-BF68-08BC640A9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72201" y="3873921"/>
                  <a:ext cx="28209" cy="56809"/>
                </a:xfrm>
                <a:custGeom>
                  <a:avLst/>
                  <a:gdLst>
                    <a:gd name="connsiteX0" fmla="*/ 0 w 28209"/>
                    <a:gd name="connsiteY0" fmla="*/ 0 h 56809"/>
                    <a:gd name="connsiteX1" fmla="*/ 28209 w 28209"/>
                    <a:gd name="connsiteY1" fmla="*/ 56809 h 56809"/>
                    <a:gd name="connsiteX2" fmla="*/ 9898 w 28209"/>
                    <a:gd name="connsiteY2" fmla="*/ 23868 h 56809"/>
                    <a:gd name="connsiteX3" fmla="*/ 0 w 28209"/>
                    <a:gd name="connsiteY3" fmla="*/ 0 h 56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209" h="56809">
                      <a:moveTo>
                        <a:pt x="0" y="0"/>
                      </a:moveTo>
                      <a:lnTo>
                        <a:pt x="28209" y="56809"/>
                      </a:lnTo>
                      <a:lnTo>
                        <a:pt x="9898" y="23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2" name="Freeform 1711">
                  <a:extLst>
                    <a:ext uri="{FF2B5EF4-FFF2-40B4-BE49-F238E27FC236}">
                      <a16:creationId xmlns:a16="http://schemas.microsoft.com/office/drawing/2014/main" id="{097B9615-0818-094D-898F-635EF254E5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05609" y="3873947"/>
                  <a:ext cx="28179" cy="56748"/>
                </a:xfrm>
                <a:custGeom>
                  <a:avLst/>
                  <a:gdLst>
                    <a:gd name="connsiteX0" fmla="*/ 28179 w 28179"/>
                    <a:gd name="connsiteY0" fmla="*/ 0 h 56748"/>
                    <a:gd name="connsiteX1" fmla="*/ 18293 w 28179"/>
                    <a:gd name="connsiteY1" fmla="*/ 23841 h 56748"/>
                    <a:gd name="connsiteX2" fmla="*/ 0 w 28179"/>
                    <a:gd name="connsiteY2" fmla="*/ 56748 h 56748"/>
                    <a:gd name="connsiteX3" fmla="*/ 28179 w 28179"/>
                    <a:gd name="connsiteY3" fmla="*/ 0 h 56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79" h="56748">
                      <a:moveTo>
                        <a:pt x="28179" y="0"/>
                      </a:moveTo>
                      <a:lnTo>
                        <a:pt x="18293" y="23841"/>
                      </a:lnTo>
                      <a:lnTo>
                        <a:pt x="0" y="56748"/>
                      </a:lnTo>
                      <a:lnTo>
                        <a:pt x="28179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3" name="Freeform 1712">
                  <a:extLst>
                    <a:ext uri="{FF2B5EF4-FFF2-40B4-BE49-F238E27FC236}">
                      <a16:creationId xmlns:a16="http://schemas.microsoft.com/office/drawing/2014/main" id="{7BF3EF18-F5C8-E44E-9F35-8EEC007B74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26729" y="3930696"/>
                  <a:ext cx="78880" cy="126789"/>
                </a:xfrm>
                <a:custGeom>
                  <a:avLst/>
                  <a:gdLst>
                    <a:gd name="connsiteX0" fmla="*/ 78880 w 78880"/>
                    <a:gd name="connsiteY0" fmla="*/ 0 h 126789"/>
                    <a:gd name="connsiteX1" fmla="*/ 49918 w 78880"/>
                    <a:gd name="connsiteY1" fmla="*/ 58325 h 126789"/>
                    <a:gd name="connsiteX2" fmla="*/ 0 w 78880"/>
                    <a:gd name="connsiteY2" fmla="*/ 126789 h 126789"/>
                    <a:gd name="connsiteX3" fmla="*/ 37851 w 78880"/>
                    <a:gd name="connsiteY3" fmla="*/ 73807 h 126789"/>
                    <a:gd name="connsiteX4" fmla="*/ 78880 w 78880"/>
                    <a:gd name="connsiteY4" fmla="*/ 0 h 126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880" h="126789">
                      <a:moveTo>
                        <a:pt x="78880" y="0"/>
                      </a:moveTo>
                      <a:lnTo>
                        <a:pt x="49918" y="58325"/>
                      </a:lnTo>
                      <a:lnTo>
                        <a:pt x="0" y="126789"/>
                      </a:lnTo>
                      <a:lnTo>
                        <a:pt x="37851" y="73807"/>
                      </a:lnTo>
                      <a:lnTo>
                        <a:pt x="7888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4" name="Freeform 1713">
                  <a:extLst>
                    <a:ext uri="{FF2B5EF4-FFF2-40B4-BE49-F238E27FC236}">
                      <a16:creationId xmlns:a16="http://schemas.microsoft.com/office/drawing/2014/main" id="{865F60A5-D67A-A242-8A9F-F2BF88C4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00410" y="3930730"/>
                  <a:ext cx="78765" cy="126619"/>
                </a:xfrm>
                <a:custGeom>
                  <a:avLst/>
                  <a:gdLst>
                    <a:gd name="connsiteX0" fmla="*/ 0 w 78765"/>
                    <a:gd name="connsiteY0" fmla="*/ 0 h 126619"/>
                    <a:gd name="connsiteX1" fmla="*/ 41011 w 78765"/>
                    <a:gd name="connsiteY1" fmla="*/ 73773 h 126619"/>
                    <a:gd name="connsiteX2" fmla="*/ 78765 w 78765"/>
                    <a:gd name="connsiteY2" fmla="*/ 126619 h 126619"/>
                    <a:gd name="connsiteX3" fmla="*/ 28946 w 78765"/>
                    <a:gd name="connsiteY3" fmla="*/ 58291 h 126619"/>
                    <a:gd name="connsiteX4" fmla="*/ 0 w 78765"/>
                    <a:gd name="connsiteY4" fmla="*/ 0 h 126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65" h="126619">
                      <a:moveTo>
                        <a:pt x="0" y="0"/>
                      </a:moveTo>
                      <a:lnTo>
                        <a:pt x="41011" y="73773"/>
                      </a:lnTo>
                      <a:lnTo>
                        <a:pt x="78765" y="126619"/>
                      </a:lnTo>
                      <a:lnTo>
                        <a:pt x="28946" y="582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5" name="Freeform 1714">
                  <a:extLst>
                    <a:ext uri="{FF2B5EF4-FFF2-40B4-BE49-F238E27FC236}">
                      <a16:creationId xmlns:a16="http://schemas.microsoft.com/office/drawing/2014/main" id="{F65EF46F-7F3E-3941-8CCD-0B000603E4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79175" y="4057349"/>
                  <a:ext cx="36441" cy="49979"/>
                </a:xfrm>
                <a:custGeom>
                  <a:avLst/>
                  <a:gdLst>
                    <a:gd name="connsiteX0" fmla="*/ 0 w 36441"/>
                    <a:gd name="connsiteY0" fmla="*/ 0 h 49979"/>
                    <a:gd name="connsiteX1" fmla="*/ 36441 w 36441"/>
                    <a:gd name="connsiteY1" fmla="*/ 49979 h 49979"/>
                    <a:gd name="connsiteX2" fmla="*/ 32869 w 36441"/>
                    <a:gd name="connsiteY2" fmla="*/ 46007 h 49979"/>
                    <a:gd name="connsiteX3" fmla="*/ 0 w 36441"/>
                    <a:gd name="connsiteY3" fmla="*/ 0 h 49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41" h="49979">
                      <a:moveTo>
                        <a:pt x="0" y="0"/>
                      </a:moveTo>
                      <a:lnTo>
                        <a:pt x="36441" y="49979"/>
                      </a:lnTo>
                      <a:lnTo>
                        <a:pt x="32869" y="460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6" name="Freeform 1715">
                  <a:extLst>
                    <a:ext uri="{FF2B5EF4-FFF2-40B4-BE49-F238E27FC236}">
                      <a16:creationId xmlns:a16="http://schemas.microsoft.com/office/drawing/2014/main" id="{A09D89CD-8E58-854D-9F67-32B2BDBE30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90396" y="4057485"/>
                  <a:ext cx="36333" cy="49831"/>
                </a:xfrm>
                <a:custGeom>
                  <a:avLst/>
                  <a:gdLst>
                    <a:gd name="connsiteX0" fmla="*/ 36333 w 36333"/>
                    <a:gd name="connsiteY0" fmla="*/ 0 h 49831"/>
                    <a:gd name="connsiteX1" fmla="*/ 3561 w 36333"/>
                    <a:gd name="connsiteY1" fmla="*/ 45871 h 49831"/>
                    <a:gd name="connsiteX2" fmla="*/ 0 w 36333"/>
                    <a:gd name="connsiteY2" fmla="*/ 49831 h 49831"/>
                    <a:gd name="connsiteX3" fmla="*/ 36333 w 36333"/>
                    <a:gd name="connsiteY3" fmla="*/ 0 h 49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333" h="49831">
                      <a:moveTo>
                        <a:pt x="36333" y="0"/>
                      </a:moveTo>
                      <a:lnTo>
                        <a:pt x="3561" y="45871"/>
                      </a:lnTo>
                      <a:lnTo>
                        <a:pt x="0" y="49831"/>
                      </a:lnTo>
                      <a:lnTo>
                        <a:pt x="3633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7" name="Freeform 1716">
                  <a:extLst>
                    <a:ext uri="{FF2B5EF4-FFF2-40B4-BE49-F238E27FC236}">
                      <a16:creationId xmlns:a16="http://schemas.microsoft.com/office/drawing/2014/main" id="{C66C6BF4-DF02-6E44-9C45-16C0A656F1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29869" y="4107315"/>
                  <a:ext cx="60527" cy="67300"/>
                </a:xfrm>
                <a:custGeom>
                  <a:avLst/>
                  <a:gdLst>
                    <a:gd name="connsiteX0" fmla="*/ 60527 w 60527"/>
                    <a:gd name="connsiteY0" fmla="*/ 0 h 67300"/>
                    <a:gd name="connsiteX1" fmla="*/ 39772 w 60527"/>
                    <a:gd name="connsiteY1" fmla="*/ 28465 h 67300"/>
                    <a:gd name="connsiteX2" fmla="*/ 0 w 60527"/>
                    <a:gd name="connsiteY2" fmla="*/ 67300 h 67300"/>
                    <a:gd name="connsiteX3" fmla="*/ 60527 w 60527"/>
                    <a:gd name="connsiteY3" fmla="*/ 0 h 67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527" h="67300">
                      <a:moveTo>
                        <a:pt x="60527" y="0"/>
                      </a:moveTo>
                      <a:lnTo>
                        <a:pt x="39772" y="28465"/>
                      </a:lnTo>
                      <a:lnTo>
                        <a:pt x="0" y="67300"/>
                      </a:lnTo>
                      <a:lnTo>
                        <a:pt x="60527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8" name="Freeform 1717">
                  <a:extLst>
                    <a:ext uri="{FF2B5EF4-FFF2-40B4-BE49-F238E27FC236}">
                      <a16:creationId xmlns:a16="http://schemas.microsoft.com/office/drawing/2014/main" id="{B1FDD009-4E67-014C-BB52-8474EF0A7F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5616" y="4107327"/>
                  <a:ext cx="60502" cy="67272"/>
                </a:xfrm>
                <a:custGeom>
                  <a:avLst/>
                  <a:gdLst>
                    <a:gd name="connsiteX0" fmla="*/ 0 w 60502"/>
                    <a:gd name="connsiteY0" fmla="*/ 0 h 67272"/>
                    <a:gd name="connsiteX1" fmla="*/ 60502 w 60502"/>
                    <a:gd name="connsiteY1" fmla="*/ 67272 h 67272"/>
                    <a:gd name="connsiteX2" fmla="*/ 20746 w 60502"/>
                    <a:gd name="connsiteY2" fmla="*/ 28453 h 67272"/>
                    <a:gd name="connsiteX3" fmla="*/ 0 w 60502"/>
                    <a:gd name="connsiteY3" fmla="*/ 0 h 67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502" h="67272">
                      <a:moveTo>
                        <a:pt x="0" y="0"/>
                      </a:moveTo>
                      <a:lnTo>
                        <a:pt x="60502" y="67272"/>
                      </a:lnTo>
                      <a:lnTo>
                        <a:pt x="20746" y="284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9" name="Freeform 1718">
                  <a:extLst>
                    <a:ext uri="{FF2B5EF4-FFF2-40B4-BE49-F238E27FC236}">
                      <a16:creationId xmlns:a16="http://schemas.microsoft.com/office/drawing/2014/main" id="{2225BE2B-776B-F642-ABDD-13CC717654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6118" y="4174600"/>
                  <a:ext cx="43179" cy="42161"/>
                </a:xfrm>
                <a:custGeom>
                  <a:avLst/>
                  <a:gdLst>
                    <a:gd name="connsiteX0" fmla="*/ 0 w 43179"/>
                    <a:gd name="connsiteY0" fmla="*/ 0 h 42161"/>
                    <a:gd name="connsiteX1" fmla="*/ 43179 w 43179"/>
                    <a:gd name="connsiteY1" fmla="*/ 42161 h 42161"/>
                    <a:gd name="connsiteX2" fmla="*/ 16978 w 43179"/>
                    <a:gd name="connsiteY2" fmla="*/ 18877 h 42161"/>
                    <a:gd name="connsiteX3" fmla="*/ 0 w 43179"/>
                    <a:gd name="connsiteY3" fmla="*/ 0 h 42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179" h="42161">
                      <a:moveTo>
                        <a:pt x="0" y="0"/>
                      </a:moveTo>
                      <a:lnTo>
                        <a:pt x="43179" y="42161"/>
                      </a:lnTo>
                      <a:lnTo>
                        <a:pt x="16978" y="18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0" name="Freeform 1719">
                  <a:extLst>
                    <a:ext uri="{FF2B5EF4-FFF2-40B4-BE49-F238E27FC236}">
                      <a16:creationId xmlns:a16="http://schemas.microsoft.com/office/drawing/2014/main" id="{250B241A-34C2-7C4A-B4F4-120A5D097A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86726" y="4174616"/>
                  <a:ext cx="43143" cy="42125"/>
                </a:xfrm>
                <a:custGeom>
                  <a:avLst/>
                  <a:gdLst>
                    <a:gd name="connsiteX0" fmla="*/ 43143 w 43143"/>
                    <a:gd name="connsiteY0" fmla="*/ 0 h 42125"/>
                    <a:gd name="connsiteX1" fmla="*/ 26179 w 43143"/>
                    <a:gd name="connsiteY1" fmla="*/ 18861 h 42125"/>
                    <a:gd name="connsiteX2" fmla="*/ 0 w 43143"/>
                    <a:gd name="connsiteY2" fmla="*/ 42125 h 42125"/>
                    <a:gd name="connsiteX3" fmla="*/ 43143 w 43143"/>
                    <a:gd name="connsiteY3" fmla="*/ 0 h 42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143" h="42125">
                      <a:moveTo>
                        <a:pt x="43143" y="0"/>
                      </a:moveTo>
                      <a:lnTo>
                        <a:pt x="26179" y="18861"/>
                      </a:lnTo>
                      <a:lnTo>
                        <a:pt x="0" y="42125"/>
                      </a:lnTo>
                      <a:lnTo>
                        <a:pt x="4314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1" name="Freeform 1720">
                  <a:extLst>
                    <a:ext uri="{FF2B5EF4-FFF2-40B4-BE49-F238E27FC236}">
                      <a16:creationId xmlns:a16="http://schemas.microsoft.com/office/drawing/2014/main" id="{567C2711-DCFC-5B46-B119-1D1D6D1613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17789" y="4208018"/>
                  <a:ext cx="870735" cy="120982"/>
                </a:xfrm>
                <a:custGeom>
                  <a:avLst/>
                  <a:gdLst>
                    <a:gd name="connsiteX0" fmla="*/ 4151 w 870735"/>
                    <a:gd name="connsiteY0" fmla="*/ 0 h 120982"/>
                    <a:gd name="connsiteX1" fmla="*/ 128775 w 870735"/>
                    <a:gd name="connsiteY1" fmla="*/ 58140 h 120982"/>
                    <a:gd name="connsiteX2" fmla="*/ 435212 w 870735"/>
                    <a:gd name="connsiteY2" fmla="*/ 112220 h 120982"/>
                    <a:gd name="connsiteX3" fmla="*/ 741650 w 870735"/>
                    <a:gd name="connsiteY3" fmla="*/ 58140 h 120982"/>
                    <a:gd name="connsiteX4" fmla="*/ 866272 w 870735"/>
                    <a:gd name="connsiteY4" fmla="*/ 1 h 120982"/>
                    <a:gd name="connsiteX5" fmla="*/ 870735 w 870735"/>
                    <a:gd name="connsiteY5" fmla="*/ 7732 h 120982"/>
                    <a:gd name="connsiteX6" fmla="*/ 745145 w 870735"/>
                    <a:gd name="connsiteY6" fmla="*/ 66371 h 120982"/>
                    <a:gd name="connsiteX7" fmla="*/ 435948 w 870735"/>
                    <a:gd name="connsiteY7" fmla="*/ 120982 h 120982"/>
                    <a:gd name="connsiteX8" fmla="*/ 126752 w 870735"/>
                    <a:gd name="connsiteY8" fmla="*/ 66371 h 120982"/>
                    <a:gd name="connsiteX9" fmla="*/ 0 w 870735"/>
                    <a:gd name="connsiteY9" fmla="*/ 7190 h 120982"/>
                    <a:gd name="connsiteX10" fmla="*/ 4151 w 870735"/>
                    <a:gd name="connsiteY10" fmla="*/ 0 h 120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70735" h="120982">
                      <a:moveTo>
                        <a:pt x="4151" y="0"/>
                      </a:moveTo>
                      <a:lnTo>
                        <a:pt x="128775" y="58140"/>
                      </a:lnTo>
                      <a:cubicBezTo>
                        <a:pt x="224327" y="93126"/>
                        <a:pt x="327540" y="112220"/>
                        <a:pt x="435212" y="112220"/>
                      </a:cubicBezTo>
                      <a:cubicBezTo>
                        <a:pt x="542885" y="112220"/>
                        <a:pt x="646098" y="93126"/>
                        <a:pt x="741650" y="58140"/>
                      </a:cubicBezTo>
                      <a:lnTo>
                        <a:pt x="866272" y="1"/>
                      </a:lnTo>
                      <a:lnTo>
                        <a:pt x="870735" y="7732"/>
                      </a:lnTo>
                      <a:lnTo>
                        <a:pt x="745145" y="66371"/>
                      </a:lnTo>
                      <a:cubicBezTo>
                        <a:pt x="648732" y="101701"/>
                        <a:pt x="544590" y="120982"/>
                        <a:pt x="435948" y="120982"/>
                      </a:cubicBezTo>
                      <a:cubicBezTo>
                        <a:pt x="327306" y="120982"/>
                        <a:pt x="223164" y="101701"/>
                        <a:pt x="126752" y="66371"/>
                      </a:cubicBezTo>
                      <a:lnTo>
                        <a:pt x="0" y="7190"/>
                      </a:lnTo>
                      <a:lnTo>
                        <a:pt x="4151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2" name="Freeform 1721">
                  <a:extLst>
                    <a:ext uri="{FF2B5EF4-FFF2-40B4-BE49-F238E27FC236}">
                      <a16:creationId xmlns:a16="http://schemas.microsoft.com/office/drawing/2014/main" id="{CDB0DF23-70A5-0248-9160-0EF9D20C7B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70554" y="4216741"/>
                  <a:ext cx="116172" cy="93753"/>
                </a:xfrm>
                <a:custGeom>
                  <a:avLst/>
                  <a:gdLst>
                    <a:gd name="connsiteX0" fmla="*/ 116172 w 116172"/>
                    <a:gd name="connsiteY0" fmla="*/ 0 h 93753"/>
                    <a:gd name="connsiteX1" fmla="*/ 69428 w 116172"/>
                    <a:gd name="connsiteY1" fmla="*/ 45641 h 93753"/>
                    <a:gd name="connsiteX2" fmla="*/ 0 w 116172"/>
                    <a:gd name="connsiteY2" fmla="*/ 93753 h 93753"/>
                    <a:gd name="connsiteX3" fmla="*/ 51742 w 116172"/>
                    <a:gd name="connsiteY3" fmla="*/ 57254 h 93753"/>
                    <a:gd name="connsiteX4" fmla="*/ 116172 w 116172"/>
                    <a:gd name="connsiteY4" fmla="*/ 0 h 93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172" h="93753">
                      <a:moveTo>
                        <a:pt x="116172" y="0"/>
                      </a:moveTo>
                      <a:lnTo>
                        <a:pt x="69428" y="45641"/>
                      </a:lnTo>
                      <a:lnTo>
                        <a:pt x="0" y="93753"/>
                      </a:lnTo>
                      <a:lnTo>
                        <a:pt x="51742" y="57254"/>
                      </a:lnTo>
                      <a:lnTo>
                        <a:pt x="11617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3" name="Freeform 1722">
                  <a:extLst>
                    <a:ext uri="{FF2B5EF4-FFF2-40B4-BE49-F238E27FC236}">
                      <a16:creationId xmlns:a16="http://schemas.microsoft.com/office/drawing/2014/main" id="{3E6DAF3A-098F-9545-9650-CF5E144707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19297" y="4216760"/>
                  <a:ext cx="116055" cy="93666"/>
                </a:xfrm>
                <a:custGeom>
                  <a:avLst/>
                  <a:gdLst>
                    <a:gd name="connsiteX0" fmla="*/ 0 w 116055"/>
                    <a:gd name="connsiteY0" fmla="*/ 0 h 93666"/>
                    <a:gd name="connsiteX1" fmla="*/ 64408 w 116055"/>
                    <a:gd name="connsiteY1" fmla="*/ 57234 h 93666"/>
                    <a:gd name="connsiteX2" fmla="*/ 116055 w 116055"/>
                    <a:gd name="connsiteY2" fmla="*/ 93666 h 93666"/>
                    <a:gd name="connsiteX3" fmla="*/ 46724 w 116055"/>
                    <a:gd name="connsiteY3" fmla="*/ 45621 h 93666"/>
                    <a:gd name="connsiteX4" fmla="*/ 0 w 116055"/>
                    <a:gd name="connsiteY4" fmla="*/ 0 h 93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055" h="93666">
                      <a:moveTo>
                        <a:pt x="0" y="0"/>
                      </a:moveTo>
                      <a:lnTo>
                        <a:pt x="64408" y="57234"/>
                      </a:lnTo>
                      <a:lnTo>
                        <a:pt x="116055" y="93666"/>
                      </a:lnTo>
                      <a:lnTo>
                        <a:pt x="46724" y="456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4" name="Freeform 1723">
                  <a:extLst>
                    <a:ext uri="{FF2B5EF4-FFF2-40B4-BE49-F238E27FC236}">
                      <a16:creationId xmlns:a16="http://schemas.microsoft.com/office/drawing/2014/main" id="{D3A48D85-3D91-614E-ABBD-3FE0AEA510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5352" y="4310427"/>
                  <a:ext cx="50783" cy="35191"/>
                </a:xfrm>
                <a:custGeom>
                  <a:avLst/>
                  <a:gdLst>
                    <a:gd name="connsiteX0" fmla="*/ 0 w 50783"/>
                    <a:gd name="connsiteY0" fmla="*/ 0 h 35191"/>
                    <a:gd name="connsiteX1" fmla="*/ 50783 w 50783"/>
                    <a:gd name="connsiteY1" fmla="*/ 35191 h 35191"/>
                    <a:gd name="connsiteX2" fmla="*/ 47648 w 50783"/>
                    <a:gd name="connsiteY2" fmla="*/ 33610 h 35191"/>
                    <a:gd name="connsiteX3" fmla="*/ 0 w 50783"/>
                    <a:gd name="connsiteY3" fmla="*/ 0 h 35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783" h="35191">
                      <a:moveTo>
                        <a:pt x="0" y="0"/>
                      </a:moveTo>
                      <a:lnTo>
                        <a:pt x="50783" y="35191"/>
                      </a:lnTo>
                      <a:lnTo>
                        <a:pt x="47648" y="336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5" name="Freeform 1724">
                  <a:extLst>
                    <a:ext uri="{FF2B5EF4-FFF2-40B4-BE49-F238E27FC236}">
                      <a16:creationId xmlns:a16="http://schemas.microsoft.com/office/drawing/2014/main" id="{D59E5AF3-8670-1249-B03D-459881A8C1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9872" y="4310494"/>
                  <a:ext cx="50682" cy="35121"/>
                </a:xfrm>
                <a:custGeom>
                  <a:avLst/>
                  <a:gdLst>
                    <a:gd name="connsiteX0" fmla="*/ 50682 w 50682"/>
                    <a:gd name="connsiteY0" fmla="*/ 0 h 35121"/>
                    <a:gd name="connsiteX1" fmla="*/ 3129 w 50682"/>
                    <a:gd name="connsiteY1" fmla="*/ 33543 h 35121"/>
                    <a:gd name="connsiteX2" fmla="*/ 0 w 50682"/>
                    <a:gd name="connsiteY2" fmla="*/ 35121 h 35121"/>
                    <a:gd name="connsiteX3" fmla="*/ 50682 w 50682"/>
                    <a:gd name="connsiteY3" fmla="*/ 0 h 3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682" h="35121">
                      <a:moveTo>
                        <a:pt x="50682" y="0"/>
                      </a:moveTo>
                      <a:lnTo>
                        <a:pt x="3129" y="33543"/>
                      </a:lnTo>
                      <a:lnTo>
                        <a:pt x="0" y="35121"/>
                      </a:lnTo>
                      <a:lnTo>
                        <a:pt x="5068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6" name="Freeform 1725">
                  <a:extLst>
                    <a:ext uri="{FF2B5EF4-FFF2-40B4-BE49-F238E27FC236}">
                      <a16:creationId xmlns:a16="http://schemas.microsoft.com/office/drawing/2014/main" id="{307C5D5C-6D63-F249-B983-3A36F63541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05188" y="4345615"/>
                  <a:ext cx="14684" cy="9383"/>
                </a:xfrm>
                <a:custGeom>
                  <a:avLst/>
                  <a:gdLst>
                    <a:gd name="connsiteX0" fmla="*/ 14684 w 14684"/>
                    <a:gd name="connsiteY0" fmla="*/ 0 h 9383"/>
                    <a:gd name="connsiteX1" fmla="*/ 1143 w 14684"/>
                    <a:gd name="connsiteY1" fmla="*/ 9383 h 9383"/>
                    <a:gd name="connsiteX2" fmla="*/ 0 w 14684"/>
                    <a:gd name="connsiteY2" fmla="*/ 7403 h 9383"/>
                    <a:gd name="connsiteX3" fmla="*/ 14684 w 14684"/>
                    <a:gd name="connsiteY3" fmla="*/ 0 h 9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84" h="9383">
                      <a:moveTo>
                        <a:pt x="14684" y="0"/>
                      </a:moveTo>
                      <a:lnTo>
                        <a:pt x="1143" y="9383"/>
                      </a:lnTo>
                      <a:lnTo>
                        <a:pt x="0" y="7403"/>
                      </a:lnTo>
                      <a:lnTo>
                        <a:pt x="14684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7" name="Freeform 1726">
                  <a:extLst>
                    <a:ext uri="{FF2B5EF4-FFF2-40B4-BE49-F238E27FC236}">
                      <a16:creationId xmlns:a16="http://schemas.microsoft.com/office/drawing/2014/main" id="{9BB28123-41A0-394D-86BB-5544FF5482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86135" y="4345618"/>
                  <a:ext cx="14678" cy="9379"/>
                </a:xfrm>
                <a:custGeom>
                  <a:avLst/>
                  <a:gdLst>
                    <a:gd name="connsiteX0" fmla="*/ 0 w 14678"/>
                    <a:gd name="connsiteY0" fmla="*/ 0 h 9379"/>
                    <a:gd name="connsiteX1" fmla="*/ 14678 w 14678"/>
                    <a:gd name="connsiteY1" fmla="*/ 7400 h 9379"/>
                    <a:gd name="connsiteX2" fmla="*/ 13535 w 14678"/>
                    <a:gd name="connsiteY2" fmla="*/ 9379 h 9379"/>
                    <a:gd name="connsiteX3" fmla="*/ 0 w 14678"/>
                    <a:gd name="connsiteY3" fmla="*/ 0 h 9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8" h="9379">
                      <a:moveTo>
                        <a:pt x="0" y="0"/>
                      </a:moveTo>
                      <a:lnTo>
                        <a:pt x="14678" y="7400"/>
                      </a:lnTo>
                      <a:lnTo>
                        <a:pt x="13535" y="93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8" name="Freeform 1727">
                  <a:extLst>
                    <a:ext uri="{FF2B5EF4-FFF2-40B4-BE49-F238E27FC236}">
                      <a16:creationId xmlns:a16="http://schemas.microsoft.com/office/drawing/2014/main" id="{C2A18428-BD35-1A47-972B-45926FDF05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27521" y="4367626"/>
                  <a:ext cx="1050959" cy="141375"/>
                </a:xfrm>
                <a:custGeom>
                  <a:avLst/>
                  <a:gdLst>
                    <a:gd name="connsiteX0" fmla="*/ 2270 w 1050959"/>
                    <a:gd name="connsiteY0" fmla="*/ 0 h 141375"/>
                    <a:gd name="connsiteX1" fmla="*/ 130239 w 1050959"/>
                    <a:gd name="connsiteY1" fmla="*/ 64513 h 141375"/>
                    <a:gd name="connsiteX2" fmla="*/ 525479 w 1050959"/>
                    <a:gd name="connsiteY2" fmla="*/ 139280 h 141375"/>
                    <a:gd name="connsiteX3" fmla="*/ 920720 w 1050959"/>
                    <a:gd name="connsiteY3" fmla="*/ 64513 h 141375"/>
                    <a:gd name="connsiteX4" fmla="*/ 1048689 w 1050959"/>
                    <a:gd name="connsiteY4" fmla="*/ 1 h 141375"/>
                    <a:gd name="connsiteX5" fmla="*/ 1050959 w 1050959"/>
                    <a:gd name="connsiteY5" fmla="*/ 3933 h 141375"/>
                    <a:gd name="connsiteX6" fmla="*/ 896821 w 1050959"/>
                    <a:gd name="connsiteY6" fmla="*/ 75841 h 141375"/>
                    <a:gd name="connsiteX7" fmla="*/ 525480 w 1050959"/>
                    <a:gd name="connsiteY7" fmla="*/ 141375 h 141375"/>
                    <a:gd name="connsiteX8" fmla="*/ 154140 w 1050959"/>
                    <a:gd name="connsiteY8" fmla="*/ 75841 h 141375"/>
                    <a:gd name="connsiteX9" fmla="*/ 0 w 1050959"/>
                    <a:gd name="connsiteY9" fmla="*/ 3932 h 141375"/>
                    <a:gd name="connsiteX10" fmla="*/ 2270 w 1050959"/>
                    <a:gd name="connsiteY10" fmla="*/ 0 h 141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50959" h="141375">
                      <a:moveTo>
                        <a:pt x="2270" y="0"/>
                      </a:moveTo>
                      <a:lnTo>
                        <a:pt x="130239" y="64513"/>
                      </a:lnTo>
                      <a:cubicBezTo>
                        <a:pt x="252619" y="112770"/>
                        <a:pt x="385954" y="139280"/>
                        <a:pt x="525479" y="139280"/>
                      </a:cubicBezTo>
                      <a:cubicBezTo>
                        <a:pt x="665005" y="139280"/>
                        <a:pt x="798339" y="112770"/>
                        <a:pt x="920720" y="64513"/>
                      </a:cubicBezTo>
                      <a:lnTo>
                        <a:pt x="1048689" y="1"/>
                      </a:lnTo>
                      <a:lnTo>
                        <a:pt x="1050959" y="3933"/>
                      </a:lnTo>
                      <a:lnTo>
                        <a:pt x="896821" y="75841"/>
                      </a:lnTo>
                      <a:cubicBezTo>
                        <a:pt x="781031" y="118238"/>
                        <a:pt x="655958" y="141375"/>
                        <a:pt x="525480" y="141375"/>
                      </a:cubicBezTo>
                      <a:cubicBezTo>
                        <a:pt x="395003" y="141375"/>
                        <a:pt x="269930" y="118238"/>
                        <a:pt x="154140" y="75841"/>
                      </a:cubicBezTo>
                      <a:lnTo>
                        <a:pt x="0" y="3932"/>
                      </a:lnTo>
                      <a:lnTo>
                        <a:pt x="227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9" name="Freeform 1728">
                  <a:extLst>
                    <a:ext uri="{FF2B5EF4-FFF2-40B4-BE49-F238E27FC236}">
                      <a16:creationId xmlns:a16="http://schemas.microsoft.com/office/drawing/2014/main" id="{D49E35A2-E34B-6D48-A578-278F09B166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55421" y="4734042"/>
                  <a:ext cx="1195168" cy="134958"/>
                </a:xfrm>
                <a:custGeom>
                  <a:avLst/>
                  <a:gdLst>
                    <a:gd name="connsiteX0" fmla="*/ 1195168 w 1195168"/>
                    <a:gd name="connsiteY0" fmla="*/ 0 h 134958"/>
                    <a:gd name="connsiteX1" fmla="*/ 1125592 w 1195168"/>
                    <a:gd name="connsiteY1" fmla="*/ 35075 h 134958"/>
                    <a:gd name="connsiteX2" fmla="*/ 597580 w 1195168"/>
                    <a:gd name="connsiteY2" fmla="*/ 134958 h 134958"/>
                    <a:gd name="connsiteX3" fmla="*/ 69569 w 1195168"/>
                    <a:gd name="connsiteY3" fmla="*/ 35075 h 134958"/>
                    <a:gd name="connsiteX4" fmla="*/ 0 w 1195168"/>
                    <a:gd name="connsiteY4" fmla="*/ 4 h 134958"/>
                    <a:gd name="connsiteX5" fmla="*/ 101404 w 1195168"/>
                    <a:gd name="connsiteY5" fmla="*/ 44070 h 134958"/>
                    <a:gd name="connsiteX6" fmla="*/ 597579 w 1195168"/>
                    <a:gd name="connsiteY6" fmla="*/ 132028 h 134958"/>
                    <a:gd name="connsiteX7" fmla="*/ 1093756 w 1195168"/>
                    <a:gd name="connsiteY7" fmla="*/ 44070 h 134958"/>
                    <a:gd name="connsiteX8" fmla="*/ 1195168 w 1195168"/>
                    <a:gd name="connsiteY8" fmla="*/ 0 h 134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95168" h="134958">
                      <a:moveTo>
                        <a:pt x="1195168" y="0"/>
                      </a:moveTo>
                      <a:lnTo>
                        <a:pt x="1125592" y="35075"/>
                      </a:lnTo>
                      <a:cubicBezTo>
                        <a:pt x="962101" y="99543"/>
                        <a:pt x="783977" y="134958"/>
                        <a:pt x="597580" y="134958"/>
                      </a:cubicBezTo>
                      <a:cubicBezTo>
                        <a:pt x="411184" y="134958"/>
                        <a:pt x="233060" y="99543"/>
                        <a:pt x="69569" y="35075"/>
                      </a:cubicBezTo>
                      <a:lnTo>
                        <a:pt x="0" y="4"/>
                      </a:lnTo>
                      <a:lnTo>
                        <a:pt x="101404" y="44070"/>
                      </a:lnTo>
                      <a:cubicBezTo>
                        <a:pt x="256053" y="100965"/>
                        <a:pt x="423188" y="132028"/>
                        <a:pt x="597579" y="132028"/>
                      </a:cubicBezTo>
                      <a:cubicBezTo>
                        <a:pt x="771971" y="132028"/>
                        <a:pt x="939107" y="100965"/>
                        <a:pt x="1093756" y="44070"/>
                      </a:cubicBezTo>
                      <a:lnTo>
                        <a:pt x="1195168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30" name="Group 1729">
                  <a:extLst>
                    <a:ext uri="{FF2B5EF4-FFF2-40B4-BE49-F238E27FC236}">
                      <a16:creationId xmlns:a16="http://schemas.microsoft.com/office/drawing/2014/main" id="{24CB45C9-0313-644E-9403-E650BDD98DDD}"/>
                    </a:ext>
                  </a:extLst>
                </p:cNvPr>
                <p:cNvGrpSpPr/>
                <p:nvPr/>
              </p:nvGrpSpPr>
              <p:grpSpPr>
                <a:xfrm>
                  <a:off x="3516476" y="2193394"/>
                  <a:ext cx="2873049" cy="2672677"/>
                  <a:chOff x="3516476" y="2193394"/>
                  <a:chExt cx="2873049" cy="2672677"/>
                </a:xfrm>
              </p:grpSpPr>
              <p:sp>
                <p:nvSpPr>
                  <p:cNvPr id="1873" name="Freeform 1872">
                    <a:extLst>
                      <a:ext uri="{FF2B5EF4-FFF2-40B4-BE49-F238E27FC236}">
                        <a16:creationId xmlns:a16="http://schemas.microsoft.com/office/drawing/2014/main" id="{E782BA0B-389A-B04C-A116-0AF1DB473A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596253" y="2193394"/>
                    <a:ext cx="793272" cy="1224807"/>
                  </a:xfrm>
                  <a:custGeom>
                    <a:avLst/>
                    <a:gdLst>
                      <a:gd name="connsiteX0" fmla="*/ 88831 w 793272"/>
                      <a:gd name="connsiteY0" fmla="*/ 0 h 1224807"/>
                      <a:gd name="connsiteX1" fmla="*/ 116677 w 793272"/>
                      <a:gd name="connsiteY1" fmla="*/ 15675 h 1224807"/>
                      <a:gd name="connsiteX2" fmla="*/ 786398 w 793272"/>
                      <a:gd name="connsiteY2" fmla="*/ 1088675 h 1224807"/>
                      <a:gd name="connsiteX3" fmla="*/ 793272 w 793272"/>
                      <a:gd name="connsiteY3" fmla="*/ 1224807 h 1224807"/>
                      <a:gd name="connsiteX4" fmla="*/ 616664 w 793272"/>
                      <a:gd name="connsiteY4" fmla="*/ 1224807 h 1224807"/>
                      <a:gd name="connsiteX5" fmla="*/ 610702 w 793272"/>
                      <a:gd name="connsiteY5" fmla="*/ 1106732 h 1224807"/>
                      <a:gd name="connsiteX6" fmla="*/ 23285 w 793272"/>
                      <a:gd name="connsiteY6" fmla="*/ 165599 h 1224807"/>
                      <a:gd name="connsiteX7" fmla="*/ 0 w 793272"/>
                      <a:gd name="connsiteY7" fmla="*/ 153860 h 1224807"/>
                      <a:gd name="connsiteX8" fmla="*/ 88831 w 793272"/>
                      <a:gd name="connsiteY8" fmla="*/ 0 h 1224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93272" h="1224807">
                        <a:moveTo>
                          <a:pt x="88831" y="0"/>
                        </a:moveTo>
                        <a:lnTo>
                          <a:pt x="116677" y="15675"/>
                        </a:lnTo>
                        <a:cubicBezTo>
                          <a:pt x="484096" y="245035"/>
                          <a:pt x="740403" y="635768"/>
                          <a:pt x="786398" y="1088675"/>
                        </a:cubicBezTo>
                        <a:lnTo>
                          <a:pt x="793272" y="1224807"/>
                        </a:lnTo>
                        <a:lnTo>
                          <a:pt x="616664" y="1224807"/>
                        </a:lnTo>
                        <a:lnTo>
                          <a:pt x="610702" y="1106732"/>
                        </a:lnTo>
                        <a:cubicBezTo>
                          <a:pt x="570359" y="709486"/>
                          <a:pt x="345551" y="366772"/>
                          <a:pt x="23285" y="165599"/>
                        </a:cubicBezTo>
                        <a:lnTo>
                          <a:pt x="0" y="153860"/>
                        </a:lnTo>
                        <a:lnTo>
                          <a:pt x="88831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4" name="Freeform 1873">
                    <a:extLst>
                      <a:ext uri="{FF2B5EF4-FFF2-40B4-BE49-F238E27FC236}">
                        <a16:creationId xmlns:a16="http://schemas.microsoft.com/office/drawing/2014/main" id="{A5D55406-07E0-1048-B922-2ABCB4032A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16476" y="2193394"/>
                    <a:ext cx="793272" cy="1224806"/>
                  </a:xfrm>
                  <a:custGeom>
                    <a:avLst/>
                    <a:gdLst>
                      <a:gd name="connsiteX0" fmla="*/ 704440 w 793272"/>
                      <a:gd name="connsiteY0" fmla="*/ 0 h 1224806"/>
                      <a:gd name="connsiteX1" fmla="*/ 793272 w 793272"/>
                      <a:gd name="connsiteY1" fmla="*/ 153860 h 1224806"/>
                      <a:gd name="connsiteX2" fmla="*/ 769989 w 793272"/>
                      <a:gd name="connsiteY2" fmla="*/ 165598 h 1224806"/>
                      <a:gd name="connsiteX3" fmla="*/ 182572 w 793272"/>
                      <a:gd name="connsiteY3" fmla="*/ 1106731 h 1224806"/>
                      <a:gd name="connsiteX4" fmla="*/ 176610 w 793272"/>
                      <a:gd name="connsiteY4" fmla="*/ 1224806 h 1224806"/>
                      <a:gd name="connsiteX5" fmla="*/ 0 w 793272"/>
                      <a:gd name="connsiteY5" fmla="*/ 1224806 h 1224806"/>
                      <a:gd name="connsiteX6" fmla="*/ 6874 w 793272"/>
                      <a:gd name="connsiteY6" fmla="*/ 1088674 h 1224806"/>
                      <a:gd name="connsiteX7" fmla="*/ 676596 w 793272"/>
                      <a:gd name="connsiteY7" fmla="*/ 15674 h 1224806"/>
                      <a:gd name="connsiteX8" fmla="*/ 704440 w 793272"/>
                      <a:gd name="connsiteY8" fmla="*/ 0 h 1224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93272" h="1224806">
                        <a:moveTo>
                          <a:pt x="704440" y="0"/>
                        </a:moveTo>
                        <a:lnTo>
                          <a:pt x="793272" y="153860"/>
                        </a:lnTo>
                        <a:lnTo>
                          <a:pt x="769989" y="165598"/>
                        </a:lnTo>
                        <a:cubicBezTo>
                          <a:pt x="447723" y="366771"/>
                          <a:pt x="222915" y="709485"/>
                          <a:pt x="182572" y="1106731"/>
                        </a:cubicBezTo>
                        <a:lnTo>
                          <a:pt x="176610" y="1224806"/>
                        </a:lnTo>
                        <a:lnTo>
                          <a:pt x="0" y="1224806"/>
                        </a:lnTo>
                        <a:lnTo>
                          <a:pt x="6874" y="1088674"/>
                        </a:lnTo>
                        <a:cubicBezTo>
                          <a:pt x="52869" y="635767"/>
                          <a:pt x="309176" y="245034"/>
                          <a:pt x="676596" y="15674"/>
                        </a:cubicBezTo>
                        <a:lnTo>
                          <a:pt x="70444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5" name="Freeform 1874">
                    <a:extLst>
                      <a:ext uri="{FF2B5EF4-FFF2-40B4-BE49-F238E27FC236}">
                        <a16:creationId xmlns:a16="http://schemas.microsoft.com/office/drawing/2014/main" id="{DACDF391-D1C9-E941-83A8-7A9241B32F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93546" y="2347652"/>
                    <a:ext cx="706124" cy="1070548"/>
                  </a:xfrm>
                  <a:custGeom>
                    <a:avLst/>
                    <a:gdLst>
                      <a:gd name="connsiteX0" fmla="*/ 616431 w 706124"/>
                      <a:gd name="connsiteY0" fmla="*/ 0 h 1070548"/>
                      <a:gd name="connsiteX1" fmla="*/ 706124 w 706124"/>
                      <a:gd name="connsiteY1" fmla="*/ 155352 h 1070548"/>
                      <a:gd name="connsiteX2" fmla="*/ 692588 w 706124"/>
                      <a:gd name="connsiteY2" fmla="*/ 164732 h 1070548"/>
                      <a:gd name="connsiteX3" fmla="*/ 689454 w 706124"/>
                      <a:gd name="connsiteY3" fmla="*/ 166312 h 1070548"/>
                      <a:gd name="connsiteX4" fmla="*/ 641806 w 706124"/>
                      <a:gd name="connsiteY4" fmla="*/ 199922 h 1070548"/>
                      <a:gd name="connsiteX5" fmla="*/ 572475 w 706124"/>
                      <a:gd name="connsiteY5" fmla="*/ 247967 h 1070548"/>
                      <a:gd name="connsiteX6" fmla="*/ 525751 w 706124"/>
                      <a:gd name="connsiteY6" fmla="*/ 293588 h 1070548"/>
                      <a:gd name="connsiteX7" fmla="*/ 499550 w 706124"/>
                      <a:gd name="connsiteY7" fmla="*/ 316872 h 1070548"/>
                      <a:gd name="connsiteX8" fmla="*/ 482574 w 706124"/>
                      <a:gd name="connsiteY8" fmla="*/ 335748 h 1070548"/>
                      <a:gd name="connsiteX9" fmla="*/ 442816 w 706124"/>
                      <a:gd name="connsiteY9" fmla="*/ 374568 h 1070548"/>
                      <a:gd name="connsiteX10" fmla="*/ 422067 w 706124"/>
                      <a:gd name="connsiteY10" fmla="*/ 403025 h 1070548"/>
                      <a:gd name="connsiteX11" fmla="*/ 418498 w 706124"/>
                      <a:gd name="connsiteY11" fmla="*/ 406994 h 1070548"/>
                      <a:gd name="connsiteX12" fmla="*/ 385646 w 706124"/>
                      <a:gd name="connsiteY12" fmla="*/ 452978 h 1070548"/>
                      <a:gd name="connsiteX13" fmla="*/ 335810 w 706124"/>
                      <a:gd name="connsiteY13" fmla="*/ 521329 h 1070548"/>
                      <a:gd name="connsiteX14" fmla="*/ 306863 w 706124"/>
                      <a:gd name="connsiteY14" fmla="*/ 579624 h 1070548"/>
                      <a:gd name="connsiteX15" fmla="*/ 288553 w 706124"/>
                      <a:gd name="connsiteY15" fmla="*/ 612561 h 1070548"/>
                      <a:gd name="connsiteX16" fmla="*/ 278657 w 706124"/>
                      <a:gd name="connsiteY16" fmla="*/ 636425 h 1070548"/>
                      <a:gd name="connsiteX17" fmla="*/ 254368 w 706124"/>
                      <a:gd name="connsiteY17" fmla="*/ 685339 h 1070548"/>
                      <a:gd name="connsiteX18" fmla="*/ 201397 w 706124"/>
                      <a:gd name="connsiteY18" fmla="*/ 863690 h 1070548"/>
                      <a:gd name="connsiteX19" fmla="*/ 196305 w 706124"/>
                      <a:gd name="connsiteY19" fmla="*/ 914196 h 1070548"/>
                      <a:gd name="connsiteX20" fmla="*/ 187114 w 706124"/>
                      <a:gd name="connsiteY20" fmla="*/ 971139 h 1070548"/>
                      <a:gd name="connsiteX21" fmla="*/ 183651 w 706124"/>
                      <a:gd name="connsiteY21" fmla="*/ 1039725 h 1070548"/>
                      <a:gd name="connsiteX22" fmla="*/ 180544 w 706124"/>
                      <a:gd name="connsiteY22" fmla="*/ 1070548 h 1070548"/>
                      <a:gd name="connsiteX23" fmla="*/ 0 w 706124"/>
                      <a:gd name="connsiteY23" fmla="*/ 1070548 h 1070548"/>
                      <a:gd name="connsiteX24" fmla="*/ 5959 w 706124"/>
                      <a:gd name="connsiteY24" fmla="*/ 952520 h 1070548"/>
                      <a:gd name="connsiteX25" fmla="*/ 593161 w 706124"/>
                      <a:gd name="connsiteY25" fmla="*/ 11731 h 1070548"/>
                      <a:gd name="connsiteX26" fmla="*/ 616431 w 706124"/>
                      <a:gd name="connsiteY26" fmla="*/ 0 h 1070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06124" h="1070548">
                        <a:moveTo>
                          <a:pt x="616431" y="0"/>
                        </a:moveTo>
                        <a:lnTo>
                          <a:pt x="706124" y="155352"/>
                        </a:lnTo>
                        <a:lnTo>
                          <a:pt x="692588" y="164732"/>
                        </a:lnTo>
                        <a:lnTo>
                          <a:pt x="689454" y="166312"/>
                        </a:lnTo>
                        <a:lnTo>
                          <a:pt x="641806" y="199922"/>
                        </a:lnTo>
                        <a:lnTo>
                          <a:pt x="572475" y="247967"/>
                        </a:lnTo>
                        <a:lnTo>
                          <a:pt x="525751" y="293588"/>
                        </a:lnTo>
                        <a:lnTo>
                          <a:pt x="499550" y="316872"/>
                        </a:lnTo>
                        <a:lnTo>
                          <a:pt x="482574" y="335748"/>
                        </a:lnTo>
                        <a:lnTo>
                          <a:pt x="442816" y="374568"/>
                        </a:lnTo>
                        <a:lnTo>
                          <a:pt x="422067" y="403025"/>
                        </a:lnTo>
                        <a:lnTo>
                          <a:pt x="418498" y="406994"/>
                        </a:lnTo>
                        <a:lnTo>
                          <a:pt x="385646" y="452978"/>
                        </a:lnTo>
                        <a:lnTo>
                          <a:pt x="335810" y="521329"/>
                        </a:lnTo>
                        <a:lnTo>
                          <a:pt x="306863" y="579624"/>
                        </a:lnTo>
                        <a:lnTo>
                          <a:pt x="288553" y="612561"/>
                        </a:lnTo>
                        <a:lnTo>
                          <a:pt x="278657" y="636425"/>
                        </a:lnTo>
                        <a:lnTo>
                          <a:pt x="254368" y="685339"/>
                        </a:lnTo>
                        <a:cubicBezTo>
                          <a:pt x="231804" y="742561"/>
                          <a:pt x="213985" y="802173"/>
                          <a:pt x="201397" y="863690"/>
                        </a:cubicBezTo>
                        <a:lnTo>
                          <a:pt x="196305" y="914196"/>
                        </a:lnTo>
                        <a:lnTo>
                          <a:pt x="187114" y="971139"/>
                        </a:lnTo>
                        <a:lnTo>
                          <a:pt x="183651" y="1039725"/>
                        </a:lnTo>
                        <a:lnTo>
                          <a:pt x="180544" y="1070548"/>
                        </a:lnTo>
                        <a:lnTo>
                          <a:pt x="0" y="1070548"/>
                        </a:lnTo>
                        <a:lnTo>
                          <a:pt x="5959" y="952520"/>
                        </a:lnTo>
                        <a:cubicBezTo>
                          <a:pt x="46287" y="555419"/>
                          <a:pt x="271013" y="212830"/>
                          <a:pt x="593161" y="11731"/>
                        </a:cubicBezTo>
                        <a:lnTo>
                          <a:pt x="616431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6" name="Freeform 1875">
                    <a:extLst>
                      <a:ext uri="{FF2B5EF4-FFF2-40B4-BE49-F238E27FC236}">
                        <a16:creationId xmlns:a16="http://schemas.microsoft.com/office/drawing/2014/main" id="{3D0F124F-C1A5-B94A-88FF-4ABCC5D266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505187" y="2347652"/>
                    <a:ext cx="707268" cy="1070548"/>
                  </a:xfrm>
                  <a:custGeom>
                    <a:avLst/>
                    <a:gdLst>
                      <a:gd name="connsiteX0" fmla="*/ 90836 w 707268"/>
                      <a:gd name="connsiteY0" fmla="*/ 0 h 1070548"/>
                      <a:gd name="connsiteX1" fmla="*/ 114107 w 707268"/>
                      <a:gd name="connsiteY1" fmla="*/ 11731 h 1070548"/>
                      <a:gd name="connsiteX2" fmla="*/ 701308 w 707268"/>
                      <a:gd name="connsiteY2" fmla="*/ 952520 h 1070548"/>
                      <a:gd name="connsiteX3" fmla="*/ 707268 w 707268"/>
                      <a:gd name="connsiteY3" fmla="*/ 1070548 h 1070548"/>
                      <a:gd name="connsiteX4" fmla="*/ 526726 w 707268"/>
                      <a:gd name="connsiteY4" fmla="*/ 1070548 h 1070548"/>
                      <a:gd name="connsiteX5" fmla="*/ 523614 w 707268"/>
                      <a:gd name="connsiteY5" fmla="*/ 1039679 h 1070548"/>
                      <a:gd name="connsiteX6" fmla="*/ 520153 w 707268"/>
                      <a:gd name="connsiteY6" fmla="*/ 971139 h 1070548"/>
                      <a:gd name="connsiteX7" fmla="*/ 510969 w 707268"/>
                      <a:gd name="connsiteY7" fmla="*/ 914238 h 1070548"/>
                      <a:gd name="connsiteX8" fmla="*/ 505873 w 707268"/>
                      <a:gd name="connsiteY8" fmla="*/ 863690 h 1070548"/>
                      <a:gd name="connsiteX9" fmla="*/ 452902 w 707268"/>
                      <a:gd name="connsiteY9" fmla="*/ 685339 h 1070548"/>
                      <a:gd name="connsiteX10" fmla="*/ 428600 w 707268"/>
                      <a:gd name="connsiteY10" fmla="*/ 636398 h 1070548"/>
                      <a:gd name="connsiteX11" fmla="*/ 418715 w 707268"/>
                      <a:gd name="connsiteY11" fmla="*/ 612561 h 1070548"/>
                      <a:gd name="connsiteX12" fmla="*/ 400424 w 707268"/>
                      <a:gd name="connsiteY12" fmla="*/ 579657 h 1070548"/>
                      <a:gd name="connsiteX13" fmla="*/ 371460 w 707268"/>
                      <a:gd name="connsiteY13" fmla="*/ 521329 h 1070548"/>
                      <a:gd name="connsiteX14" fmla="*/ 321525 w 707268"/>
                      <a:gd name="connsiteY14" fmla="*/ 452842 h 1070548"/>
                      <a:gd name="connsiteX15" fmla="*/ 288770 w 707268"/>
                      <a:gd name="connsiteY15" fmla="*/ 406994 h 1070548"/>
                      <a:gd name="connsiteX16" fmla="*/ 285212 w 707268"/>
                      <a:gd name="connsiteY16" fmla="*/ 403037 h 1070548"/>
                      <a:gd name="connsiteX17" fmla="*/ 264454 w 707268"/>
                      <a:gd name="connsiteY17" fmla="*/ 374568 h 1070548"/>
                      <a:gd name="connsiteX18" fmla="*/ 224680 w 707268"/>
                      <a:gd name="connsiteY18" fmla="*/ 335732 h 1070548"/>
                      <a:gd name="connsiteX19" fmla="*/ 207718 w 707268"/>
                      <a:gd name="connsiteY19" fmla="*/ 316872 h 1070548"/>
                      <a:gd name="connsiteX20" fmla="*/ 181539 w 707268"/>
                      <a:gd name="connsiteY20" fmla="*/ 293608 h 1070548"/>
                      <a:gd name="connsiteX21" fmla="*/ 134795 w 707268"/>
                      <a:gd name="connsiteY21" fmla="*/ 247967 h 1070548"/>
                      <a:gd name="connsiteX22" fmla="*/ 65367 w 707268"/>
                      <a:gd name="connsiteY22" fmla="*/ 199855 h 1070548"/>
                      <a:gd name="connsiteX23" fmla="*/ 17814 w 707268"/>
                      <a:gd name="connsiteY23" fmla="*/ 166312 h 1070548"/>
                      <a:gd name="connsiteX24" fmla="*/ 14686 w 707268"/>
                      <a:gd name="connsiteY24" fmla="*/ 164735 h 1070548"/>
                      <a:gd name="connsiteX25" fmla="*/ 1144 w 707268"/>
                      <a:gd name="connsiteY25" fmla="*/ 155351 h 1070548"/>
                      <a:gd name="connsiteX26" fmla="*/ 0 w 707268"/>
                      <a:gd name="connsiteY26" fmla="*/ 157332 h 1070548"/>
                      <a:gd name="connsiteX27" fmla="*/ 0 w 707268"/>
                      <a:gd name="connsiteY27" fmla="*/ 157332 h 1070548"/>
                      <a:gd name="connsiteX28" fmla="*/ 90836 w 707268"/>
                      <a:gd name="connsiteY28" fmla="*/ 0 h 1070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707268" h="1070548">
                        <a:moveTo>
                          <a:pt x="90836" y="0"/>
                        </a:moveTo>
                        <a:lnTo>
                          <a:pt x="114107" y="11731"/>
                        </a:lnTo>
                        <a:cubicBezTo>
                          <a:pt x="436254" y="212830"/>
                          <a:pt x="660980" y="555419"/>
                          <a:pt x="701308" y="952520"/>
                        </a:cubicBezTo>
                        <a:lnTo>
                          <a:pt x="707268" y="1070548"/>
                        </a:lnTo>
                        <a:lnTo>
                          <a:pt x="526726" y="1070548"/>
                        </a:lnTo>
                        <a:lnTo>
                          <a:pt x="523614" y="1039679"/>
                        </a:lnTo>
                        <a:lnTo>
                          <a:pt x="520153" y="971139"/>
                        </a:lnTo>
                        <a:lnTo>
                          <a:pt x="510969" y="914238"/>
                        </a:lnTo>
                        <a:lnTo>
                          <a:pt x="505873" y="863690"/>
                        </a:lnTo>
                        <a:cubicBezTo>
                          <a:pt x="493285" y="802173"/>
                          <a:pt x="475466" y="742561"/>
                          <a:pt x="452902" y="685339"/>
                        </a:cubicBezTo>
                        <a:lnTo>
                          <a:pt x="428600" y="636398"/>
                        </a:lnTo>
                        <a:lnTo>
                          <a:pt x="418715" y="612561"/>
                        </a:lnTo>
                        <a:lnTo>
                          <a:pt x="400424" y="579657"/>
                        </a:lnTo>
                        <a:lnTo>
                          <a:pt x="371460" y="521329"/>
                        </a:lnTo>
                        <a:lnTo>
                          <a:pt x="321525" y="452842"/>
                        </a:lnTo>
                        <a:lnTo>
                          <a:pt x="288770" y="406994"/>
                        </a:lnTo>
                        <a:lnTo>
                          <a:pt x="285212" y="403037"/>
                        </a:lnTo>
                        <a:lnTo>
                          <a:pt x="264454" y="374568"/>
                        </a:lnTo>
                        <a:lnTo>
                          <a:pt x="224680" y="335732"/>
                        </a:lnTo>
                        <a:lnTo>
                          <a:pt x="207718" y="316872"/>
                        </a:lnTo>
                        <a:lnTo>
                          <a:pt x="181539" y="293608"/>
                        </a:lnTo>
                        <a:lnTo>
                          <a:pt x="134795" y="247967"/>
                        </a:lnTo>
                        <a:lnTo>
                          <a:pt x="65367" y="199855"/>
                        </a:lnTo>
                        <a:lnTo>
                          <a:pt x="17814" y="166312"/>
                        </a:lnTo>
                        <a:lnTo>
                          <a:pt x="14686" y="164735"/>
                        </a:lnTo>
                        <a:lnTo>
                          <a:pt x="1144" y="155351"/>
                        </a:lnTo>
                        <a:lnTo>
                          <a:pt x="0" y="157332"/>
                        </a:lnTo>
                        <a:lnTo>
                          <a:pt x="0" y="157332"/>
                        </a:lnTo>
                        <a:lnTo>
                          <a:pt x="9083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7" name="Freeform 1876">
                    <a:extLst>
                      <a:ext uri="{FF2B5EF4-FFF2-40B4-BE49-F238E27FC236}">
                        <a16:creationId xmlns:a16="http://schemas.microsoft.com/office/drawing/2014/main" id="{87313386-A9F4-8E43-9552-D696DD2A4D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75641" y="2503004"/>
                    <a:ext cx="618405" cy="915196"/>
                  </a:xfrm>
                  <a:custGeom>
                    <a:avLst/>
                    <a:gdLst>
                      <a:gd name="connsiteX0" fmla="*/ 524029 w 618405"/>
                      <a:gd name="connsiteY0" fmla="*/ 0 h 915196"/>
                      <a:gd name="connsiteX1" fmla="*/ 618405 w 618405"/>
                      <a:gd name="connsiteY1" fmla="*/ 163464 h 915196"/>
                      <a:gd name="connsiteX2" fmla="*/ 618405 w 618405"/>
                      <a:gd name="connsiteY2" fmla="*/ 163464 h 915196"/>
                      <a:gd name="connsiteX3" fmla="*/ 614343 w 618405"/>
                      <a:gd name="connsiteY3" fmla="*/ 156429 h 915196"/>
                      <a:gd name="connsiteX4" fmla="*/ 506082 w 618405"/>
                      <a:gd name="connsiteY4" fmla="*/ 231513 h 915196"/>
                      <a:gd name="connsiteX5" fmla="*/ 197103 w 618405"/>
                      <a:gd name="connsiteY5" fmla="*/ 744615 h 915196"/>
                      <a:gd name="connsiteX6" fmla="*/ 179921 w 618405"/>
                      <a:gd name="connsiteY6" fmla="*/ 915196 h 915196"/>
                      <a:gd name="connsiteX7" fmla="*/ 0 w 618405"/>
                      <a:gd name="connsiteY7" fmla="*/ 915196 h 915196"/>
                      <a:gd name="connsiteX8" fmla="*/ 1556 w 618405"/>
                      <a:gd name="connsiteY8" fmla="*/ 884373 h 915196"/>
                      <a:gd name="connsiteX9" fmla="*/ 14210 w 618405"/>
                      <a:gd name="connsiteY9" fmla="*/ 758844 h 915196"/>
                      <a:gd name="connsiteX10" fmla="*/ 25206 w 618405"/>
                      <a:gd name="connsiteY10" fmla="*/ 690726 h 915196"/>
                      <a:gd name="connsiteX11" fmla="*/ 59309 w 618405"/>
                      <a:gd name="connsiteY11" fmla="*/ 570909 h 915196"/>
                      <a:gd name="connsiteX12" fmla="*/ 96562 w 618405"/>
                      <a:gd name="connsiteY12" fmla="*/ 481073 h 915196"/>
                      <a:gd name="connsiteX13" fmla="*/ 124768 w 618405"/>
                      <a:gd name="connsiteY13" fmla="*/ 424272 h 915196"/>
                      <a:gd name="connsiteX14" fmla="*/ 165780 w 618405"/>
                      <a:gd name="connsiteY14" fmla="*/ 350495 h 915196"/>
                      <a:gd name="connsiteX15" fmla="*/ 203551 w 618405"/>
                      <a:gd name="connsiteY15" fmla="*/ 297626 h 915196"/>
                      <a:gd name="connsiteX16" fmla="*/ 239972 w 618405"/>
                      <a:gd name="connsiteY16" fmla="*/ 247673 h 915196"/>
                      <a:gd name="connsiteX17" fmla="*/ 300479 w 618405"/>
                      <a:gd name="connsiteY17" fmla="*/ 180396 h 915196"/>
                      <a:gd name="connsiteX18" fmla="*/ 343656 w 618405"/>
                      <a:gd name="connsiteY18" fmla="*/ 138236 h 915196"/>
                      <a:gd name="connsiteX19" fmla="*/ 408064 w 618405"/>
                      <a:gd name="connsiteY19" fmla="*/ 81002 h 915196"/>
                      <a:gd name="connsiteX20" fmla="*/ 459711 w 618405"/>
                      <a:gd name="connsiteY20" fmla="*/ 44570 h 915196"/>
                      <a:gd name="connsiteX21" fmla="*/ 510493 w 618405"/>
                      <a:gd name="connsiteY21" fmla="*/ 9380 h 915196"/>
                      <a:gd name="connsiteX22" fmla="*/ 525172 w 618405"/>
                      <a:gd name="connsiteY22" fmla="*/ 1980 h 915196"/>
                      <a:gd name="connsiteX23" fmla="*/ 524029 w 618405"/>
                      <a:gd name="connsiteY23" fmla="*/ 0 h 915196"/>
                      <a:gd name="connsiteX24" fmla="*/ 524029 w 618405"/>
                      <a:gd name="connsiteY24" fmla="*/ 0 h 915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618405" h="915196">
                        <a:moveTo>
                          <a:pt x="524029" y="0"/>
                        </a:moveTo>
                        <a:lnTo>
                          <a:pt x="618405" y="163464"/>
                        </a:lnTo>
                        <a:lnTo>
                          <a:pt x="618405" y="163464"/>
                        </a:lnTo>
                        <a:lnTo>
                          <a:pt x="614343" y="156429"/>
                        </a:lnTo>
                        <a:lnTo>
                          <a:pt x="506082" y="231513"/>
                        </a:lnTo>
                        <a:cubicBezTo>
                          <a:pt x="350636" y="359903"/>
                          <a:pt x="239030" y="539558"/>
                          <a:pt x="197103" y="744615"/>
                        </a:cubicBezTo>
                        <a:lnTo>
                          <a:pt x="179921" y="915196"/>
                        </a:lnTo>
                        <a:lnTo>
                          <a:pt x="0" y="915196"/>
                        </a:lnTo>
                        <a:lnTo>
                          <a:pt x="1556" y="884373"/>
                        </a:lnTo>
                        <a:lnTo>
                          <a:pt x="14210" y="758844"/>
                        </a:lnTo>
                        <a:lnTo>
                          <a:pt x="25206" y="690726"/>
                        </a:lnTo>
                        <a:cubicBezTo>
                          <a:pt x="34302" y="649865"/>
                          <a:pt x="45719" y="609878"/>
                          <a:pt x="59309" y="570909"/>
                        </a:cubicBezTo>
                        <a:lnTo>
                          <a:pt x="96562" y="481073"/>
                        </a:lnTo>
                        <a:lnTo>
                          <a:pt x="124768" y="424272"/>
                        </a:lnTo>
                        <a:lnTo>
                          <a:pt x="165780" y="350495"/>
                        </a:lnTo>
                        <a:lnTo>
                          <a:pt x="203551" y="297626"/>
                        </a:lnTo>
                        <a:lnTo>
                          <a:pt x="239972" y="247673"/>
                        </a:lnTo>
                        <a:lnTo>
                          <a:pt x="300479" y="180396"/>
                        </a:lnTo>
                        <a:lnTo>
                          <a:pt x="343656" y="138236"/>
                        </a:lnTo>
                        <a:lnTo>
                          <a:pt x="408064" y="81002"/>
                        </a:lnTo>
                        <a:lnTo>
                          <a:pt x="459711" y="44570"/>
                        </a:lnTo>
                        <a:lnTo>
                          <a:pt x="510493" y="9380"/>
                        </a:lnTo>
                        <a:lnTo>
                          <a:pt x="525172" y="1980"/>
                        </a:lnTo>
                        <a:lnTo>
                          <a:pt x="524029" y="0"/>
                        </a:lnTo>
                        <a:lnTo>
                          <a:pt x="524029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8" name="Freeform 1877">
                    <a:extLst>
                      <a:ext uri="{FF2B5EF4-FFF2-40B4-BE49-F238E27FC236}">
                        <a16:creationId xmlns:a16="http://schemas.microsoft.com/office/drawing/2014/main" id="{54704AA9-056F-E14F-BEAD-96D9C83778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411955" y="2504984"/>
                    <a:ext cx="618405" cy="913216"/>
                  </a:xfrm>
                  <a:custGeom>
                    <a:avLst/>
                    <a:gdLst>
                      <a:gd name="connsiteX0" fmla="*/ 93232 w 618405"/>
                      <a:gd name="connsiteY0" fmla="*/ 0 h 913216"/>
                      <a:gd name="connsiteX1" fmla="*/ 107918 w 618405"/>
                      <a:gd name="connsiteY1" fmla="*/ 7403 h 913216"/>
                      <a:gd name="connsiteX2" fmla="*/ 158599 w 618405"/>
                      <a:gd name="connsiteY2" fmla="*/ 42523 h 913216"/>
                      <a:gd name="connsiteX3" fmla="*/ 210341 w 618405"/>
                      <a:gd name="connsiteY3" fmla="*/ 79022 h 913216"/>
                      <a:gd name="connsiteX4" fmla="*/ 274771 w 618405"/>
                      <a:gd name="connsiteY4" fmla="*/ 136276 h 913216"/>
                      <a:gd name="connsiteX5" fmla="*/ 317912 w 618405"/>
                      <a:gd name="connsiteY5" fmla="*/ 178400 h 913216"/>
                      <a:gd name="connsiteX6" fmla="*/ 378444 w 618405"/>
                      <a:gd name="connsiteY6" fmla="*/ 245705 h 913216"/>
                      <a:gd name="connsiteX7" fmla="*/ 414757 w 618405"/>
                      <a:gd name="connsiteY7" fmla="*/ 295510 h 913216"/>
                      <a:gd name="connsiteX8" fmla="*/ 452625 w 618405"/>
                      <a:gd name="connsiteY8" fmla="*/ 348515 h 913216"/>
                      <a:gd name="connsiteX9" fmla="*/ 493656 w 618405"/>
                      <a:gd name="connsiteY9" fmla="*/ 422325 h 913216"/>
                      <a:gd name="connsiteX10" fmla="*/ 521832 w 618405"/>
                      <a:gd name="connsiteY10" fmla="*/ 479066 h 913216"/>
                      <a:gd name="connsiteX11" fmla="*/ 559095 w 618405"/>
                      <a:gd name="connsiteY11" fmla="*/ 568929 h 913216"/>
                      <a:gd name="connsiteX12" fmla="*/ 593199 w 618405"/>
                      <a:gd name="connsiteY12" fmla="*/ 688746 h 913216"/>
                      <a:gd name="connsiteX13" fmla="*/ 604201 w 618405"/>
                      <a:gd name="connsiteY13" fmla="*/ 756906 h 913216"/>
                      <a:gd name="connsiteX14" fmla="*/ 616846 w 618405"/>
                      <a:gd name="connsiteY14" fmla="*/ 882347 h 913216"/>
                      <a:gd name="connsiteX15" fmla="*/ 618405 w 618405"/>
                      <a:gd name="connsiteY15" fmla="*/ 913216 h 913216"/>
                      <a:gd name="connsiteX16" fmla="*/ 439957 w 618405"/>
                      <a:gd name="connsiteY16" fmla="*/ 913216 h 913216"/>
                      <a:gd name="connsiteX17" fmla="*/ 422775 w 618405"/>
                      <a:gd name="connsiteY17" fmla="*/ 742635 h 913216"/>
                      <a:gd name="connsiteX18" fmla="*/ 113797 w 618405"/>
                      <a:gd name="connsiteY18" fmla="*/ 229533 h 913216"/>
                      <a:gd name="connsiteX19" fmla="*/ 4483 w 618405"/>
                      <a:gd name="connsiteY19" fmla="*/ 153719 h 913216"/>
                      <a:gd name="connsiteX20" fmla="*/ 1 w 618405"/>
                      <a:gd name="connsiteY20" fmla="*/ 161483 h 913216"/>
                      <a:gd name="connsiteX21" fmla="*/ 0 w 618405"/>
                      <a:gd name="connsiteY21" fmla="*/ 161483 h 913216"/>
                      <a:gd name="connsiteX22" fmla="*/ 93232 w 618405"/>
                      <a:gd name="connsiteY22" fmla="*/ 0 h 913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18405" h="913216">
                        <a:moveTo>
                          <a:pt x="93232" y="0"/>
                        </a:moveTo>
                        <a:lnTo>
                          <a:pt x="107918" y="7403"/>
                        </a:lnTo>
                        <a:lnTo>
                          <a:pt x="158599" y="42523"/>
                        </a:lnTo>
                        <a:lnTo>
                          <a:pt x="210341" y="79022"/>
                        </a:lnTo>
                        <a:lnTo>
                          <a:pt x="274771" y="136276"/>
                        </a:lnTo>
                        <a:lnTo>
                          <a:pt x="317912" y="178400"/>
                        </a:lnTo>
                        <a:lnTo>
                          <a:pt x="378444" y="245705"/>
                        </a:lnTo>
                        <a:lnTo>
                          <a:pt x="414757" y="295510"/>
                        </a:lnTo>
                        <a:lnTo>
                          <a:pt x="452625" y="348515"/>
                        </a:lnTo>
                        <a:lnTo>
                          <a:pt x="493656" y="422325"/>
                        </a:lnTo>
                        <a:lnTo>
                          <a:pt x="521832" y="479066"/>
                        </a:lnTo>
                        <a:lnTo>
                          <a:pt x="559095" y="568929"/>
                        </a:lnTo>
                        <a:cubicBezTo>
                          <a:pt x="572686" y="607898"/>
                          <a:pt x="584102" y="647885"/>
                          <a:pt x="593199" y="688746"/>
                        </a:cubicBezTo>
                        <a:lnTo>
                          <a:pt x="604201" y="756906"/>
                        </a:lnTo>
                        <a:lnTo>
                          <a:pt x="616846" y="882347"/>
                        </a:lnTo>
                        <a:lnTo>
                          <a:pt x="618405" y="913216"/>
                        </a:lnTo>
                        <a:lnTo>
                          <a:pt x="439957" y="913216"/>
                        </a:lnTo>
                        <a:lnTo>
                          <a:pt x="422775" y="742635"/>
                        </a:lnTo>
                        <a:cubicBezTo>
                          <a:pt x="380849" y="537578"/>
                          <a:pt x="269243" y="357923"/>
                          <a:pt x="113797" y="229533"/>
                        </a:cubicBezTo>
                        <a:lnTo>
                          <a:pt x="4483" y="153719"/>
                        </a:lnTo>
                        <a:lnTo>
                          <a:pt x="1" y="161483"/>
                        </a:lnTo>
                        <a:lnTo>
                          <a:pt x="0" y="161483"/>
                        </a:lnTo>
                        <a:lnTo>
                          <a:pt x="93232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9" name="Freeform 1878">
                    <a:extLst>
                      <a:ext uri="{FF2B5EF4-FFF2-40B4-BE49-F238E27FC236}">
                        <a16:creationId xmlns:a16="http://schemas.microsoft.com/office/drawing/2014/main" id="{38C53E0E-90F3-4445-9C75-D03103B4EC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27955" y="2666468"/>
                    <a:ext cx="515196" cy="751733"/>
                  </a:xfrm>
                  <a:custGeom>
                    <a:avLst/>
                    <a:gdLst>
                      <a:gd name="connsiteX0" fmla="*/ 84001 w 515196"/>
                      <a:gd name="connsiteY0" fmla="*/ 0 h 751733"/>
                      <a:gd name="connsiteX1" fmla="*/ 191956 w 515196"/>
                      <a:gd name="connsiteY1" fmla="*/ 74811 h 751733"/>
                      <a:gd name="connsiteX2" fmla="*/ 498177 w 515196"/>
                      <a:gd name="connsiteY2" fmla="*/ 582918 h 751733"/>
                      <a:gd name="connsiteX3" fmla="*/ 515196 w 515196"/>
                      <a:gd name="connsiteY3" fmla="*/ 751733 h 751733"/>
                      <a:gd name="connsiteX4" fmla="*/ 346983 w 515196"/>
                      <a:gd name="connsiteY4" fmla="*/ 751733 h 751733"/>
                      <a:gd name="connsiteX5" fmla="*/ 333396 w 515196"/>
                      <a:gd name="connsiteY5" fmla="*/ 616818 h 751733"/>
                      <a:gd name="connsiteX6" fmla="*/ 85225 w 515196"/>
                      <a:gd name="connsiteY6" fmla="*/ 204612 h 751733"/>
                      <a:gd name="connsiteX7" fmla="*/ 0 w 515196"/>
                      <a:gd name="connsiteY7" fmla="*/ 145493 h 751733"/>
                      <a:gd name="connsiteX8" fmla="*/ 84001 w 515196"/>
                      <a:gd name="connsiteY8" fmla="*/ 0 h 7517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15196" h="751733">
                        <a:moveTo>
                          <a:pt x="84001" y="0"/>
                        </a:moveTo>
                        <a:lnTo>
                          <a:pt x="191956" y="74811"/>
                        </a:lnTo>
                        <a:cubicBezTo>
                          <a:pt x="346015" y="201951"/>
                          <a:pt x="456625" y="379857"/>
                          <a:pt x="498177" y="582918"/>
                        </a:cubicBezTo>
                        <a:lnTo>
                          <a:pt x="515196" y="751733"/>
                        </a:lnTo>
                        <a:lnTo>
                          <a:pt x="346983" y="751733"/>
                        </a:lnTo>
                        <a:lnTo>
                          <a:pt x="333396" y="616818"/>
                        </a:lnTo>
                        <a:cubicBezTo>
                          <a:pt x="299721" y="452083"/>
                          <a:pt x="210079" y="307756"/>
                          <a:pt x="85225" y="204612"/>
                        </a:cubicBezTo>
                        <a:lnTo>
                          <a:pt x="0" y="145493"/>
                        </a:lnTo>
                        <a:lnTo>
                          <a:pt x="84001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0" name="Freeform 1879">
                    <a:extLst>
                      <a:ext uri="{FF2B5EF4-FFF2-40B4-BE49-F238E27FC236}">
                        <a16:creationId xmlns:a16="http://schemas.microsoft.com/office/drawing/2014/main" id="{9305202B-32CC-9B49-829D-6EC1BC6F20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62852" y="2666468"/>
                    <a:ext cx="515616" cy="751732"/>
                  </a:xfrm>
                  <a:custGeom>
                    <a:avLst/>
                    <a:gdLst>
                      <a:gd name="connsiteX0" fmla="*/ 431194 w 515616"/>
                      <a:gd name="connsiteY0" fmla="*/ 0 h 751732"/>
                      <a:gd name="connsiteX1" fmla="*/ 515616 w 515616"/>
                      <a:gd name="connsiteY1" fmla="*/ 146222 h 751732"/>
                      <a:gd name="connsiteX2" fmla="*/ 431443 w 515616"/>
                      <a:gd name="connsiteY2" fmla="*/ 204611 h 751732"/>
                      <a:gd name="connsiteX3" fmla="*/ 183272 w 515616"/>
                      <a:gd name="connsiteY3" fmla="*/ 616817 h 751732"/>
                      <a:gd name="connsiteX4" fmla="*/ 169685 w 515616"/>
                      <a:gd name="connsiteY4" fmla="*/ 751732 h 751732"/>
                      <a:gd name="connsiteX5" fmla="*/ 0 w 515616"/>
                      <a:gd name="connsiteY5" fmla="*/ 751732 h 751732"/>
                      <a:gd name="connsiteX6" fmla="*/ 17018 w 515616"/>
                      <a:gd name="connsiteY6" fmla="*/ 582917 h 751732"/>
                      <a:gd name="connsiteX7" fmla="*/ 323239 w 515616"/>
                      <a:gd name="connsiteY7" fmla="*/ 74810 h 751732"/>
                      <a:gd name="connsiteX8" fmla="*/ 431194 w 515616"/>
                      <a:gd name="connsiteY8" fmla="*/ 0 h 751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15616" h="751732">
                        <a:moveTo>
                          <a:pt x="431194" y="0"/>
                        </a:moveTo>
                        <a:lnTo>
                          <a:pt x="515616" y="146222"/>
                        </a:lnTo>
                        <a:lnTo>
                          <a:pt x="431443" y="204611"/>
                        </a:lnTo>
                        <a:cubicBezTo>
                          <a:pt x="306589" y="307755"/>
                          <a:pt x="216947" y="452082"/>
                          <a:pt x="183272" y="616817"/>
                        </a:cubicBezTo>
                        <a:lnTo>
                          <a:pt x="169685" y="751732"/>
                        </a:lnTo>
                        <a:lnTo>
                          <a:pt x="0" y="751732"/>
                        </a:lnTo>
                        <a:lnTo>
                          <a:pt x="17018" y="582917"/>
                        </a:lnTo>
                        <a:cubicBezTo>
                          <a:pt x="58571" y="379856"/>
                          <a:pt x="169181" y="201950"/>
                          <a:pt x="323239" y="74810"/>
                        </a:cubicBezTo>
                        <a:lnTo>
                          <a:pt x="431194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1" name="Freeform 1880">
                    <a:extLst>
                      <a:ext uri="{FF2B5EF4-FFF2-40B4-BE49-F238E27FC236}">
                        <a16:creationId xmlns:a16="http://schemas.microsoft.com/office/drawing/2014/main" id="{1AA51944-F245-B644-B625-26C6E49F84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234561" y="2814756"/>
                    <a:ext cx="437352" cy="603445"/>
                  </a:xfrm>
                  <a:custGeom>
                    <a:avLst/>
                    <a:gdLst>
                      <a:gd name="connsiteX0" fmla="*/ 91780 w 437352"/>
                      <a:gd name="connsiteY0" fmla="*/ 0 h 603445"/>
                      <a:gd name="connsiteX1" fmla="*/ 176427 w 437352"/>
                      <a:gd name="connsiteY1" fmla="*/ 58658 h 603445"/>
                      <a:gd name="connsiteX2" fmla="*/ 423812 w 437352"/>
                      <a:gd name="connsiteY2" fmla="*/ 469140 h 603445"/>
                      <a:gd name="connsiteX3" fmla="*/ 437352 w 437352"/>
                      <a:gd name="connsiteY3" fmla="*/ 603445 h 603445"/>
                      <a:gd name="connsiteX4" fmla="*/ 253781 w 437352"/>
                      <a:gd name="connsiteY4" fmla="*/ 603445 h 603445"/>
                      <a:gd name="connsiteX5" fmla="*/ 243971 w 437352"/>
                      <a:gd name="connsiteY5" fmla="*/ 506136 h 603445"/>
                      <a:gd name="connsiteX6" fmla="*/ 59659 w 437352"/>
                      <a:gd name="connsiteY6" fmla="*/ 200310 h 603445"/>
                      <a:gd name="connsiteX7" fmla="*/ 0 w 437352"/>
                      <a:gd name="connsiteY7" fmla="*/ 158968 h 603445"/>
                      <a:gd name="connsiteX8" fmla="*/ 91780 w 437352"/>
                      <a:gd name="connsiteY8" fmla="*/ 0 h 60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7352" h="603445">
                        <a:moveTo>
                          <a:pt x="91780" y="0"/>
                        </a:moveTo>
                        <a:lnTo>
                          <a:pt x="176427" y="58658"/>
                        </a:lnTo>
                        <a:cubicBezTo>
                          <a:pt x="300886" y="161370"/>
                          <a:pt x="390244" y="305094"/>
                          <a:pt x="423812" y="469140"/>
                        </a:cubicBezTo>
                        <a:lnTo>
                          <a:pt x="437352" y="603445"/>
                        </a:lnTo>
                        <a:lnTo>
                          <a:pt x="253781" y="603445"/>
                        </a:lnTo>
                        <a:lnTo>
                          <a:pt x="243971" y="506136"/>
                        </a:lnTo>
                        <a:cubicBezTo>
                          <a:pt x="218961" y="383915"/>
                          <a:pt x="152386" y="276835"/>
                          <a:pt x="59659" y="200310"/>
                        </a:cubicBezTo>
                        <a:lnTo>
                          <a:pt x="0" y="158968"/>
                        </a:lnTo>
                        <a:lnTo>
                          <a:pt x="9178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2" name="Freeform 1881">
                    <a:extLst>
                      <a:ext uri="{FF2B5EF4-FFF2-40B4-BE49-F238E27FC236}">
                        <a16:creationId xmlns:a16="http://schemas.microsoft.com/office/drawing/2014/main" id="{C44293F6-EE2D-E941-A587-78B3DBD43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34090" y="2814756"/>
                    <a:ext cx="437351" cy="603444"/>
                  </a:xfrm>
                  <a:custGeom>
                    <a:avLst/>
                    <a:gdLst>
                      <a:gd name="connsiteX0" fmla="*/ 345570 w 437351"/>
                      <a:gd name="connsiteY0" fmla="*/ 0 h 603444"/>
                      <a:gd name="connsiteX1" fmla="*/ 437351 w 437351"/>
                      <a:gd name="connsiteY1" fmla="*/ 158968 h 603444"/>
                      <a:gd name="connsiteX2" fmla="*/ 377693 w 437351"/>
                      <a:gd name="connsiteY2" fmla="*/ 200309 h 603444"/>
                      <a:gd name="connsiteX3" fmla="*/ 193381 w 437351"/>
                      <a:gd name="connsiteY3" fmla="*/ 506135 h 603444"/>
                      <a:gd name="connsiteX4" fmla="*/ 183571 w 437351"/>
                      <a:gd name="connsiteY4" fmla="*/ 603444 h 603444"/>
                      <a:gd name="connsiteX5" fmla="*/ 0 w 437351"/>
                      <a:gd name="connsiteY5" fmla="*/ 603444 h 603444"/>
                      <a:gd name="connsiteX6" fmla="*/ 13539 w 437351"/>
                      <a:gd name="connsiteY6" fmla="*/ 469139 h 603444"/>
                      <a:gd name="connsiteX7" fmla="*/ 260925 w 437351"/>
                      <a:gd name="connsiteY7" fmla="*/ 58657 h 603444"/>
                      <a:gd name="connsiteX8" fmla="*/ 345570 w 437351"/>
                      <a:gd name="connsiteY8" fmla="*/ 0 h 603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7351" h="603444">
                        <a:moveTo>
                          <a:pt x="345570" y="0"/>
                        </a:moveTo>
                        <a:lnTo>
                          <a:pt x="437351" y="158968"/>
                        </a:lnTo>
                        <a:lnTo>
                          <a:pt x="377693" y="200309"/>
                        </a:lnTo>
                        <a:cubicBezTo>
                          <a:pt x="284967" y="276834"/>
                          <a:pt x="218391" y="383914"/>
                          <a:pt x="193381" y="506135"/>
                        </a:cubicBezTo>
                        <a:lnTo>
                          <a:pt x="183571" y="603444"/>
                        </a:lnTo>
                        <a:lnTo>
                          <a:pt x="0" y="603444"/>
                        </a:lnTo>
                        <a:lnTo>
                          <a:pt x="13539" y="469139"/>
                        </a:lnTo>
                        <a:cubicBezTo>
                          <a:pt x="47108" y="305093"/>
                          <a:pt x="136466" y="161369"/>
                          <a:pt x="260925" y="58657"/>
                        </a:cubicBezTo>
                        <a:lnTo>
                          <a:pt x="34557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3" name="Freeform 1882">
                    <a:extLst>
                      <a:ext uri="{FF2B5EF4-FFF2-40B4-BE49-F238E27FC236}">
                        <a16:creationId xmlns:a16="http://schemas.microsoft.com/office/drawing/2014/main" id="{EF624975-5FBE-D445-85AA-5A13EAE6F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16476" y="3439801"/>
                    <a:ext cx="793272" cy="1224807"/>
                  </a:xfrm>
                  <a:custGeom>
                    <a:avLst/>
                    <a:gdLst>
                      <a:gd name="connsiteX0" fmla="*/ 0 w 793272"/>
                      <a:gd name="connsiteY0" fmla="*/ 0 h 1224807"/>
                      <a:gd name="connsiteX1" fmla="*/ 176610 w 793272"/>
                      <a:gd name="connsiteY1" fmla="*/ 0 h 1224807"/>
                      <a:gd name="connsiteX2" fmla="*/ 182572 w 793272"/>
                      <a:gd name="connsiteY2" fmla="*/ 118075 h 1224807"/>
                      <a:gd name="connsiteX3" fmla="*/ 769989 w 793272"/>
                      <a:gd name="connsiteY3" fmla="*/ 1059209 h 1224807"/>
                      <a:gd name="connsiteX4" fmla="*/ 793272 w 793272"/>
                      <a:gd name="connsiteY4" fmla="*/ 1070947 h 1224807"/>
                      <a:gd name="connsiteX5" fmla="*/ 704440 w 793272"/>
                      <a:gd name="connsiteY5" fmla="*/ 1224807 h 1224807"/>
                      <a:gd name="connsiteX6" fmla="*/ 676596 w 793272"/>
                      <a:gd name="connsiteY6" fmla="*/ 1209133 h 1224807"/>
                      <a:gd name="connsiteX7" fmla="*/ 6874 w 793272"/>
                      <a:gd name="connsiteY7" fmla="*/ 136132 h 1224807"/>
                      <a:gd name="connsiteX8" fmla="*/ 0 w 793272"/>
                      <a:gd name="connsiteY8" fmla="*/ 0 h 1224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93272" h="1224807">
                        <a:moveTo>
                          <a:pt x="0" y="0"/>
                        </a:moveTo>
                        <a:lnTo>
                          <a:pt x="176610" y="0"/>
                        </a:lnTo>
                        <a:lnTo>
                          <a:pt x="182572" y="118075"/>
                        </a:lnTo>
                        <a:cubicBezTo>
                          <a:pt x="222915" y="515322"/>
                          <a:pt x="447723" y="858036"/>
                          <a:pt x="769989" y="1059209"/>
                        </a:cubicBezTo>
                        <a:lnTo>
                          <a:pt x="793272" y="1070947"/>
                        </a:lnTo>
                        <a:lnTo>
                          <a:pt x="704440" y="1224807"/>
                        </a:lnTo>
                        <a:lnTo>
                          <a:pt x="676596" y="1209133"/>
                        </a:lnTo>
                        <a:cubicBezTo>
                          <a:pt x="309176" y="979773"/>
                          <a:pt x="52869" y="589040"/>
                          <a:pt x="6874" y="136132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4" name="Freeform 1883">
                    <a:extLst>
                      <a:ext uri="{FF2B5EF4-FFF2-40B4-BE49-F238E27FC236}">
                        <a16:creationId xmlns:a16="http://schemas.microsoft.com/office/drawing/2014/main" id="{FFB89C38-4FD3-264E-AE1E-961ABAF3EC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93546" y="3439801"/>
                    <a:ext cx="707267" cy="1070549"/>
                  </a:xfrm>
                  <a:custGeom>
                    <a:avLst/>
                    <a:gdLst>
                      <a:gd name="connsiteX0" fmla="*/ 0 w 707267"/>
                      <a:gd name="connsiteY0" fmla="*/ 0 h 1070549"/>
                      <a:gd name="connsiteX1" fmla="*/ 180544 w 707267"/>
                      <a:gd name="connsiteY1" fmla="*/ 0 h 1070549"/>
                      <a:gd name="connsiteX2" fmla="*/ 183651 w 707267"/>
                      <a:gd name="connsiteY2" fmla="*/ 30823 h 1070549"/>
                      <a:gd name="connsiteX3" fmla="*/ 187114 w 707267"/>
                      <a:gd name="connsiteY3" fmla="*/ 99410 h 1070549"/>
                      <a:gd name="connsiteX4" fmla="*/ 196306 w 707267"/>
                      <a:gd name="connsiteY4" fmla="*/ 156355 h 1070549"/>
                      <a:gd name="connsiteX5" fmla="*/ 201397 w 707267"/>
                      <a:gd name="connsiteY5" fmla="*/ 206858 h 1070549"/>
                      <a:gd name="connsiteX6" fmla="*/ 254368 w 707267"/>
                      <a:gd name="connsiteY6" fmla="*/ 385209 h 1070549"/>
                      <a:gd name="connsiteX7" fmla="*/ 278655 w 707267"/>
                      <a:gd name="connsiteY7" fmla="*/ 434120 h 1070549"/>
                      <a:gd name="connsiteX8" fmla="*/ 288553 w 707267"/>
                      <a:gd name="connsiteY8" fmla="*/ 457988 h 1070549"/>
                      <a:gd name="connsiteX9" fmla="*/ 306864 w 707267"/>
                      <a:gd name="connsiteY9" fmla="*/ 490929 h 1070549"/>
                      <a:gd name="connsiteX10" fmla="*/ 335810 w 707267"/>
                      <a:gd name="connsiteY10" fmla="*/ 549220 h 1070549"/>
                      <a:gd name="connsiteX11" fmla="*/ 385629 w 707267"/>
                      <a:gd name="connsiteY11" fmla="*/ 617548 h 1070549"/>
                      <a:gd name="connsiteX12" fmla="*/ 418498 w 707267"/>
                      <a:gd name="connsiteY12" fmla="*/ 663555 h 1070549"/>
                      <a:gd name="connsiteX13" fmla="*/ 422070 w 707267"/>
                      <a:gd name="connsiteY13" fmla="*/ 667527 h 1070549"/>
                      <a:gd name="connsiteX14" fmla="*/ 442816 w 707267"/>
                      <a:gd name="connsiteY14" fmla="*/ 695980 h 1070549"/>
                      <a:gd name="connsiteX15" fmla="*/ 482572 w 707267"/>
                      <a:gd name="connsiteY15" fmla="*/ 734799 h 1070549"/>
                      <a:gd name="connsiteX16" fmla="*/ 499550 w 707267"/>
                      <a:gd name="connsiteY16" fmla="*/ 753676 h 1070549"/>
                      <a:gd name="connsiteX17" fmla="*/ 525751 w 707267"/>
                      <a:gd name="connsiteY17" fmla="*/ 776960 h 1070549"/>
                      <a:gd name="connsiteX18" fmla="*/ 572475 w 707267"/>
                      <a:gd name="connsiteY18" fmla="*/ 822581 h 1070549"/>
                      <a:gd name="connsiteX19" fmla="*/ 641806 w 707267"/>
                      <a:gd name="connsiteY19" fmla="*/ 870626 h 1070549"/>
                      <a:gd name="connsiteX20" fmla="*/ 689454 w 707267"/>
                      <a:gd name="connsiteY20" fmla="*/ 904236 h 1070549"/>
                      <a:gd name="connsiteX21" fmla="*/ 692589 w 707267"/>
                      <a:gd name="connsiteY21" fmla="*/ 905817 h 1070549"/>
                      <a:gd name="connsiteX22" fmla="*/ 706124 w 707267"/>
                      <a:gd name="connsiteY22" fmla="*/ 915196 h 1070549"/>
                      <a:gd name="connsiteX23" fmla="*/ 707267 w 707267"/>
                      <a:gd name="connsiteY23" fmla="*/ 913217 h 1070549"/>
                      <a:gd name="connsiteX24" fmla="*/ 707267 w 707267"/>
                      <a:gd name="connsiteY24" fmla="*/ 913217 h 1070549"/>
                      <a:gd name="connsiteX25" fmla="*/ 616431 w 707267"/>
                      <a:gd name="connsiteY25" fmla="*/ 1070549 h 1070549"/>
                      <a:gd name="connsiteX26" fmla="*/ 593161 w 707267"/>
                      <a:gd name="connsiteY26" fmla="*/ 1058818 h 1070549"/>
                      <a:gd name="connsiteX27" fmla="*/ 5959 w 707267"/>
                      <a:gd name="connsiteY27" fmla="*/ 118028 h 1070549"/>
                      <a:gd name="connsiteX28" fmla="*/ 0 w 707267"/>
                      <a:gd name="connsiteY28" fmla="*/ 0 h 10705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707267" h="1070549">
                        <a:moveTo>
                          <a:pt x="0" y="0"/>
                        </a:moveTo>
                        <a:lnTo>
                          <a:pt x="180544" y="0"/>
                        </a:lnTo>
                        <a:lnTo>
                          <a:pt x="183651" y="30823"/>
                        </a:lnTo>
                        <a:lnTo>
                          <a:pt x="187114" y="99410"/>
                        </a:lnTo>
                        <a:lnTo>
                          <a:pt x="196306" y="156355"/>
                        </a:lnTo>
                        <a:lnTo>
                          <a:pt x="201397" y="206858"/>
                        </a:lnTo>
                        <a:cubicBezTo>
                          <a:pt x="213985" y="268375"/>
                          <a:pt x="231804" y="327987"/>
                          <a:pt x="254368" y="385209"/>
                        </a:cubicBezTo>
                        <a:lnTo>
                          <a:pt x="278655" y="434120"/>
                        </a:lnTo>
                        <a:lnTo>
                          <a:pt x="288553" y="457988"/>
                        </a:lnTo>
                        <a:lnTo>
                          <a:pt x="306864" y="490929"/>
                        </a:lnTo>
                        <a:lnTo>
                          <a:pt x="335810" y="549220"/>
                        </a:lnTo>
                        <a:lnTo>
                          <a:pt x="385629" y="617548"/>
                        </a:lnTo>
                        <a:lnTo>
                          <a:pt x="418498" y="663555"/>
                        </a:lnTo>
                        <a:lnTo>
                          <a:pt x="422070" y="667527"/>
                        </a:lnTo>
                        <a:lnTo>
                          <a:pt x="442816" y="695980"/>
                        </a:lnTo>
                        <a:lnTo>
                          <a:pt x="482572" y="734799"/>
                        </a:lnTo>
                        <a:lnTo>
                          <a:pt x="499550" y="753676"/>
                        </a:lnTo>
                        <a:lnTo>
                          <a:pt x="525751" y="776960"/>
                        </a:lnTo>
                        <a:lnTo>
                          <a:pt x="572475" y="822581"/>
                        </a:lnTo>
                        <a:lnTo>
                          <a:pt x="641806" y="870626"/>
                        </a:lnTo>
                        <a:lnTo>
                          <a:pt x="689454" y="904236"/>
                        </a:lnTo>
                        <a:lnTo>
                          <a:pt x="692589" y="905817"/>
                        </a:lnTo>
                        <a:lnTo>
                          <a:pt x="706124" y="915196"/>
                        </a:lnTo>
                        <a:lnTo>
                          <a:pt x="707267" y="913217"/>
                        </a:lnTo>
                        <a:lnTo>
                          <a:pt x="707267" y="913217"/>
                        </a:lnTo>
                        <a:lnTo>
                          <a:pt x="616431" y="1070549"/>
                        </a:lnTo>
                        <a:lnTo>
                          <a:pt x="593161" y="1058818"/>
                        </a:lnTo>
                        <a:cubicBezTo>
                          <a:pt x="271013" y="857719"/>
                          <a:pt x="46287" y="515130"/>
                          <a:pt x="5959" y="118028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5" name="Freeform 1884">
                    <a:extLst>
                      <a:ext uri="{FF2B5EF4-FFF2-40B4-BE49-F238E27FC236}">
                        <a16:creationId xmlns:a16="http://schemas.microsoft.com/office/drawing/2014/main" id="{941A2B23-A16A-7544-BC7E-AFBF668B6D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75641" y="3439801"/>
                    <a:ext cx="614343" cy="913217"/>
                  </a:xfrm>
                  <a:custGeom>
                    <a:avLst/>
                    <a:gdLst>
                      <a:gd name="connsiteX0" fmla="*/ 0 w 614343"/>
                      <a:gd name="connsiteY0" fmla="*/ 0 h 913217"/>
                      <a:gd name="connsiteX1" fmla="*/ 179921 w 614343"/>
                      <a:gd name="connsiteY1" fmla="*/ 0 h 913217"/>
                      <a:gd name="connsiteX2" fmla="*/ 197103 w 614343"/>
                      <a:gd name="connsiteY2" fmla="*/ 170581 h 913217"/>
                      <a:gd name="connsiteX3" fmla="*/ 506082 w 614343"/>
                      <a:gd name="connsiteY3" fmla="*/ 683684 h 913217"/>
                      <a:gd name="connsiteX4" fmla="*/ 614343 w 614343"/>
                      <a:gd name="connsiteY4" fmla="*/ 758768 h 913217"/>
                      <a:gd name="connsiteX5" fmla="*/ 525172 w 614343"/>
                      <a:gd name="connsiteY5" fmla="*/ 913217 h 913217"/>
                      <a:gd name="connsiteX6" fmla="*/ 510494 w 614343"/>
                      <a:gd name="connsiteY6" fmla="*/ 905817 h 913217"/>
                      <a:gd name="connsiteX7" fmla="*/ 459711 w 614343"/>
                      <a:gd name="connsiteY7" fmla="*/ 870626 h 913217"/>
                      <a:gd name="connsiteX8" fmla="*/ 408064 w 614343"/>
                      <a:gd name="connsiteY8" fmla="*/ 834194 h 913217"/>
                      <a:gd name="connsiteX9" fmla="*/ 343656 w 614343"/>
                      <a:gd name="connsiteY9" fmla="*/ 776960 h 913217"/>
                      <a:gd name="connsiteX10" fmla="*/ 300477 w 614343"/>
                      <a:gd name="connsiteY10" fmla="*/ 734799 h 913217"/>
                      <a:gd name="connsiteX11" fmla="*/ 239975 w 614343"/>
                      <a:gd name="connsiteY11" fmla="*/ 667527 h 913217"/>
                      <a:gd name="connsiteX12" fmla="*/ 203534 w 614343"/>
                      <a:gd name="connsiteY12" fmla="*/ 617548 h 913217"/>
                      <a:gd name="connsiteX13" fmla="*/ 165780 w 614343"/>
                      <a:gd name="connsiteY13" fmla="*/ 564702 h 913217"/>
                      <a:gd name="connsiteX14" fmla="*/ 124769 w 614343"/>
                      <a:gd name="connsiteY14" fmla="*/ 490929 h 913217"/>
                      <a:gd name="connsiteX15" fmla="*/ 96560 w 614343"/>
                      <a:gd name="connsiteY15" fmla="*/ 434120 h 913217"/>
                      <a:gd name="connsiteX16" fmla="*/ 59309 w 614343"/>
                      <a:gd name="connsiteY16" fmla="*/ 344288 h 913217"/>
                      <a:gd name="connsiteX17" fmla="*/ 25206 w 614343"/>
                      <a:gd name="connsiteY17" fmla="*/ 224471 h 913217"/>
                      <a:gd name="connsiteX18" fmla="*/ 14211 w 614343"/>
                      <a:gd name="connsiteY18" fmla="*/ 156355 h 913217"/>
                      <a:gd name="connsiteX19" fmla="*/ 1556 w 614343"/>
                      <a:gd name="connsiteY19" fmla="*/ 30823 h 913217"/>
                      <a:gd name="connsiteX20" fmla="*/ 0 w 614343"/>
                      <a:gd name="connsiteY20" fmla="*/ 0 h 9132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14343" h="913217">
                        <a:moveTo>
                          <a:pt x="0" y="0"/>
                        </a:moveTo>
                        <a:lnTo>
                          <a:pt x="179921" y="0"/>
                        </a:lnTo>
                        <a:lnTo>
                          <a:pt x="197103" y="170581"/>
                        </a:lnTo>
                        <a:cubicBezTo>
                          <a:pt x="239030" y="375639"/>
                          <a:pt x="350636" y="555293"/>
                          <a:pt x="506082" y="683684"/>
                        </a:cubicBezTo>
                        <a:lnTo>
                          <a:pt x="614343" y="758768"/>
                        </a:lnTo>
                        <a:lnTo>
                          <a:pt x="525172" y="913217"/>
                        </a:lnTo>
                        <a:lnTo>
                          <a:pt x="510494" y="905817"/>
                        </a:lnTo>
                        <a:lnTo>
                          <a:pt x="459711" y="870626"/>
                        </a:lnTo>
                        <a:lnTo>
                          <a:pt x="408064" y="834194"/>
                        </a:lnTo>
                        <a:lnTo>
                          <a:pt x="343656" y="776960"/>
                        </a:lnTo>
                        <a:lnTo>
                          <a:pt x="300477" y="734799"/>
                        </a:lnTo>
                        <a:lnTo>
                          <a:pt x="239975" y="667527"/>
                        </a:lnTo>
                        <a:lnTo>
                          <a:pt x="203534" y="617548"/>
                        </a:lnTo>
                        <a:lnTo>
                          <a:pt x="165780" y="564702"/>
                        </a:lnTo>
                        <a:lnTo>
                          <a:pt x="124769" y="490929"/>
                        </a:lnTo>
                        <a:lnTo>
                          <a:pt x="96560" y="434120"/>
                        </a:lnTo>
                        <a:lnTo>
                          <a:pt x="59309" y="344288"/>
                        </a:lnTo>
                        <a:cubicBezTo>
                          <a:pt x="45719" y="305320"/>
                          <a:pt x="34302" y="265332"/>
                          <a:pt x="25206" y="224471"/>
                        </a:cubicBezTo>
                        <a:lnTo>
                          <a:pt x="14211" y="156355"/>
                        </a:lnTo>
                        <a:lnTo>
                          <a:pt x="1556" y="308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6" name="Freeform 1885">
                    <a:extLst>
                      <a:ext uri="{FF2B5EF4-FFF2-40B4-BE49-F238E27FC236}">
                        <a16:creationId xmlns:a16="http://schemas.microsoft.com/office/drawing/2014/main" id="{27C7BA1D-8326-0B40-B7C4-F979A9A667D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62852" y="3439800"/>
                    <a:ext cx="515616" cy="758768"/>
                  </a:xfrm>
                  <a:custGeom>
                    <a:avLst/>
                    <a:gdLst>
                      <a:gd name="connsiteX0" fmla="*/ 0 w 515616"/>
                      <a:gd name="connsiteY0" fmla="*/ 0 h 758768"/>
                      <a:gd name="connsiteX1" fmla="*/ 169685 w 515616"/>
                      <a:gd name="connsiteY1" fmla="*/ 0 h 758768"/>
                      <a:gd name="connsiteX2" fmla="*/ 183272 w 515616"/>
                      <a:gd name="connsiteY2" fmla="*/ 134915 h 758768"/>
                      <a:gd name="connsiteX3" fmla="*/ 431443 w 515616"/>
                      <a:gd name="connsiteY3" fmla="*/ 547121 h 758768"/>
                      <a:gd name="connsiteX4" fmla="*/ 515616 w 515616"/>
                      <a:gd name="connsiteY4" fmla="*/ 605510 h 758768"/>
                      <a:gd name="connsiteX5" fmla="*/ 427132 w 515616"/>
                      <a:gd name="connsiteY5" fmla="*/ 758768 h 758768"/>
                      <a:gd name="connsiteX6" fmla="*/ 427132 w 515616"/>
                      <a:gd name="connsiteY6" fmla="*/ 758768 h 758768"/>
                      <a:gd name="connsiteX7" fmla="*/ 431194 w 515616"/>
                      <a:gd name="connsiteY7" fmla="*/ 751732 h 758768"/>
                      <a:gd name="connsiteX8" fmla="*/ 323239 w 515616"/>
                      <a:gd name="connsiteY8" fmla="*/ 676923 h 758768"/>
                      <a:gd name="connsiteX9" fmla="*/ 17018 w 515616"/>
                      <a:gd name="connsiteY9" fmla="*/ 168816 h 758768"/>
                      <a:gd name="connsiteX10" fmla="*/ 0 w 515616"/>
                      <a:gd name="connsiteY10" fmla="*/ 0 h 758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515616" h="758768">
                        <a:moveTo>
                          <a:pt x="0" y="0"/>
                        </a:moveTo>
                        <a:lnTo>
                          <a:pt x="169685" y="0"/>
                        </a:lnTo>
                        <a:lnTo>
                          <a:pt x="183272" y="134915"/>
                        </a:lnTo>
                        <a:cubicBezTo>
                          <a:pt x="216947" y="299650"/>
                          <a:pt x="306589" y="443978"/>
                          <a:pt x="431443" y="547121"/>
                        </a:cubicBezTo>
                        <a:lnTo>
                          <a:pt x="515616" y="605510"/>
                        </a:lnTo>
                        <a:lnTo>
                          <a:pt x="427132" y="758768"/>
                        </a:lnTo>
                        <a:lnTo>
                          <a:pt x="427132" y="758768"/>
                        </a:lnTo>
                        <a:lnTo>
                          <a:pt x="431194" y="751732"/>
                        </a:lnTo>
                        <a:lnTo>
                          <a:pt x="323239" y="676923"/>
                        </a:lnTo>
                        <a:cubicBezTo>
                          <a:pt x="169181" y="549783"/>
                          <a:pt x="58571" y="371877"/>
                          <a:pt x="17018" y="168816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7" name="Freeform 1886">
                    <a:extLst>
                      <a:ext uri="{FF2B5EF4-FFF2-40B4-BE49-F238E27FC236}">
                        <a16:creationId xmlns:a16="http://schemas.microsoft.com/office/drawing/2014/main" id="{9DC1125A-DDB3-4848-AA51-C4473A3ECB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34090" y="3439800"/>
                    <a:ext cx="437351" cy="603444"/>
                  </a:xfrm>
                  <a:custGeom>
                    <a:avLst/>
                    <a:gdLst>
                      <a:gd name="connsiteX0" fmla="*/ 0 w 437351"/>
                      <a:gd name="connsiteY0" fmla="*/ 0 h 603444"/>
                      <a:gd name="connsiteX1" fmla="*/ 183571 w 437351"/>
                      <a:gd name="connsiteY1" fmla="*/ 0 h 603444"/>
                      <a:gd name="connsiteX2" fmla="*/ 193381 w 437351"/>
                      <a:gd name="connsiteY2" fmla="*/ 97309 h 603444"/>
                      <a:gd name="connsiteX3" fmla="*/ 377693 w 437351"/>
                      <a:gd name="connsiteY3" fmla="*/ 403135 h 603444"/>
                      <a:gd name="connsiteX4" fmla="*/ 437351 w 437351"/>
                      <a:gd name="connsiteY4" fmla="*/ 444476 h 603444"/>
                      <a:gd name="connsiteX5" fmla="*/ 345570 w 437351"/>
                      <a:gd name="connsiteY5" fmla="*/ 603444 h 603444"/>
                      <a:gd name="connsiteX6" fmla="*/ 260925 w 437351"/>
                      <a:gd name="connsiteY6" fmla="*/ 544787 h 603444"/>
                      <a:gd name="connsiteX7" fmla="*/ 13539 w 437351"/>
                      <a:gd name="connsiteY7" fmla="*/ 134305 h 603444"/>
                      <a:gd name="connsiteX8" fmla="*/ 0 w 437351"/>
                      <a:gd name="connsiteY8" fmla="*/ 0 h 603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7351" h="603444">
                        <a:moveTo>
                          <a:pt x="0" y="0"/>
                        </a:moveTo>
                        <a:lnTo>
                          <a:pt x="183571" y="0"/>
                        </a:lnTo>
                        <a:lnTo>
                          <a:pt x="193381" y="97309"/>
                        </a:lnTo>
                        <a:cubicBezTo>
                          <a:pt x="218391" y="219530"/>
                          <a:pt x="284967" y="326610"/>
                          <a:pt x="377693" y="403135"/>
                        </a:cubicBezTo>
                        <a:lnTo>
                          <a:pt x="437351" y="444476"/>
                        </a:lnTo>
                        <a:lnTo>
                          <a:pt x="345570" y="603444"/>
                        </a:lnTo>
                        <a:lnTo>
                          <a:pt x="260925" y="544787"/>
                        </a:lnTo>
                        <a:cubicBezTo>
                          <a:pt x="136466" y="442075"/>
                          <a:pt x="47108" y="298351"/>
                          <a:pt x="13539" y="134305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8" name="Freeform 1887">
                    <a:extLst>
                      <a:ext uri="{FF2B5EF4-FFF2-40B4-BE49-F238E27FC236}">
                        <a16:creationId xmlns:a16="http://schemas.microsoft.com/office/drawing/2014/main" id="{5C734A7A-E3DA-034D-88C6-BA7E59415A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234561" y="3439801"/>
                    <a:ext cx="437352" cy="603445"/>
                  </a:xfrm>
                  <a:custGeom>
                    <a:avLst/>
                    <a:gdLst>
                      <a:gd name="connsiteX0" fmla="*/ 253780 w 437352"/>
                      <a:gd name="connsiteY0" fmla="*/ 0 h 603445"/>
                      <a:gd name="connsiteX1" fmla="*/ 437352 w 437352"/>
                      <a:gd name="connsiteY1" fmla="*/ 0 h 603445"/>
                      <a:gd name="connsiteX2" fmla="*/ 423812 w 437352"/>
                      <a:gd name="connsiteY2" fmla="*/ 134305 h 603445"/>
                      <a:gd name="connsiteX3" fmla="*/ 176427 w 437352"/>
                      <a:gd name="connsiteY3" fmla="*/ 544787 h 603445"/>
                      <a:gd name="connsiteX4" fmla="*/ 91780 w 437352"/>
                      <a:gd name="connsiteY4" fmla="*/ 603445 h 603445"/>
                      <a:gd name="connsiteX5" fmla="*/ 0 w 437352"/>
                      <a:gd name="connsiteY5" fmla="*/ 444477 h 603445"/>
                      <a:gd name="connsiteX6" fmla="*/ 59659 w 437352"/>
                      <a:gd name="connsiteY6" fmla="*/ 403135 h 603445"/>
                      <a:gd name="connsiteX7" fmla="*/ 243971 w 437352"/>
                      <a:gd name="connsiteY7" fmla="*/ 97309 h 603445"/>
                      <a:gd name="connsiteX8" fmla="*/ 253780 w 437352"/>
                      <a:gd name="connsiteY8" fmla="*/ 0 h 60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7352" h="603445">
                        <a:moveTo>
                          <a:pt x="253780" y="0"/>
                        </a:moveTo>
                        <a:lnTo>
                          <a:pt x="437352" y="0"/>
                        </a:lnTo>
                        <a:lnTo>
                          <a:pt x="423812" y="134305"/>
                        </a:lnTo>
                        <a:cubicBezTo>
                          <a:pt x="390244" y="298351"/>
                          <a:pt x="300886" y="442075"/>
                          <a:pt x="176427" y="544787"/>
                        </a:cubicBezTo>
                        <a:lnTo>
                          <a:pt x="91780" y="603445"/>
                        </a:lnTo>
                        <a:lnTo>
                          <a:pt x="0" y="444477"/>
                        </a:lnTo>
                        <a:lnTo>
                          <a:pt x="59659" y="403135"/>
                        </a:lnTo>
                        <a:cubicBezTo>
                          <a:pt x="152386" y="326610"/>
                          <a:pt x="218961" y="219530"/>
                          <a:pt x="243971" y="97309"/>
                        </a:cubicBezTo>
                        <a:lnTo>
                          <a:pt x="25378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9" name="Freeform 1888">
                    <a:extLst>
                      <a:ext uri="{FF2B5EF4-FFF2-40B4-BE49-F238E27FC236}">
                        <a16:creationId xmlns:a16="http://schemas.microsoft.com/office/drawing/2014/main" id="{5B60C684-923A-D541-AE8E-3FBC90FCEF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27955" y="3439800"/>
                    <a:ext cx="515196" cy="751734"/>
                  </a:xfrm>
                  <a:custGeom>
                    <a:avLst/>
                    <a:gdLst>
                      <a:gd name="connsiteX0" fmla="*/ 346983 w 515196"/>
                      <a:gd name="connsiteY0" fmla="*/ 0 h 751734"/>
                      <a:gd name="connsiteX1" fmla="*/ 515196 w 515196"/>
                      <a:gd name="connsiteY1" fmla="*/ 0 h 751734"/>
                      <a:gd name="connsiteX2" fmla="*/ 498177 w 515196"/>
                      <a:gd name="connsiteY2" fmla="*/ 168816 h 751734"/>
                      <a:gd name="connsiteX3" fmla="*/ 191956 w 515196"/>
                      <a:gd name="connsiteY3" fmla="*/ 676923 h 751734"/>
                      <a:gd name="connsiteX4" fmla="*/ 84001 w 515196"/>
                      <a:gd name="connsiteY4" fmla="*/ 751734 h 751734"/>
                      <a:gd name="connsiteX5" fmla="*/ 0 w 515196"/>
                      <a:gd name="connsiteY5" fmla="*/ 606240 h 751734"/>
                      <a:gd name="connsiteX6" fmla="*/ 85225 w 515196"/>
                      <a:gd name="connsiteY6" fmla="*/ 547121 h 751734"/>
                      <a:gd name="connsiteX7" fmla="*/ 333396 w 515196"/>
                      <a:gd name="connsiteY7" fmla="*/ 134915 h 751734"/>
                      <a:gd name="connsiteX8" fmla="*/ 346983 w 515196"/>
                      <a:gd name="connsiteY8" fmla="*/ 0 h 751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15196" h="751734">
                        <a:moveTo>
                          <a:pt x="346983" y="0"/>
                        </a:moveTo>
                        <a:lnTo>
                          <a:pt x="515196" y="0"/>
                        </a:lnTo>
                        <a:lnTo>
                          <a:pt x="498177" y="168816"/>
                        </a:lnTo>
                        <a:cubicBezTo>
                          <a:pt x="456625" y="371877"/>
                          <a:pt x="346015" y="549783"/>
                          <a:pt x="191956" y="676923"/>
                        </a:cubicBezTo>
                        <a:lnTo>
                          <a:pt x="84001" y="751734"/>
                        </a:lnTo>
                        <a:lnTo>
                          <a:pt x="0" y="606240"/>
                        </a:lnTo>
                        <a:lnTo>
                          <a:pt x="85225" y="547121"/>
                        </a:lnTo>
                        <a:cubicBezTo>
                          <a:pt x="210079" y="443978"/>
                          <a:pt x="299721" y="299650"/>
                          <a:pt x="333396" y="134915"/>
                        </a:cubicBezTo>
                        <a:lnTo>
                          <a:pt x="346983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0" name="Freeform 1889">
                    <a:extLst>
                      <a:ext uri="{FF2B5EF4-FFF2-40B4-BE49-F238E27FC236}">
                        <a16:creationId xmlns:a16="http://schemas.microsoft.com/office/drawing/2014/main" id="{5C136A81-22DC-4C4D-B052-8398F1DECA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411955" y="3439801"/>
                    <a:ext cx="618405" cy="913217"/>
                  </a:xfrm>
                  <a:custGeom>
                    <a:avLst/>
                    <a:gdLst>
                      <a:gd name="connsiteX0" fmla="*/ 439957 w 618405"/>
                      <a:gd name="connsiteY0" fmla="*/ 0 h 913217"/>
                      <a:gd name="connsiteX1" fmla="*/ 618405 w 618405"/>
                      <a:gd name="connsiteY1" fmla="*/ 0 h 913217"/>
                      <a:gd name="connsiteX2" fmla="*/ 616846 w 618405"/>
                      <a:gd name="connsiteY2" fmla="*/ 30869 h 913217"/>
                      <a:gd name="connsiteX3" fmla="*/ 604201 w 618405"/>
                      <a:gd name="connsiteY3" fmla="*/ 156313 h 913217"/>
                      <a:gd name="connsiteX4" fmla="*/ 593199 w 618405"/>
                      <a:gd name="connsiteY4" fmla="*/ 224471 h 913217"/>
                      <a:gd name="connsiteX5" fmla="*/ 559095 w 618405"/>
                      <a:gd name="connsiteY5" fmla="*/ 344288 h 913217"/>
                      <a:gd name="connsiteX6" fmla="*/ 521833 w 618405"/>
                      <a:gd name="connsiteY6" fmla="*/ 434147 h 913217"/>
                      <a:gd name="connsiteX7" fmla="*/ 493654 w 618405"/>
                      <a:gd name="connsiteY7" fmla="*/ 490895 h 913217"/>
                      <a:gd name="connsiteX8" fmla="*/ 452625 w 618405"/>
                      <a:gd name="connsiteY8" fmla="*/ 564702 h 913217"/>
                      <a:gd name="connsiteX9" fmla="*/ 414774 w 618405"/>
                      <a:gd name="connsiteY9" fmla="*/ 617684 h 913217"/>
                      <a:gd name="connsiteX10" fmla="*/ 378441 w 618405"/>
                      <a:gd name="connsiteY10" fmla="*/ 667515 h 913217"/>
                      <a:gd name="connsiteX11" fmla="*/ 317914 w 618405"/>
                      <a:gd name="connsiteY11" fmla="*/ 734815 h 913217"/>
                      <a:gd name="connsiteX12" fmla="*/ 274771 w 618405"/>
                      <a:gd name="connsiteY12" fmla="*/ 776940 h 913217"/>
                      <a:gd name="connsiteX13" fmla="*/ 210341 w 618405"/>
                      <a:gd name="connsiteY13" fmla="*/ 834194 h 913217"/>
                      <a:gd name="connsiteX14" fmla="*/ 158599 w 618405"/>
                      <a:gd name="connsiteY14" fmla="*/ 870693 h 913217"/>
                      <a:gd name="connsiteX15" fmla="*/ 107917 w 618405"/>
                      <a:gd name="connsiteY15" fmla="*/ 905814 h 913217"/>
                      <a:gd name="connsiteX16" fmla="*/ 93233 w 618405"/>
                      <a:gd name="connsiteY16" fmla="*/ 913217 h 913217"/>
                      <a:gd name="connsiteX17" fmla="*/ 0 w 618405"/>
                      <a:gd name="connsiteY17" fmla="*/ 751734 h 913217"/>
                      <a:gd name="connsiteX18" fmla="*/ 1 w 618405"/>
                      <a:gd name="connsiteY18" fmla="*/ 751734 h 913217"/>
                      <a:gd name="connsiteX19" fmla="*/ 4483 w 618405"/>
                      <a:gd name="connsiteY19" fmla="*/ 759498 h 913217"/>
                      <a:gd name="connsiteX20" fmla="*/ 113797 w 618405"/>
                      <a:gd name="connsiteY20" fmla="*/ 683684 h 913217"/>
                      <a:gd name="connsiteX21" fmla="*/ 422775 w 618405"/>
                      <a:gd name="connsiteY21" fmla="*/ 170581 h 913217"/>
                      <a:gd name="connsiteX22" fmla="*/ 439957 w 618405"/>
                      <a:gd name="connsiteY22" fmla="*/ 0 h 9132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18405" h="913217">
                        <a:moveTo>
                          <a:pt x="439957" y="0"/>
                        </a:moveTo>
                        <a:lnTo>
                          <a:pt x="618405" y="0"/>
                        </a:lnTo>
                        <a:lnTo>
                          <a:pt x="616846" y="30869"/>
                        </a:lnTo>
                        <a:lnTo>
                          <a:pt x="604201" y="156313"/>
                        </a:lnTo>
                        <a:lnTo>
                          <a:pt x="593199" y="224471"/>
                        </a:lnTo>
                        <a:cubicBezTo>
                          <a:pt x="584102" y="265332"/>
                          <a:pt x="572686" y="305320"/>
                          <a:pt x="559095" y="344288"/>
                        </a:cubicBezTo>
                        <a:lnTo>
                          <a:pt x="521833" y="434147"/>
                        </a:lnTo>
                        <a:lnTo>
                          <a:pt x="493654" y="490895"/>
                        </a:lnTo>
                        <a:lnTo>
                          <a:pt x="452625" y="564702"/>
                        </a:lnTo>
                        <a:lnTo>
                          <a:pt x="414774" y="617684"/>
                        </a:lnTo>
                        <a:lnTo>
                          <a:pt x="378441" y="667515"/>
                        </a:lnTo>
                        <a:lnTo>
                          <a:pt x="317914" y="734815"/>
                        </a:lnTo>
                        <a:lnTo>
                          <a:pt x="274771" y="776940"/>
                        </a:lnTo>
                        <a:lnTo>
                          <a:pt x="210341" y="834194"/>
                        </a:lnTo>
                        <a:lnTo>
                          <a:pt x="158599" y="870693"/>
                        </a:lnTo>
                        <a:lnTo>
                          <a:pt x="107917" y="905814"/>
                        </a:lnTo>
                        <a:lnTo>
                          <a:pt x="93233" y="913217"/>
                        </a:lnTo>
                        <a:lnTo>
                          <a:pt x="0" y="751734"/>
                        </a:lnTo>
                        <a:lnTo>
                          <a:pt x="1" y="751734"/>
                        </a:lnTo>
                        <a:lnTo>
                          <a:pt x="4483" y="759498"/>
                        </a:lnTo>
                        <a:lnTo>
                          <a:pt x="113797" y="683684"/>
                        </a:lnTo>
                        <a:cubicBezTo>
                          <a:pt x="269243" y="555293"/>
                          <a:pt x="380849" y="375639"/>
                          <a:pt x="422775" y="170581"/>
                        </a:cubicBezTo>
                        <a:lnTo>
                          <a:pt x="439957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1" name="Freeform 1890">
                    <a:extLst>
                      <a:ext uri="{FF2B5EF4-FFF2-40B4-BE49-F238E27FC236}">
                        <a16:creationId xmlns:a16="http://schemas.microsoft.com/office/drawing/2014/main" id="{6596CA95-50FA-5142-AA4F-1D5ABC33D1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505187" y="3439801"/>
                    <a:ext cx="707268" cy="1070549"/>
                  </a:xfrm>
                  <a:custGeom>
                    <a:avLst/>
                    <a:gdLst>
                      <a:gd name="connsiteX0" fmla="*/ 526726 w 707268"/>
                      <a:gd name="connsiteY0" fmla="*/ 0 h 1070549"/>
                      <a:gd name="connsiteX1" fmla="*/ 707268 w 707268"/>
                      <a:gd name="connsiteY1" fmla="*/ 0 h 1070549"/>
                      <a:gd name="connsiteX2" fmla="*/ 701308 w 707268"/>
                      <a:gd name="connsiteY2" fmla="*/ 118028 h 1070549"/>
                      <a:gd name="connsiteX3" fmla="*/ 114107 w 707268"/>
                      <a:gd name="connsiteY3" fmla="*/ 1058818 h 1070549"/>
                      <a:gd name="connsiteX4" fmla="*/ 90836 w 707268"/>
                      <a:gd name="connsiteY4" fmla="*/ 1070549 h 1070549"/>
                      <a:gd name="connsiteX5" fmla="*/ 0 w 707268"/>
                      <a:gd name="connsiteY5" fmla="*/ 913217 h 1070549"/>
                      <a:gd name="connsiteX6" fmla="*/ 1 w 707268"/>
                      <a:gd name="connsiteY6" fmla="*/ 913217 h 1070549"/>
                      <a:gd name="connsiteX7" fmla="*/ 1144 w 707268"/>
                      <a:gd name="connsiteY7" fmla="*/ 915197 h 1070549"/>
                      <a:gd name="connsiteX8" fmla="*/ 14685 w 707268"/>
                      <a:gd name="connsiteY8" fmla="*/ 905814 h 1070549"/>
                      <a:gd name="connsiteX9" fmla="*/ 17814 w 707268"/>
                      <a:gd name="connsiteY9" fmla="*/ 904236 h 1070549"/>
                      <a:gd name="connsiteX10" fmla="*/ 65367 w 707268"/>
                      <a:gd name="connsiteY10" fmla="*/ 870693 h 1070549"/>
                      <a:gd name="connsiteX11" fmla="*/ 134795 w 707268"/>
                      <a:gd name="connsiteY11" fmla="*/ 822581 h 1070549"/>
                      <a:gd name="connsiteX12" fmla="*/ 181539 w 707268"/>
                      <a:gd name="connsiteY12" fmla="*/ 776940 h 1070549"/>
                      <a:gd name="connsiteX13" fmla="*/ 207718 w 707268"/>
                      <a:gd name="connsiteY13" fmla="*/ 753676 h 1070549"/>
                      <a:gd name="connsiteX14" fmla="*/ 224682 w 707268"/>
                      <a:gd name="connsiteY14" fmla="*/ 734815 h 1070549"/>
                      <a:gd name="connsiteX15" fmla="*/ 264454 w 707268"/>
                      <a:gd name="connsiteY15" fmla="*/ 695980 h 1070549"/>
                      <a:gd name="connsiteX16" fmla="*/ 285209 w 707268"/>
                      <a:gd name="connsiteY16" fmla="*/ 667515 h 1070549"/>
                      <a:gd name="connsiteX17" fmla="*/ 288770 w 707268"/>
                      <a:gd name="connsiteY17" fmla="*/ 663555 h 1070549"/>
                      <a:gd name="connsiteX18" fmla="*/ 321542 w 707268"/>
                      <a:gd name="connsiteY18" fmla="*/ 617684 h 1070549"/>
                      <a:gd name="connsiteX19" fmla="*/ 371460 w 707268"/>
                      <a:gd name="connsiteY19" fmla="*/ 549220 h 1070549"/>
                      <a:gd name="connsiteX20" fmla="*/ 400422 w 707268"/>
                      <a:gd name="connsiteY20" fmla="*/ 490895 h 1070549"/>
                      <a:gd name="connsiteX21" fmla="*/ 418715 w 707268"/>
                      <a:gd name="connsiteY21" fmla="*/ 457988 h 1070549"/>
                      <a:gd name="connsiteX22" fmla="*/ 428601 w 707268"/>
                      <a:gd name="connsiteY22" fmla="*/ 434147 h 1070549"/>
                      <a:gd name="connsiteX23" fmla="*/ 452902 w 707268"/>
                      <a:gd name="connsiteY23" fmla="*/ 385209 h 1070549"/>
                      <a:gd name="connsiteX24" fmla="*/ 505873 w 707268"/>
                      <a:gd name="connsiteY24" fmla="*/ 206858 h 1070549"/>
                      <a:gd name="connsiteX25" fmla="*/ 510969 w 707268"/>
                      <a:gd name="connsiteY25" fmla="*/ 156313 h 1070549"/>
                      <a:gd name="connsiteX26" fmla="*/ 520153 w 707268"/>
                      <a:gd name="connsiteY26" fmla="*/ 99410 h 1070549"/>
                      <a:gd name="connsiteX27" fmla="*/ 523614 w 707268"/>
                      <a:gd name="connsiteY27" fmla="*/ 30869 h 1070549"/>
                      <a:gd name="connsiteX28" fmla="*/ 526726 w 707268"/>
                      <a:gd name="connsiteY28" fmla="*/ 0 h 10705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707268" h="1070549">
                        <a:moveTo>
                          <a:pt x="526726" y="0"/>
                        </a:moveTo>
                        <a:lnTo>
                          <a:pt x="707268" y="0"/>
                        </a:lnTo>
                        <a:lnTo>
                          <a:pt x="701308" y="118028"/>
                        </a:lnTo>
                        <a:cubicBezTo>
                          <a:pt x="660980" y="515130"/>
                          <a:pt x="436254" y="857719"/>
                          <a:pt x="114107" y="1058818"/>
                        </a:cubicBezTo>
                        <a:lnTo>
                          <a:pt x="90836" y="1070549"/>
                        </a:lnTo>
                        <a:lnTo>
                          <a:pt x="0" y="913217"/>
                        </a:lnTo>
                        <a:lnTo>
                          <a:pt x="1" y="913217"/>
                        </a:lnTo>
                        <a:lnTo>
                          <a:pt x="1144" y="915197"/>
                        </a:lnTo>
                        <a:lnTo>
                          <a:pt x="14685" y="905814"/>
                        </a:lnTo>
                        <a:lnTo>
                          <a:pt x="17814" y="904236"/>
                        </a:lnTo>
                        <a:lnTo>
                          <a:pt x="65367" y="870693"/>
                        </a:lnTo>
                        <a:lnTo>
                          <a:pt x="134795" y="822581"/>
                        </a:lnTo>
                        <a:lnTo>
                          <a:pt x="181539" y="776940"/>
                        </a:lnTo>
                        <a:lnTo>
                          <a:pt x="207718" y="753676"/>
                        </a:lnTo>
                        <a:lnTo>
                          <a:pt x="224682" y="734815"/>
                        </a:lnTo>
                        <a:lnTo>
                          <a:pt x="264454" y="695980"/>
                        </a:lnTo>
                        <a:lnTo>
                          <a:pt x="285209" y="667515"/>
                        </a:lnTo>
                        <a:lnTo>
                          <a:pt x="288770" y="663555"/>
                        </a:lnTo>
                        <a:lnTo>
                          <a:pt x="321542" y="617684"/>
                        </a:lnTo>
                        <a:lnTo>
                          <a:pt x="371460" y="549220"/>
                        </a:lnTo>
                        <a:lnTo>
                          <a:pt x="400422" y="490895"/>
                        </a:lnTo>
                        <a:lnTo>
                          <a:pt x="418715" y="457988"/>
                        </a:lnTo>
                        <a:lnTo>
                          <a:pt x="428601" y="434147"/>
                        </a:lnTo>
                        <a:lnTo>
                          <a:pt x="452902" y="385209"/>
                        </a:lnTo>
                        <a:cubicBezTo>
                          <a:pt x="475466" y="327987"/>
                          <a:pt x="493285" y="268375"/>
                          <a:pt x="505873" y="206858"/>
                        </a:cubicBezTo>
                        <a:lnTo>
                          <a:pt x="510969" y="156313"/>
                        </a:lnTo>
                        <a:lnTo>
                          <a:pt x="520153" y="99410"/>
                        </a:lnTo>
                        <a:lnTo>
                          <a:pt x="523614" y="30869"/>
                        </a:lnTo>
                        <a:lnTo>
                          <a:pt x="52672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2" name="Freeform 1891">
                    <a:extLst>
                      <a:ext uri="{FF2B5EF4-FFF2-40B4-BE49-F238E27FC236}">
                        <a16:creationId xmlns:a16="http://schemas.microsoft.com/office/drawing/2014/main" id="{34BBBA4B-BEB9-D348-BF8F-AC467BB4B1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596253" y="3439801"/>
                    <a:ext cx="793272" cy="1226071"/>
                  </a:xfrm>
                  <a:custGeom>
                    <a:avLst/>
                    <a:gdLst>
                      <a:gd name="connsiteX0" fmla="*/ 616664 w 793272"/>
                      <a:gd name="connsiteY0" fmla="*/ 0 h 1226071"/>
                      <a:gd name="connsiteX1" fmla="*/ 793272 w 793272"/>
                      <a:gd name="connsiteY1" fmla="*/ 0 h 1226071"/>
                      <a:gd name="connsiteX2" fmla="*/ 786398 w 793272"/>
                      <a:gd name="connsiteY2" fmla="*/ 136132 h 1226071"/>
                      <a:gd name="connsiteX3" fmla="*/ 116677 w 793272"/>
                      <a:gd name="connsiteY3" fmla="*/ 1209133 h 1226071"/>
                      <a:gd name="connsiteX4" fmla="*/ 90400 w 793272"/>
                      <a:gd name="connsiteY4" fmla="*/ 1223924 h 1226071"/>
                      <a:gd name="connsiteX5" fmla="*/ 91171 w 793272"/>
                      <a:gd name="connsiteY5" fmla="*/ 1225260 h 1226071"/>
                      <a:gd name="connsiteX6" fmla="*/ 89561 w 793272"/>
                      <a:gd name="connsiteY6" fmla="*/ 1226071 h 1226071"/>
                      <a:gd name="connsiteX7" fmla="*/ 0 w 793272"/>
                      <a:gd name="connsiteY7" fmla="*/ 1070948 h 1226071"/>
                      <a:gd name="connsiteX8" fmla="*/ 23285 w 793272"/>
                      <a:gd name="connsiteY8" fmla="*/ 1059209 h 1226071"/>
                      <a:gd name="connsiteX9" fmla="*/ 610702 w 793272"/>
                      <a:gd name="connsiteY9" fmla="*/ 118075 h 1226071"/>
                      <a:gd name="connsiteX10" fmla="*/ 616664 w 793272"/>
                      <a:gd name="connsiteY10" fmla="*/ 0 h 1226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93272" h="1226071">
                        <a:moveTo>
                          <a:pt x="616664" y="0"/>
                        </a:moveTo>
                        <a:lnTo>
                          <a:pt x="793272" y="0"/>
                        </a:lnTo>
                        <a:lnTo>
                          <a:pt x="786398" y="136132"/>
                        </a:lnTo>
                        <a:cubicBezTo>
                          <a:pt x="740403" y="589040"/>
                          <a:pt x="484096" y="979773"/>
                          <a:pt x="116677" y="1209133"/>
                        </a:cubicBezTo>
                        <a:lnTo>
                          <a:pt x="90400" y="1223924"/>
                        </a:lnTo>
                        <a:lnTo>
                          <a:pt x="91171" y="1225260"/>
                        </a:lnTo>
                        <a:lnTo>
                          <a:pt x="89561" y="1226071"/>
                        </a:lnTo>
                        <a:lnTo>
                          <a:pt x="0" y="1070948"/>
                        </a:lnTo>
                        <a:lnTo>
                          <a:pt x="23285" y="1059209"/>
                        </a:lnTo>
                        <a:cubicBezTo>
                          <a:pt x="345551" y="858036"/>
                          <a:pt x="570359" y="515322"/>
                          <a:pt x="610702" y="118075"/>
                        </a:cubicBezTo>
                        <a:lnTo>
                          <a:pt x="616664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3" name="Freeform 1892">
                    <a:extLst>
                      <a:ext uri="{FF2B5EF4-FFF2-40B4-BE49-F238E27FC236}">
                        <a16:creationId xmlns:a16="http://schemas.microsoft.com/office/drawing/2014/main" id="{09254A83-7E3E-E440-81A6-C07708F45B1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07593" y="3900622"/>
                    <a:ext cx="690815" cy="248378"/>
                  </a:xfrm>
                  <a:custGeom>
                    <a:avLst/>
                    <a:gdLst>
                      <a:gd name="connsiteX0" fmla="*/ 91823 w 690815"/>
                      <a:gd name="connsiteY0" fmla="*/ 0 h 248378"/>
                      <a:gd name="connsiteX1" fmla="*/ 160966 w 690815"/>
                      <a:gd name="connsiteY1" fmla="*/ 32257 h 248378"/>
                      <a:gd name="connsiteX2" fmla="*/ 345408 w 690815"/>
                      <a:gd name="connsiteY2" fmla="*/ 64807 h 248378"/>
                      <a:gd name="connsiteX3" fmla="*/ 529851 w 690815"/>
                      <a:gd name="connsiteY3" fmla="*/ 32257 h 248378"/>
                      <a:gd name="connsiteX4" fmla="*/ 598992 w 690815"/>
                      <a:gd name="connsiteY4" fmla="*/ 1 h 248378"/>
                      <a:gd name="connsiteX5" fmla="*/ 690815 w 690815"/>
                      <a:gd name="connsiteY5" fmla="*/ 159041 h 248378"/>
                      <a:gd name="connsiteX6" fmla="*/ 592969 w 690815"/>
                      <a:gd name="connsiteY6" fmla="*/ 204689 h 248378"/>
                      <a:gd name="connsiteX7" fmla="*/ 345408 w 690815"/>
                      <a:gd name="connsiteY7" fmla="*/ 248378 h 248378"/>
                      <a:gd name="connsiteX8" fmla="*/ 97848 w 690815"/>
                      <a:gd name="connsiteY8" fmla="*/ 204689 h 248378"/>
                      <a:gd name="connsiteX9" fmla="*/ 0 w 690815"/>
                      <a:gd name="connsiteY9" fmla="*/ 159040 h 248378"/>
                      <a:gd name="connsiteX10" fmla="*/ 91823 w 690815"/>
                      <a:gd name="connsiteY10" fmla="*/ 0 h 2483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690815" h="248378">
                        <a:moveTo>
                          <a:pt x="91823" y="0"/>
                        </a:moveTo>
                        <a:lnTo>
                          <a:pt x="160966" y="32257"/>
                        </a:lnTo>
                        <a:cubicBezTo>
                          <a:pt x="218478" y="53315"/>
                          <a:pt x="280601" y="64807"/>
                          <a:pt x="345408" y="64807"/>
                        </a:cubicBezTo>
                        <a:cubicBezTo>
                          <a:pt x="410216" y="64807"/>
                          <a:pt x="472339" y="53315"/>
                          <a:pt x="529851" y="32257"/>
                        </a:cubicBezTo>
                        <a:lnTo>
                          <a:pt x="598992" y="1"/>
                        </a:lnTo>
                        <a:lnTo>
                          <a:pt x="690815" y="159041"/>
                        </a:lnTo>
                        <a:lnTo>
                          <a:pt x="592969" y="204689"/>
                        </a:lnTo>
                        <a:cubicBezTo>
                          <a:pt x="515775" y="232953"/>
                          <a:pt x="432393" y="248378"/>
                          <a:pt x="345408" y="248378"/>
                        </a:cubicBezTo>
                        <a:cubicBezTo>
                          <a:pt x="258424" y="248378"/>
                          <a:pt x="175041" y="232953"/>
                          <a:pt x="97848" y="204689"/>
                        </a:cubicBezTo>
                        <a:lnTo>
                          <a:pt x="0" y="159040"/>
                        </a:lnTo>
                        <a:lnTo>
                          <a:pt x="91823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4" name="Freeform 1893">
                    <a:extLst>
                      <a:ext uri="{FF2B5EF4-FFF2-40B4-BE49-F238E27FC236}">
                        <a16:creationId xmlns:a16="http://schemas.microsoft.com/office/drawing/2014/main" id="{47558E70-5234-D84F-841E-F7ED32A604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521940" y="4061882"/>
                    <a:ext cx="862121" cy="258356"/>
                  </a:xfrm>
                  <a:custGeom>
                    <a:avLst/>
                    <a:gdLst>
                      <a:gd name="connsiteX0" fmla="*/ 84372 w 862121"/>
                      <a:gd name="connsiteY0" fmla="*/ 0 h 258356"/>
                      <a:gd name="connsiteX1" fmla="*/ 183450 w 862121"/>
                      <a:gd name="connsiteY1" fmla="*/ 46270 h 258356"/>
                      <a:gd name="connsiteX2" fmla="*/ 431797 w 862121"/>
                      <a:gd name="connsiteY2" fmla="*/ 90143 h 258356"/>
                      <a:gd name="connsiteX3" fmla="*/ 680144 w 862121"/>
                      <a:gd name="connsiteY3" fmla="*/ 46270 h 258356"/>
                      <a:gd name="connsiteX4" fmla="*/ 778062 w 862121"/>
                      <a:gd name="connsiteY4" fmla="*/ 543 h 258356"/>
                      <a:gd name="connsiteX5" fmla="*/ 862121 w 862121"/>
                      <a:gd name="connsiteY5" fmla="*/ 146137 h 258356"/>
                      <a:gd name="connsiteX6" fmla="*/ 737499 w 862121"/>
                      <a:gd name="connsiteY6" fmla="*/ 204276 h 258356"/>
                      <a:gd name="connsiteX7" fmla="*/ 431061 w 862121"/>
                      <a:gd name="connsiteY7" fmla="*/ 258356 h 258356"/>
                      <a:gd name="connsiteX8" fmla="*/ 124624 w 862121"/>
                      <a:gd name="connsiteY8" fmla="*/ 204276 h 258356"/>
                      <a:gd name="connsiteX9" fmla="*/ 0 w 862121"/>
                      <a:gd name="connsiteY9" fmla="*/ 146136 h 258356"/>
                      <a:gd name="connsiteX10" fmla="*/ 84372 w 862121"/>
                      <a:gd name="connsiteY10" fmla="*/ 0 h 2583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62121" h="258356">
                        <a:moveTo>
                          <a:pt x="84372" y="0"/>
                        </a:moveTo>
                        <a:lnTo>
                          <a:pt x="183450" y="46270"/>
                        </a:lnTo>
                        <a:cubicBezTo>
                          <a:pt x="260889" y="74653"/>
                          <a:pt x="344536" y="90143"/>
                          <a:pt x="431797" y="90143"/>
                        </a:cubicBezTo>
                        <a:cubicBezTo>
                          <a:pt x="519059" y="90143"/>
                          <a:pt x="602706" y="74653"/>
                          <a:pt x="680144" y="46270"/>
                        </a:cubicBezTo>
                        <a:lnTo>
                          <a:pt x="778062" y="543"/>
                        </a:lnTo>
                        <a:lnTo>
                          <a:pt x="862121" y="146137"/>
                        </a:lnTo>
                        <a:lnTo>
                          <a:pt x="737499" y="204276"/>
                        </a:lnTo>
                        <a:cubicBezTo>
                          <a:pt x="641947" y="239262"/>
                          <a:pt x="538734" y="258356"/>
                          <a:pt x="431061" y="258356"/>
                        </a:cubicBezTo>
                        <a:cubicBezTo>
                          <a:pt x="323389" y="258356"/>
                          <a:pt x="220176" y="239262"/>
                          <a:pt x="124624" y="204276"/>
                        </a:cubicBezTo>
                        <a:lnTo>
                          <a:pt x="0" y="146136"/>
                        </a:lnTo>
                        <a:lnTo>
                          <a:pt x="84372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5" name="Freeform 1894">
                    <a:extLst>
                      <a:ext uri="{FF2B5EF4-FFF2-40B4-BE49-F238E27FC236}">
                        <a16:creationId xmlns:a16="http://schemas.microsoft.com/office/drawing/2014/main" id="{78BB2E35-0F84-2541-B420-25E5596B47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429791" y="4208019"/>
                    <a:ext cx="1046419" cy="298887"/>
                  </a:xfrm>
                  <a:custGeom>
                    <a:avLst/>
                    <a:gdLst>
                      <a:gd name="connsiteX0" fmla="*/ 92149 w 1046419"/>
                      <a:gd name="connsiteY0" fmla="*/ 0 h 298887"/>
                      <a:gd name="connsiteX1" fmla="*/ 92149 w 1046419"/>
                      <a:gd name="connsiteY1" fmla="*/ 0 h 298887"/>
                      <a:gd name="connsiteX2" fmla="*/ 87998 w 1046419"/>
                      <a:gd name="connsiteY2" fmla="*/ 7190 h 298887"/>
                      <a:gd name="connsiteX3" fmla="*/ 214750 w 1046419"/>
                      <a:gd name="connsiteY3" fmla="*/ 66371 h 298887"/>
                      <a:gd name="connsiteX4" fmla="*/ 523946 w 1046419"/>
                      <a:gd name="connsiteY4" fmla="*/ 120982 h 298887"/>
                      <a:gd name="connsiteX5" fmla="*/ 833143 w 1046419"/>
                      <a:gd name="connsiteY5" fmla="*/ 66371 h 298887"/>
                      <a:gd name="connsiteX6" fmla="*/ 958733 w 1046419"/>
                      <a:gd name="connsiteY6" fmla="*/ 7732 h 298887"/>
                      <a:gd name="connsiteX7" fmla="*/ 954270 w 1046419"/>
                      <a:gd name="connsiteY7" fmla="*/ 1 h 298887"/>
                      <a:gd name="connsiteX8" fmla="*/ 954270 w 1046419"/>
                      <a:gd name="connsiteY8" fmla="*/ 1 h 298887"/>
                      <a:gd name="connsiteX9" fmla="*/ 1046419 w 1046419"/>
                      <a:gd name="connsiteY9" fmla="*/ 159608 h 298887"/>
                      <a:gd name="connsiteX10" fmla="*/ 918450 w 1046419"/>
                      <a:gd name="connsiteY10" fmla="*/ 224120 h 298887"/>
                      <a:gd name="connsiteX11" fmla="*/ 523209 w 1046419"/>
                      <a:gd name="connsiteY11" fmla="*/ 298887 h 298887"/>
                      <a:gd name="connsiteX12" fmla="*/ 127969 w 1046419"/>
                      <a:gd name="connsiteY12" fmla="*/ 224120 h 298887"/>
                      <a:gd name="connsiteX13" fmla="*/ 0 w 1046419"/>
                      <a:gd name="connsiteY13" fmla="*/ 159607 h 298887"/>
                      <a:gd name="connsiteX14" fmla="*/ 92149 w 1046419"/>
                      <a:gd name="connsiteY14" fmla="*/ 0 h 298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046419" h="298887">
                        <a:moveTo>
                          <a:pt x="92149" y="0"/>
                        </a:moveTo>
                        <a:lnTo>
                          <a:pt x="92149" y="0"/>
                        </a:lnTo>
                        <a:lnTo>
                          <a:pt x="87998" y="7190"/>
                        </a:lnTo>
                        <a:lnTo>
                          <a:pt x="214750" y="66371"/>
                        </a:lnTo>
                        <a:cubicBezTo>
                          <a:pt x="311162" y="101701"/>
                          <a:pt x="415304" y="120982"/>
                          <a:pt x="523946" y="120982"/>
                        </a:cubicBezTo>
                        <a:cubicBezTo>
                          <a:pt x="632588" y="120982"/>
                          <a:pt x="736730" y="101701"/>
                          <a:pt x="833143" y="66371"/>
                        </a:cubicBezTo>
                        <a:lnTo>
                          <a:pt x="958733" y="7732"/>
                        </a:lnTo>
                        <a:lnTo>
                          <a:pt x="954270" y="1"/>
                        </a:lnTo>
                        <a:lnTo>
                          <a:pt x="954270" y="1"/>
                        </a:lnTo>
                        <a:lnTo>
                          <a:pt x="1046419" y="159608"/>
                        </a:lnTo>
                        <a:lnTo>
                          <a:pt x="918450" y="224120"/>
                        </a:lnTo>
                        <a:cubicBezTo>
                          <a:pt x="796069" y="272377"/>
                          <a:pt x="662735" y="298887"/>
                          <a:pt x="523209" y="298887"/>
                        </a:cubicBezTo>
                        <a:cubicBezTo>
                          <a:pt x="383684" y="298887"/>
                          <a:pt x="250349" y="272377"/>
                          <a:pt x="127969" y="224120"/>
                        </a:cubicBezTo>
                        <a:lnTo>
                          <a:pt x="0" y="159607"/>
                        </a:lnTo>
                        <a:lnTo>
                          <a:pt x="92149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6" name="Freeform 1895">
                    <a:extLst>
                      <a:ext uri="{FF2B5EF4-FFF2-40B4-BE49-F238E27FC236}">
                        <a16:creationId xmlns:a16="http://schemas.microsoft.com/office/drawing/2014/main" id="{DD02928E-AE65-854F-840A-68281910E2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338955" y="4367626"/>
                    <a:ext cx="1228090" cy="321375"/>
                  </a:xfrm>
                  <a:custGeom>
                    <a:avLst/>
                    <a:gdLst>
                      <a:gd name="connsiteX0" fmla="*/ 90836 w 1228090"/>
                      <a:gd name="connsiteY0" fmla="*/ 0 h 321375"/>
                      <a:gd name="connsiteX1" fmla="*/ 90836 w 1228090"/>
                      <a:gd name="connsiteY1" fmla="*/ 0 h 321375"/>
                      <a:gd name="connsiteX2" fmla="*/ 88566 w 1228090"/>
                      <a:gd name="connsiteY2" fmla="*/ 3932 h 321375"/>
                      <a:gd name="connsiteX3" fmla="*/ 242706 w 1228090"/>
                      <a:gd name="connsiteY3" fmla="*/ 75841 h 321375"/>
                      <a:gd name="connsiteX4" fmla="*/ 614046 w 1228090"/>
                      <a:gd name="connsiteY4" fmla="*/ 141375 h 321375"/>
                      <a:gd name="connsiteX5" fmla="*/ 985387 w 1228090"/>
                      <a:gd name="connsiteY5" fmla="*/ 75841 h 321375"/>
                      <a:gd name="connsiteX6" fmla="*/ 1139525 w 1228090"/>
                      <a:gd name="connsiteY6" fmla="*/ 3933 h 321375"/>
                      <a:gd name="connsiteX7" fmla="*/ 1137255 w 1228090"/>
                      <a:gd name="connsiteY7" fmla="*/ 1 h 321375"/>
                      <a:gd name="connsiteX8" fmla="*/ 1137255 w 1228090"/>
                      <a:gd name="connsiteY8" fmla="*/ 0 h 321375"/>
                      <a:gd name="connsiteX9" fmla="*/ 1228090 w 1228090"/>
                      <a:gd name="connsiteY9" fmla="*/ 157333 h 321375"/>
                      <a:gd name="connsiteX10" fmla="*/ 1076056 w 1228090"/>
                      <a:gd name="connsiteY10" fmla="*/ 233978 h 321375"/>
                      <a:gd name="connsiteX11" fmla="*/ 614045 w 1228090"/>
                      <a:gd name="connsiteY11" fmla="*/ 321375 h 321375"/>
                      <a:gd name="connsiteX12" fmla="*/ 152035 w 1228090"/>
                      <a:gd name="connsiteY12" fmla="*/ 233978 h 321375"/>
                      <a:gd name="connsiteX13" fmla="*/ 0 w 1228090"/>
                      <a:gd name="connsiteY13" fmla="*/ 157332 h 321375"/>
                      <a:gd name="connsiteX14" fmla="*/ 90836 w 1228090"/>
                      <a:gd name="connsiteY14" fmla="*/ 0 h 3213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228090" h="321375">
                        <a:moveTo>
                          <a:pt x="90836" y="0"/>
                        </a:moveTo>
                        <a:lnTo>
                          <a:pt x="90836" y="0"/>
                        </a:lnTo>
                        <a:lnTo>
                          <a:pt x="88566" y="3932"/>
                        </a:lnTo>
                        <a:lnTo>
                          <a:pt x="242706" y="75841"/>
                        </a:lnTo>
                        <a:cubicBezTo>
                          <a:pt x="358496" y="118238"/>
                          <a:pt x="483569" y="141375"/>
                          <a:pt x="614046" y="141375"/>
                        </a:cubicBezTo>
                        <a:cubicBezTo>
                          <a:pt x="744524" y="141375"/>
                          <a:pt x="869597" y="118238"/>
                          <a:pt x="985387" y="75841"/>
                        </a:cubicBezTo>
                        <a:lnTo>
                          <a:pt x="1139525" y="3933"/>
                        </a:lnTo>
                        <a:lnTo>
                          <a:pt x="1137255" y="1"/>
                        </a:lnTo>
                        <a:lnTo>
                          <a:pt x="1137255" y="0"/>
                        </a:lnTo>
                        <a:lnTo>
                          <a:pt x="1228090" y="157333"/>
                        </a:lnTo>
                        <a:lnTo>
                          <a:pt x="1076056" y="233978"/>
                        </a:lnTo>
                        <a:cubicBezTo>
                          <a:pt x="933001" y="290387"/>
                          <a:pt x="777142" y="321375"/>
                          <a:pt x="614045" y="321375"/>
                        </a:cubicBezTo>
                        <a:cubicBezTo>
                          <a:pt x="450949" y="321375"/>
                          <a:pt x="295090" y="290387"/>
                          <a:pt x="152035" y="233978"/>
                        </a:cubicBezTo>
                        <a:lnTo>
                          <a:pt x="0" y="157332"/>
                        </a:lnTo>
                        <a:lnTo>
                          <a:pt x="9083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7" name="Freeform 1896">
                    <a:extLst>
                      <a:ext uri="{FF2B5EF4-FFF2-40B4-BE49-F238E27FC236}">
                        <a16:creationId xmlns:a16="http://schemas.microsoft.com/office/drawing/2014/main" id="{474AE25E-AFCB-8A4B-A597-CEF57BBFC1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49165" y="4525356"/>
                    <a:ext cx="1407671" cy="340715"/>
                  </a:xfrm>
                  <a:custGeom>
                    <a:avLst/>
                    <a:gdLst>
                      <a:gd name="connsiteX0" fmla="*/ 89561 w 1407671"/>
                      <a:gd name="connsiteY0" fmla="*/ 0 h 340715"/>
                      <a:gd name="connsiteX1" fmla="*/ 241657 w 1407671"/>
                      <a:gd name="connsiteY1" fmla="*/ 76676 h 340715"/>
                      <a:gd name="connsiteX2" fmla="*/ 703836 w 1407671"/>
                      <a:gd name="connsiteY2" fmla="*/ 164106 h 340715"/>
                      <a:gd name="connsiteX3" fmla="*/ 1166016 w 1407671"/>
                      <a:gd name="connsiteY3" fmla="*/ 76676 h 340715"/>
                      <a:gd name="connsiteX4" fmla="*/ 1318110 w 1407671"/>
                      <a:gd name="connsiteY4" fmla="*/ 1 h 340715"/>
                      <a:gd name="connsiteX5" fmla="*/ 1407671 w 1407671"/>
                      <a:gd name="connsiteY5" fmla="*/ 155125 h 340715"/>
                      <a:gd name="connsiteX6" fmla="*/ 1301424 w 1407671"/>
                      <a:gd name="connsiteY6" fmla="*/ 208687 h 340715"/>
                      <a:gd name="connsiteX7" fmla="*/ 1200012 w 1407671"/>
                      <a:gd name="connsiteY7" fmla="*/ 252757 h 340715"/>
                      <a:gd name="connsiteX8" fmla="*/ 703835 w 1407671"/>
                      <a:gd name="connsiteY8" fmla="*/ 340715 h 340715"/>
                      <a:gd name="connsiteX9" fmla="*/ 207660 w 1407671"/>
                      <a:gd name="connsiteY9" fmla="*/ 252757 h 340715"/>
                      <a:gd name="connsiteX10" fmla="*/ 106256 w 1407671"/>
                      <a:gd name="connsiteY10" fmla="*/ 208691 h 340715"/>
                      <a:gd name="connsiteX11" fmla="*/ 0 w 1407671"/>
                      <a:gd name="connsiteY11" fmla="*/ 155124 h 340715"/>
                      <a:gd name="connsiteX12" fmla="*/ 89561 w 1407671"/>
                      <a:gd name="connsiteY12" fmla="*/ 0 h 340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407671" h="340715">
                        <a:moveTo>
                          <a:pt x="89561" y="0"/>
                        </a:moveTo>
                        <a:lnTo>
                          <a:pt x="241657" y="76676"/>
                        </a:lnTo>
                        <a:cubicBezTo>
                          <a:pt x="384764" y="133107"/>
                          <a:pt x="540680" y="164106"/>
                          <a:pt x="703836" y="164106"/>
                        </a:cubicBezTo>
                        <a:cubicBezTo>
                          <a:pt x="866993" y="164106"/>
                          <a:pt x="1022908" y="133107"/>
                          <a:pt x="1166016" y="76676"/>
                        </a:cubicBezTo>
                        <a:lnTo>
                          <a:pt x="1318110" y="1"/>
                        </a:lnTo>
                        <a:lnTo>
                          <a:pt x="1407671" y="155125"/>
                        </a:lnTo>
                        <a:lnTo>
                          <a:pt x="1301424" y="208687"/>
                        </a:lnTo>
                        <a:lnTo>
                          <a:pt x="1200012" y="252757"/>
                        </a:lnTo>
                        <a:cubicBezTo>
                          <a:pt x="1045363" y="309652"/>
                          <a:pt x="878227" y="340715"/>
                          <a:pt x="703835" y="340715"/>
                        </a:cubicBezTo>
                        <a:cubicBezTo>
                          <a:pt x="529444" y="340715"/>
                          <a:pt x="362309" y="309652"/>
                          <a:pt x="207660" y="252757"/>
                        </a:cubicBezTo>
                        <a:lnTo>
                          <a:pt x="106256" y="208691"/>
                        </a:lnTo>
                        <a:lnTo>
                          <a:pt x="0" y="155124"/>
                        </a:lnTo>
                        <a:lnTo>
                          <a:pt x="89561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731" name="Freeform 1730">
                  <a:extLst>
                    <a:ext uri="{FF2B5EF4-FFF2-40B4-BE49-F238E27FC236}">
                      <a16:creationId xmlns:a16="http://schemas.microsoft.com/office/drawing/2014/main" id="{176A4889-FB0E-0A4D-B4FD-837AF134B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05187" y="2503003"/>
                  <a:ext cx="14686" cy="9384"/>
                </a:xfrm>
                <a:custGeom>
                  <a:avLst/>
                  <a:gdLst>
                    <a:gd name="connsiteX0" fmla="*/ 1144 w 14686"/>
                    <a:gd name="connsiteY0" fmla="*/ 0 h 9384"/>
                    <a:gd name="connsiteX1" fmla="*/ 14686 w 14686"/>
                    <a:gd name="connsiteY1" fmla="*/ 9384 h 9384"/>
                    <a:gd name="connsiteX2" fmla="*/ 0 w 14686"/>
                    <a:gd name="connsiteY2" fmla="*/ 1981 h 9384"/>
                    <a:gd name="connsiteX3" fmla="*/ 1144 w 14686"/>
                    <a:gd name="connsiteY3" fmla="*/ 0 h 9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86" h="9384">
                      <a:moveTo>
                        <a:pt x="1144" y="0"/>
                      </a:moveTo>
                      <a:lnTo>
                        <a:pt x="14686" y="9384"/>
                      </a:lnTo>
                      <a:lnTo>
                        <a:pt x="0" y="1981"/>
                      </a:lnTo>
                      <a:lnTo>
                        <a:pt x="1144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2" name="Freeform 1731">
                  <a:extLst>
                    <a:ext uri="{FF2B5EF4-FFF2-40B4-BE49-F238E27FC236}">
                      <a16:creationId xmlns:a16="http://schemas.microsoft.com/office/drawing/2014/main" id="{CF5354C2-6761-174B-B68A-FF37A95F59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86134" y="2503004"/>
                  <a:ext cx="14679" cy="9380"/>
                </a:xfrm>
                <a:custGeom>
                  <a:avLst/>
                  <a:gdLst>
                    <a:gd name="connsiteX0" fmla="*/ 13536 w 14679"/>
                    <a:gd name="connsiteY0" fmla="*/ 0 h 9380"/>
                    <a:gd name="connsiteX1" fmla="*/ 14679 w 14679"/>
                    <a:gd name="connsiteY1" fmla="*/ 1980 h 9380"/>
                    <a:gd name="connsiteX2" fmla="*/ 0 w 14679"/>
                    <a:gd name="connsiteY2" fmla="*/ 9380 h 9380"/>
                    <a:gd name="connsiteX3" fmla="*/ 13536 w 14679"/>
                    <a:gd name="connsiteY3" fmla="*/ 0 h 9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9" h="9380">
                      <a:moveTo>
                        <a:pt x="13536" y="0"/>
                      </a:moveTo>
                      <a:lnTo>
                        <a:pt x="14679" y="1980"/>
                      </a:lnTo>
                      <a:lnTo>
                        <a:pt x="0" y="9380"/>
                      </a:lnTo>
                      <a:lnTo>
                        <a:pt x="13536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3" name="Freeform 1732">
                  <a:extLst>
                    <a:ext uri="{FF2B5EF4-FFF2-40B4-BE49-F238E27FC236}">
                      <a16:creationId xmlns:a16="http://schemas.microsoft.com/office/drawing/2014/main" id="{D27C81BC-99E0-EE41-9913-AF091D5282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5352" y="2512384"/>
                  <a:ext cx="50782" cy="35190"/>
                </a:xfrm>
                <a:custGeom>
                  <a:avLst/>
                  <a:gdLst>
                    <a:gd name="connsiteX0" fmla="*/ 50782 w 50782"/>
                    <a:gd name="connsiteY0" fmla="*/ 0 h 35190"/>
                    <a:gd name="connsiteX1" fmla="*/ 0 w 50782"/>
                    <a:gd name="connsiteY1" fmla="*/ 35190 h 35190"/>
                    <a:gd name="connsiteX2" fmla="*/ 47648 w 50782"/>
                    <a:gd name="connsiteY2" fmla="*/ 1580 h 35190"/>
                    <a:gd name="connsiteX3" fmla="*/ 50782 w 50782"/>
                    <a:gd name="connsiteY3" fmla="*/ 0 h 35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782" h="35190">
                      <a:moveTo>
                        <a:pt x="50782" y="0"/>
                      </a:moveTo>
                      <a:lnTo>
                        <a:pt x="0" y="35190"/>
                      </a:lnTo>
                      <a:lnTo>
                        <a:pt x="47648" y="1580"/>
                      </a:lnTo>
                      <a:lnTo>
                        <a:pt x="5078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4" name="Freeform 1733">
                  <a:extLst>
                    <a:ext uri="{FF2B5EF4-FFF2-40B4-BE49-F238E27FC236}">
                      <a16:creationId xmlns:a16="http://schemas.microsoft.com/office/drawing/2014/main" id="{2DC86A20-D807-E346-8D28-A20F3564BD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9873" y="2512387"/>
                  <a:ext cx="50681" cy="35120"/>
                </a:xfrm>
                <a:custGeom>
                  <a:avLst/>
                  <a:gdLst>
                    <a:gd name="connsiteX0" fmla="*/ 0 w 50681"/>
                    <a:gd name="connsiteY0" fmla="*/ 0 h 35120"/>
                    <a:gd name="connsiteX1" fmla="*/ 3128 w 50681"/>
                    <a:gd name="connsiteY1" fmla="*/ 1577 h 35120"/>
                    <a:gd name="connsiteX2" fmla="*/ 50681 w 50681"/>
                    <a:gd name="connsiteY2" fmla="*/ 35120 h 35120"/>
                    <a:gd name="connsiteX3" fmla="*/ 0 w 50681"/>
                    <a:gd name="connsiteY3" fmla="*/ 0 h 35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681" h="35120">
                      <a:moveTo>
                        <a:pt x="0" y="0"/>
                      </a:moveTo>
                      <a:lnTo>
                        <a:pt x="3128" y="1577"/>
                      </a:lnTo>
                      <a:lnTo>
                        <a:pt x="50681" y="351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5" name="Freeform 1734">
                  <a:extLst>
                    <a:ext uri="{FF2B5EF4-FFF2-40B4-BE49-F238E27FC236}">
                      <a16:creationId xmlns:a16="http://schemas.microsoft.com/office/drawing/2014/main" id="{36695810-9594-BE41-A96B-CB10683085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70554" y="2547508"/>
                  <a:ext cx="116172" cy="93753"/>
                </a:xfrm>
                <a:custGeom>
                  <a:avLst/>
                  <a:gdLst>
                    <a:gd name="connsiteX0" fmla="*/ 0 w 116172"/>
                    <a:gd name="connsiteY0" fmla="*/ 0 h 93753"/>
                    <a:gd name="connsiteX1" fmla="*/ 69428 w 116172"/>
                    <a:gd name="connsiteY1" fmla="*/ 48112 h 93753"/>
                    <a:gd name="connsiteX2" fmla="*/ 116172 w 116172"/>
                    <a:gd name="connsiteY2" fmla="*/ 93753 h 93753"/>
                    <a:gd name="connsiteX3" fmla="*/ 51742 w 116172"/>
                    <a:gd name="connsiteY3" fmla="*/ 36499 h 93753"/>
                    <a:gd name="connsiteX4" fmla="*/ 0 w 116172"/>
                    <a:gd name="connsiteY4" fmla="*/ 0 h 93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172" h="93753">
                      <a:moveTo>
                        <a:pt x="0" y="0"/>
                      </a:moveTo>
                      <a:lnTo>
                        <a:pt x="69428" y="48112"/>
                      </a:lnTo>
                      <a:lnTo>
                        <a:pt x="116172" y="93753"/>
                      </a:lnTo>
                      <a:lnTo>
                        <a:pt x="51742" y="364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6" name="Freeform 1735">
                  <a:extLst>
                    <a:ext uri="{FF2B5EF4-FFF2-40B4-BE49-F238E27FC236}">
                      <a16:creationId xmlns:a16="http://schemas.microsoft.com/office/drawing/2014/main" id="{7A73B38D-75FB-0C4B-AF00-75ED63BB1C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19297" y="2547574"/>
                  <a:ext cx="116055" cy="93666"/>
                </a:xfrm>
                <a:custGeom>
                  <a:avLst/>
                  <a:gdLst>
                    <a:gd name="connsiteX0" fmla="*/ 116055 w 116055"/>
                    <a:gd name="connsiteY0" fmla="*/ 0 h 93666"/>
                    <a:gd name="connsiteX1" fmla="*/ 64408 w 116055"/>
                    <a:gd name="connsiteY1" fmla="*/ 36432 h 93666"/>
                    <a:gd name="connsiteX2" fmla="*/ 0 w 116055"/>
                    <a:gd name="connsiteY2" fmla="*/ 93666 h 93666"/>
                    <a:gd name="connsiteX3" fmla="*/ 46724 w 116055"/>
                    <a:gd name="connsiteY3" fmla="*/ 48045 h 93666"/>
                    <a:gd name="connsiteX4" fmla="*/ 116055 w 116055"/>
                    <a:gd name="connsiteY4" fmla="*/ 0 h 93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055" h="93666">
                      <a:moveTo>
                        <a:pt x="116055" y="0"/>
                      </a:moveTo>
                      <a:lnTo>
                        <a:pt x="64408" y="36432"/>
                      </a:lnTo>
                      <a:lnTo>
                        <a:pt x="0" y="93666"/>
                      </a:lnTo>
                      <a:lnTo>
                        <a:pt x="46724" y="48045"/>
                      </a:lnTo>
                      <a:lnTo>
                        <a:pt x="116055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7" name="Freeform 1736">
                  <a:extLst>
                    <a:ext uri="{FF2B5EF4-FFF2-40B4-BE49-F238E27FC236}">
                      <a16:creationId xmlns:a16="http://schemas.microsoft.com/office/drawing/2014/main" id="{58857EE2-00AD-BC4E-86AC-F9F923F3B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6120" y="2641240"/>
                  <a:ext cx="43177" cy="42160"/>
                </a:xfrm>
                <a:custGeom>
                  <a:avLst/>
                  <a:gdLst>
                    <a:gd name="connsiteX0" fmla="*/ 43177 w 43177"/>
                    <a:gd name="connsiteY0" fmla="*/ 0 h 42160"/>
                    <a:gd name="connsiteX1" fmla="*/ 0 w 43177"/>
                    <a:gd name="connsiteY1" fmla="*/ 42160 h 42160"/>
                    <a:gd name="connsiteX2" fmla="*/ 16976 w 43177"/>
                    <a:gd name="connsiteY2" fmla="*/ 23284 h 42160"/>
                    <a:gd name="connsiteX3" fmla="*/ 43177 w 43177"/>
                    <a:gd name="connsiteY3" fmla="*/ 0 h 42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177" h="42160">
                      <a:moveTo>
                        <a:pt x="43177" y="0"/>
                      </a:moveTo>
                      <a:lnTo>
                        <a:pt x="0" y="42160"/>
                      </a:lnTo>
                      <a:lnTo>
                        <a:pt x="16976" y="23284"/>
                      </a:lnTo>
                      <a:lnTo>
                        <a:pt x="43177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8" name="Freeform 1737">
                  <a:extLst>
                    <a:ext uri="{FF2B5EF4-FFF2-40B4-BE49-F238E27FC236}">
                      <a16:creationId xmlns:a16="http://schemas.microsoft.com/office/drawing/2014/main" id="{233B2507-6ECA-4749-BB1F-4912EAAB8D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86726" y="2641260"/>
                  <a:ext cx="43141" cy="42124"/>
                </a:xfrm>
                <a:custGeom>
                  <a:avLst/>
                  <a:gdLst>
                    <a:gd name="connsiteX0" fmla="*/ 0 w 43141"/>
                    <a:gd name="connsiteY0" fmla="*/ 0 h 42124"/>
                    <a:gd name="connsiteX1" fmla="*/ 26179 w 43141"/>
                    <a:gd name="connsiteY1" fmla="*/ 23264 h 42124"/>
                    <a:gd name="connsiteX2" fmla="*/ 43141 w 43141"/>
                    <a:gd name="connsiteY2" fmla="*/ 42124 h 42124"/>
                    <a:gd name="connsiteX3" fmla="*/ 0 w 43141"/>
                    <a:gd name="connsiteY3" fmla="*/ 0 h 4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141" h="42124">
                      <a:moveTo>
                        <a:pt x="0" y="0"/>
                      </a:moveTo>
                      <a:lnTo>
                        <a:pt x="26179" y="23264"/>
                      </a:lnTo>
                      <a:lnTo>
                        <a:pt x="43141" y="421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9" name="Freeform 1738">
                  <a:extLst>
                    <a:ext uri="{FF2B5EF4-FFF2-40B4-BE49-F238E27FC236}">
                      <a16:creationId xmlns:a16="http://schemas.microsoft.com/office/drawing/2014/main" id="{E2269B90-01BC-5C42-97DA-71B0E43A43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29867" y="2683385"/>
                  <a:ext cx="60532" cy="67305"/>
                </a:xfrm>
                <a:custGeom>
                  <a:avLst/>
                  <a:gdLst>
                    <a:gd name="connsiteX0" fmla="*/ 0 w 60532"/>
                    <a:gd name="connsiteY0" fmla="*/ 0 h 67305"/>
                    <a:gd name="connsiteX1" fmla="*/ 39774 w 60532"/>
                    <a:gd name="connsiteY1" fmla="*/ 38836 h 67305"/>
                    <a:gd name="connsiteX2" fmla="*/ 60532 w 60532"/>
                    <a:gd name="connsiteY2" fmla="*/ 67305 h 67305"/>
                    <a:gd name="connsiteX3" fmla="*/ 0 w 60532"/>
                    <a:gd name="connsiteY3" fmla="*/ 0 h 67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532" h="67305">
                      <a:moveTo>
                        <a:pt x="0" y="0"/>
                      </a:moveTo>
                      <a:lnTo>
                        <a:pt x="39774" y="38836"/>
                      </a:lnTo>
                      <a:lnTo>
                        <a:pt x="60532" y="673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0" name="Freeform 1739">
                  <a:extLst>
                    <a:ext uri="{FF2B5EF4-FFF2-40B4-BE49-F238E27FC236}">
                      <a16:creationId xmlns:a16="http://schemas.microsoft.com/office/drawing/2014/main" id="{F9F8D47F-7665-3246-A1D9-0B05A4626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5613" y="2683401"/>
                  <a:ext cx="60507" cy="67277"/>
                </a:xfrm>
                <a:custGeom>
                  <a:avLst/>
                  <a:gdLst>
                    <a:gd name="connsiteX0" fmla="*/ 60507 w 60507"/>
                    <a:gd name="connsiteY0" fmla="*/ 0 h 67277"/>
                    <a:gd name="connsiteX1" fmla="*/ 0 w 60507"/>
                    <a:gd name="connsiteY1" fmla="*/ 67277 h 67277"/>
                    <a:gd name="connsiteX2" fmla="*/ 20749 w 60507"/>
                    <a:gd name="connsiteY2" fmla="*/ 38820 h 67277"/>
                    <a:gd name="connsiteX3" fmla="*/ 60507 w 60507"/>
                    <a:gd name="connsiteY3" fmla="*/ 0 h 67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507" h="67277">
                      <a:moveTo>
                        <a:pt x="60507" y="0"/>
                      </a:moveTo>
                      <a:lnTo>
                        <a:pt x="0" y="67277"/>
                      </a:lnTo>
                      <a:lnTo>
                        <a:pt x="20749" y="38820"/>
                      </a:lnTo>
                      <a:lnTo>
                        <a:pt x="60507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1" name="Freeform 1740">
                  <a:extLst>
                    <a:ext uri="{FF2B5EF4-FFF2-40B4-BE49-F238E27FC236}">
                      <a16:creationId xmlns:a16="http://schemas.microsoft.com/office/drawing/2014/main" id="{1713082D-271D-9F43-90C4-0FBB3A85EC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79192" y="2750678"/>
                  <a:ext cx="36421" cy="49953"/>
                </a:xfrm>
                <a:custGeom>
                  <a:avLst/>
                  <a:gdLst>
                    <a:gd name="connsiteX0" fmla="*/ 36421 w 36421"/>
                    <a:gd name="connsiteY0" fmla="*/ 0 h 49953"/>
                    <a:gd name="connsiteX1" fmla="*/ 0 w 36421"/>
                    <a:gd name="connsiteY1" fmla="*/ 49953 h 49953"/>
                    <a:gd name="connsiteX2" fmla="*/ 32852 w 36421"/>
                    <a:gd name="connsiteY2" fmla="*/ 3969 h 49953"/>
                    <a:gd name="connsiteX3" fmla="*/ 36421 w 36421"/>
                    <a:gd name="connsiteY3" fmla="*/ 0 h 4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21" h="49953">
                      <a:moveTo>
                        <a:pt x="36421" y="0"/>
                      </a:moveTo>
                      <a:lnTo>
                        <a:pt x="0" y="49953"/>
                      </a:lnTo>
                      <a:lnTo>
                        <a:pt x="32852" y="3969"/>
                      </a:lnTo>
                      <a:lnTo>
                        <a:pt x="36421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2" name="Freeform 1741">
                  <a:extLst>
                    <a:ext uri="{FF2B5EF4-FFF2-40B4-BE49-F238E27FC236}">
                      <a16:creationId xmlns:a16="http://schemas.microsoft.com/office/drawing/2014/main" id="{A54F7B13-DE79-6E43-A5C5-957B4693C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90399" y="2750690"/>
                  <a:ext cx="36313" cy="49805"/>
                </a:xfrm>
                <a:custGeom>
                  <a:avLst/>
                  <a:gdLst>
                    <a:gd name="connsiteX0" fmla="*/ 0 w 36313"/>
                    <a:gd name="connsiteY0" fmla="*/ 0 h 49805"/>
                    <a:gd name="connsiteX1" fmla="*/ 3558 w 36313"/>
                    <a:gd name="connsiteY1" fmla="*/ 3957 h 49805"/>
                    <a:gd name="connsiteX2" fmla="*/ 36313 w 36313"/>
                    <a:gd name="connsiteY2" fmla="*/ 49805 h 49805"/>
                    <a:gd name="connsiteX3" fmla="*/ 0 w 36313"/>
                    <a:gd name="connsiteY3" fmla="*/ 0 h 49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313" h="49805">
                      <a:moveTo>
                        <a:pt x="0" y="0"/>
                      </a:moveTo>
                      <a:lnTo>
                        <a:pt x="3558" y="3957"/>
                      </a:lnTo>
                      <a:lnTo>
                        <a:pt x="36313" y="498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3" name="Freeform 1742">
                  <a:extLst>
                    <a:ext uri="{FF2B5EF4-FFF2-40B4-BE49-F238E27FC236}">
                      <a16:creationId xmlns:a16="http://schemas.microsoft.com/office/drawing/2014/main" id="{A17630BE-DE8F-4946-AFF3-E137CDDF8D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26712" y="2800495"/>
                  <a:ext cx="78899" cy="126815"/>
                </a:xfrm>
                <a:custGeom>
                  <a:avLst/>
                  <a:gdLst>
                    <a:gd name="connsiteX0" fmla="*/ 0 w 78899"/>
                    <a:gd name="connsiteY0" fmla="*/ 0 h 126815"/>
                    <a:gd name="connsiteX1" fmla="*/ 49935 w 78899"/>
                    <a:gd name="connsiteY1" fmla="*/ 68487 h 126815"/>
                    <a:gd name="connsiteX2" fmla="*/ 78899 w 78899"/>
                    <a:gd name="connsiteY2" fmla="*/ 126815 h 126815"/>
                    <a:gd name="connsiteX3" fmla="*/ 37868 w 78899"/>
                    <a:gd name="connsiteY3" fmla="*/ 53005 h 126815"/>
                    <a:gd name="connsiteX4" fmla="*/ 0 w 78899"/>
                    <a:gd name="connsiteY4" fmla="*/ 0 h 126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899" h="126815">
                      <a:moveTo>
                        <a:pt x="0" y="0"/>
                      </a:moveTo>
                      <a:lnTo>
                        <a:pt x="49935" y="68487"/>
                      </a:lnTo>
                      <a:lnTo>
                        <a:pt x="78899" y="126815"/>
                      </a:lnTo>
                      <a:lnTo>
                        <a:pt x="37868" y="530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4" name="Freeform 1743">
                  <a:extLst>
                    <a:ext uri="{FF2B5EF4-FFF2-40B4-BE49-F238E27FC236}">
                      <a16:creationId xmlns:a16="http://schemas.microsoft.com/office/drawing/2014/main" id="{3E4A1A15-4AF2-4F44-8176-DD020AF9CC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00409" y="2800630"/>
                  <a:ext cx="78783" cy="126646"/>
                </a:xfrm>
                <a:custGeom>
                  <a:avLst/>
                  <a:gdLst>
                    <a:gd name="connsiteX0" fmla="*/ 78783 w 78783"/>
                    <a:gd name="connsiteY0" fmla="*/ 0 h 126646"/>
                    <a:gd name="connsiteX1" fmla="*/ 41012 w 78783"/>
                    <a:gd name="connsiteY1" fmla="*/ 52869 h 126646"/>
                    <a:gd name="connsiteX2" fmla="*/ 0 w 78783"/>
                    <a:gd name="connsiteY2" fmla="*/ 126646 h 126646"/>
                    <a:gd name="connsiteX3" fmla="*/ 28947 w 78783"/>
                    <a:gd name="connsiteY3" fmla="*/ 68351 h 126646"/>
                    <a:gd name="connsiteX4" fmla="*/ 78783 w 78783"/>
                    <a:gd name="connsiteY4" fmla="*/ 0 h 12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83" h="126646">
                      <a:moveTo>
                        <a:pt x="78783" y="0"/>
                      </a:moveTo>
                      <a:lnTo>
                        <a:pt x="41012" y="52869"/>
                      </a:lnTo>
                      <a:lnTo>
                        <a:pt x="0" y="126646"/>
                      </a:lnTo>
                      <a:lnTo>
                        <a:pt x="28947" y="68351"/>
                      </a:lnTo>
                      <a:lnTo>
                        <a:pt x="7878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5" name="Freeform 1744">
                  <a:extLst>
                    <a:ext uri="{FF2B5EF4-FFF2-40B4-BE49-F238E27FC236}">
                      <a16:creationId xmlns:a16="http://schemas.microsoft.com/office/drawing/2014/main" id="{EE139AF8-7689-B348-B966-1D6360AF96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72203" y="2927277"/>
                  <a:ext cx="28206" cy="56801"/>
                </a:xfrm>
                <a:custGeom>
                  <a:avLst/>
                  <a:gdLst>
                    <a:gd name="connsiteX0" fmla="*/ 28206 w 28206"/>
                    <a:gd name="connsiteY0" fmla="*/ 0 h 56801"/>
                    <a:gd name="connsiteX1" fmla="*/ 0 w 28206"/>
                    <a:gd name="connsiteY1" fmla="*/ 56801 h 56801"/>
                    <a:gd name="connsiteX2" fmla="*/ 9896 w 28206"/>
                    <a:gd name="connsiteY2" fmla="*/ 32937 h 56801"/>
                    <a:gd name="connsiteX3" fmla="*/ 28206 w 28206"/>
                    <a:gd name="connsiteY3" fmla="*/ 0 h 56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206" h="56801">
                      <a:moveTo>
                        <a:pt x="28206" y="0"/>
                      </a:moveTo>
                      <a:lnTo>
                        <a:pt x="0" y="56801"/>
                      </a:lnTo>
                      <a:lnTo>
                        <a:pt x="9896" y="32937"/>
                      </a:lnTo>
                      <a:lnTo>
                        <a:pt x="28206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6" name="Freeform 1745">
                  <a:extLst>
                    <a:ext uri="{FF2B5EF4-FFF2-40B4-BE49-F238E27FC236}">
                      <a16:creationId xmlns:a16="http://schemas.microsoft.com/office/drawing/2014/main" id="{591056F6-788B-E942-B280-CC9EFB63D6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05611" y="2927310"/>
                  <a:ext cx="28176" cy="56741"/>
                </a:xfrm>
                <a:custGeom>
                  <a:avLst/>
                  <a:gdLst>
                    <a:gd name="connsiteX0" fmla="*/ 0 w 28176"/>
                    <a:gd name="connsiteY0" fmla="*/ 0 h 56741"/>
                    <a:gd name="connsiteX1" fmla="*/ 18291 w 28176"/>
                    <a:gd name="connsiteY1" fmla="*/ 32904 h 56741"/>
                    <a:gd name="connsiteX2" fmla="*/ 28176 w 28176"/>
                    <a:gd name="connsiteY2" fmla="*/ 56741 h 56741"/>
                    <a:gd name="connsiteX3" fmla="*/ 0 w 28176"/>
                    <a:gd name="connsiteY3" fmla="*/ 0 h 56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76" h="56741">
                      <a:moveTo>
                        <a:pt x="0" y="0"/>
                      </a:moveTo>
                      <a:lnTo>
                        <a:pt x="18291" y="32904"/>
                      </a:lnTo>
                      <a:lnTo>
                        <a:pt x="28176" y="567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7" name="Freeform 1746">
                  <a:extLst>
                    <a:ext uri="{FF2B5EF4-FFF2-40B4-BE49-F238E27FC236}">
                      <a16:creationId xmlns:a16="http://schemas.microsoft.com/office/drawing/2014/main" id="{27A468D6-95A4-1541-AB29-2E69066C65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33787" y="2984050"/>
                  <a:ext cx="82369" cy="277840"/>
                </a:xfrm>
                <a:custGeom>
                  <a:avLst/>
                  <a:gdLst>
                    <a:gd name="connsiteX0" fmla="*/ 0 w 82369"/>
                    <a:gd name="connsiteY0" fmla="*/ 0 h 277840"/>
                    <a:gd name="connsiteX1" fmla="*/ 24302 w 82369"/>
                    <a:gd name="connsiteY1" fmla="*/ 48941 h 277840"/>
                    <a:gd name="connsiteX2" fmla="*/ 77273 w 82369"/>
                    <a:gd name="connsiteY2" fmla="*/ 227292 h 277840"/>
                    <a:gd name="connsiteX3" fmla="*/ 82369 w 82369"/>
                    <a:gd name="connsiteY3" fmla="*/ 277840 h 277840"/>
                    <a:gd name="connsiteX4" fmla="*/ 71367 w 82369"/>
                    <a:gd name="connsiteY4" fmla="*/ 209680 h 277840"/>
                    <a:gd name="connsiteX5" fmla="*/ 37263 w 82369"/>
                    <a:gd name="connsiteY5" fmla="*/ 89863 h 277840"/>
                    <a:gd name="connsiteX6" fmla="*/ 0 w 82369"/>
                    <a:gd name="connsiteY6" fmla="*/ 0 h 277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369" h="277840">
                      <a:moveTo>
                        <a:pt x="0" y="0"/>
                      </a:moveTo>
                      <a:lnTo>
                        <a:pt x="24302" y="48941"/>
                      </a:lnTo>
                      <a:cubicBezTo>
                        <a:pt x="46866" y="106163"/>
                        <a:pt x="64685" y="165775"/>
                        <a:pt x="77273" y="227292"/>
                      </a:cubicBezTo>
                      <a:lnTo>
                        <a:pt x="82369" y="277840"/>
                      </a:lnTo>
                      <a:lnTo>
                        <a:pt x="71367" y="209680"/>
                      </a:lnTo>
                      <a:cubicBezTo>
                        <a:pt x="62270" y="168819"/>
                        <a:pt x="50854" y="128832"/>
                        <a:pt x="37263" y="8986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8" name="Freeform 1747">
                  <a:extLst>
                    <a:ext uri="{FF2B5EF4-FFF2-40B4-BE49-F238E27FC236}">
                      <a16:creationId xmlns:a16="http://schemas.microsoft.com/office/drawing/2014/main" id="{FBF3DFE7-E972-924C-B52A-B16640906E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89851" y="2984078"/>
                  <a:ext cx="82352" cy="277771"/>
                </a:xfrm>
                <a:custGeom>
                  <a:avLst/>
                  <a:gdLst>
                    <a:gd name="connsiteX0" fmla="*/ 82352 w 82352"/>
                    <a:gd name="connsiteY0" fmla="*/ 0 h 277771"/>
                    <a:gd name="connsiteX1" fmla="*/ 45099 w 82352"/>
                    <a:gd name="connsiteY1" fmla="*/ 89836 h 277771"/>
                    <a:gd name="connsiteX2" fmla="*/ 10996 w 82352"/>
                    <a:gd name="connsiteY2" fmla="*/ 209653 h 277771"/>
                    <a:gd name="connsiteX3" fmla="*/ 0 w 82352"/>
                    <a:gd name="connsiteY3" fmla="*/ 277771 h 277771"/>
                    <a:gd name="connsiteX4" fmla="*/ 5092 w 82352"/>
                    <a:gd name="connsiteY4" fmla="*/ 227265 h 277771"/>
                    <a:gd name="connsiteX5" fmla="*/ 58063 w 82352"/>
                    <a:gd name="connsiteY5" fmla="*/ 48914 h 277771"/>
                    <a:gd name="connsiteX6" fmla="*/ 82352 w 82352"/>
                    <a:gd name="connsiteY6" fmla="*/ 0 h 277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352" h="277771">
                      <a:moveTo>
                        <a:pt x="82352" y="0"/>
                      </a:moveTo>
                      <a:lnTo>
                        <a:pt x="45099" y="89836"/>
                      </a:lnTo>
                      <a:cubicBezTo>
                        <a:pt x="31509" y="128805"/>
                        <a:pt x="20092" y="168792"/>
                        <a:pt x="10996" y="209653"/>
                      </a:cubicBezTo>
                      <a:lnTo>
                        <a:pt x="0" y="277771"/>
                      </a:lnTo>
                      <a:lnTo>
                        <a:pt x="5092" y="227265"/>
                      </a:lnTo>
                      <a:cubicBezTo>
                        <a:pt x="17680" y="165748"/>
                        <a:pt x="35499" y="106136"/>
                        <a:pt x="58063" y="48914"/>
                      </a:cubicBezTo>
                      <a:lnTo>
                        <a:pt x="8235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9" name="Freeform 1748">
                  <a:extLst>
                    <a:ext uri="{FF2B5EF4-FFF2-40B4-BE49-F238E27FC236}">
                      <a16:creationId xmlns:a16="http://schemas.microsoft.com/office/drawing/2014/main" id="{A2644C50-EF31-A041-802C-725E1629EA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7197" y="3261849"/>
                  <a:ext cx="12654" cy="125529"/>
                </a:xfrm>
                <a:custGeom>
                  <a:avLst/>
                  <a:gdLst>
                    <a:gd name="connsiteX0" fmla="*/ 12654 w 12654"/>
                    <a:gd name="connsiteY0" fmla="*/ 0 h 125529"/>
                    <a:gd name="connsiteX1" fmla="*/ 0 w 12654"/>
                    <a:gd name="connsiteY1" fmla="*/ 125529 h 125529"/>
                    <a:gd name="connsiteX2" fmla="*/ 3463 w 12654"/>
                    <a:gd name="connsiteY2" fmla="*/ 56943 h 125529"/>
                    <a:gd name="connsiteX3" fmla="*/ 12654 w 12654"/>
                    <a:gd name="connsiteY3" fmla="*/ 0 h 125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54" h="125529">
                      <a:moveTo>
                        <a:pt x="12654" y="0"/>
                      </a:moveTo>
                      <a:lnTo>
                        <a:pt x="0" y="125529"/>
                      </a:lnTo>
                      <a:lnTo>
                        <a:pt x="3463" y="56943"/>
                      </a:lnTo>
                      <a:lnTo>
                        <a:pt x="12654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0" name="Freeform 1749">
                  <a:extLst>
                    <a:ext uri="{FF2B5EF4-FFF2-40B4-BE49-F238E27FC236}">
                      <a16:creationId xmlns:a16="http://schemas.microsoft.com/office/drawing/2014/main" id="{933D3BFB-6403-194C-9743-97009C7979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16156" y="3261891"/>
                  <a:ext cx="12645" cy="125441"/>
                </a:xfrm>
                <a:custGeom>
                  <a:avLst/>
                  <a:gdLst>
                    <a:gd name="connsiteX0" fmla="*/ 0 w 12645"/>
                    <a:gd name="connsiteY0" fmla="*/ 0 h 125441"/>
                    <a:gd name="connsiteX1" fmla="*/ 9184 w 12645"/>
                    <a:gd name="connsiteY1" fmla="*/ 56901 h 125441"/>
                    <a:gd name="connsiteX2" fmla="*/ 12645 w 12645"/>
                    <a:gd name="connsiteY2" fmla="*/ 125441 h 125441"/>
                    <a:gd name="connsiteX3" fmla="*/ 0 w 12645"/>
                    <a:gd name="connsiteY3" fmla="*/ 0 h 125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45" h="125441">
                      <a:moveTo>
                        <a:pt x="0" y="0"/>
                      </a:moveTo>
                      <a:lnTo>
                        <a:pt x="9184" y="56901"/>
                      </a:lnTo>
                      <a:lnTo>
                        <a:pt x="12645" y="1254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1" name="Freeform 1750">
                  <a:extLst>
                    <a:ext uri="{FF2B5EF4-FFF2-40B4-BE49-F238E27FC236}">
                      <a16:creationId xmlns:a16="http://schemas.microsoft.com/office/drawing/2014/main" id="{DB5334FE-77D3-2F41-A626-C3695A19A5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7197" y="3470623"/>
                  <a:ext cx="12655" cy="125532"/>
                </a:xfrm>
                <a:custGeom>
                  <a:avLst/>
                  <a:gdLst>
                    <a:gd name="connsiteX0" fmla="*/ 0 w 12655"/>
                    <a:gd name="connsiteY0" fmla="*/ 0 h 125532"/>
                    <a:gd name="connsiteX1" fmla="*/ 12655 w 12655"/>
                    <a:gd name="connsiteY1" fmla="*/ 125532 h 125532"/>
                    <a:gd name="connsiteX2" fmla="*/ 3463 w 12655"/>
                    <a:gd name="connsiteY2" fmla="*/ 68587 h 125532"/>
                    <a:gd name="connsiteX3" fmla="*/ 0 w 12655"/>
                    <a:gd name="connsiteY3" fmla="*/ 0 h 125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55" h="125532">
                      <a:moveTo>
                        <a:pt x="0" y="0"/>
                      </a:moveTo>
                      <a:lnTo>
                        <a:pt x="12655" y="125532"/>
                      </a:lnTo>
                      <a:lnTo>
                        <a:pt x="3463" y="685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2" name="Freeform 1751">
                  <a:extLst>
                    <a:ext uri="{FF2B5EF4-FFF2-40B4-BE49-F238E27FC236}">
                      <a16:creationId xmlns:a16="http://schemas.microsoft.com/office/drawing/2014/main" id="{A2D160DD-059E-484F-9C24-7352CFBEE4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16156" y="3470669"/>
                  <a:ext cx="12645" cy="125444"/>
                </a:xfrm>
                <a:custGeom>
                  <a:avLst/>
                  <a:gdLst>
                    <a:gd name="connsiteX0" fmla="*/ 12645 w 12645"/>
                    <a:gd name="connsiteY0" fmla="*/ 0 h 125444"/>
                    <a:gd name="connsiteX1" fmla="*/ 9184 w 12645"/>
                    <a:gd name="connsiteY1" fmla="*/ 68541 h 125444"/>
                    <a:gd name="connsiteX2" fmla="*/ 0 w 12645"/>
                    <a:gd name="connsiteY2" fmla="*/ 125444 h 125444"/>
                    <a:gd name="connsiteX3" fmla="*/ 12645 w 12645"/>
                    <a:gd name="connsiteY3" fmla="*/ 0 h 125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45" h="125444">
                      <a:moveTo>
                        <a:pt x="12645" y="0"/>
                      </a:moveTo>
                      <a:lnTo>
                        <a:pt x="9184" y="68541"/>
                      </a:lnTo>
                      <a:lnTo>
                        <a:pt x="0" y="125444"/>
                      </a:lnTo>
                      <a:lnTo>
                        <a:pt x="12645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3" name="Freeform 1752">
                  <a:extLst>
                    <a:ext uri="{FF2B5EF4-FFF2-40B4-BE49-F238E27FC236}">
                      <a16:creationId xmlns:a16="http://schemas.microsoft.com/office/drawing/2014/main" id="{CEF0808D-B1EC-8240-A80E-9DE2F500D0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33788" y="3596113"/>
                  <a:ext cx="82368" cy="277834"/>
                </a:xfrm>
                <a:custGeom>
                  <a:avLst/>
                  <a:gdLst>
                    <a:gd name="connsiteX0" fmla="*/ 82368 w 82368"/>
                    <a:gd name="connsiteY0" fmla="*/ 0 h 277834"/>
                    <a:gd name="connsiteX1" fmla="*/ 77272 w 82368"/>
                    <a:gd name="connsiteY1" fmla="*/ 50545 h 277834"/>
                    <a:gd name="connsiteX2" fmla="*/ 24301 w 82368"/>
                    <a:gd name="connsiteY2" fmla="*/ 228896 h 277834"/>
                    <a:gd name="connsiteX3" fmla="*/ 0 w 82368"/>
                    <a:gd name="connsiteY3" fmla="*/ 277834 h 277834"/>
                    <a:gd name="connsiteX4" fmla="*/ 37262 w 82368"/>
                    <a:gd name="connsiteY4" fmla="*/ 187975 h 277834"/>
                    <a:gd name="connsiteX5" fmla="*/ 71366 w 82368"/>
                    <a:gd name="connsiteY5" fmla="*/ 68158 h 277834"/>
                    <a:gd name="connsiteX6" fmla="*/ 82368 w 82368"/>
                    <a:gd name="connsiteY6" fmla="*/ 0 h 277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368" h="277834">
                      <a:moveTo>
                        <a:pt x="82368" y="0"/>
                      </a:moveTo>
                      <a:lnTo>
                        <a:pt x="77272" y="50545"/>
                      </a:lnTo>
                      <a:cubicBezTo>
                        <a:pt x="64684" y="112062"/>
                        <a:pt x="46865" y="171674"/>
                        <a:pt x="24301" y="228896"/>
                      </a:cubicBezTo>
                      <a:lnTo>
                        <a:pt x="0" y="277834"/>
                      </a:lnTo>
                      <a:lnTo>
                        <a:pt x="37262" y="187975"/>
                      </a:lnTo>
                      <a:cubicBezTo>
                        <a:pt x="50853" y="149007"/>
                        <a:pt x="62269" y="109019"/>
                        <a:pt x="71366" y="68158"/>
                      </a:cubicBezTo>
                      <a:lnTo>
                        <a:pt x="82368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4" name="Freeform 1753">
                  <a:extLst>
                    <a:ext uri="{FF2B5EF4-FFF2-40B4-BE49-F238E27FC236}">
                      <a16:creationId xmlns:a16="http://schemas.microsoft.com/office/drawing/2014/main" id="{50D6F5DC-17A9-D445-9A6D-951B591B6D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89852" y="3596156"/>
                  <a:ext cx="82349" cy="277765"/>
                </a:xfrm>
                <a:custGeom>
                  <a:avLst/>
                  <a:gdLst>
                    <a:gd name="connsiteX0" fmla="*/ 0 w 82349"/>
                    <a:gd name="connsiteY0" fmla="*/ 0 h 277765"/>
                    <a:gd name="connsiteX1" fmla="*/ 10995 w 82349"/>
                    <a:gd name="connsiteY1" fmla="*/ 68116 h 277765"/>
                    <a:gd name="connsiteX2" fmla="*/ 45098 w 82349"/>
                    <a:gd name="connsiteY2" fmla="*/ 187933 h 277765"/>
                    <a:gd name="connsiteX3" fmla="*/ 82349 w 82349"/>
                    <a:gd name="connsiteY3" fmla="*/ 277765 h 277765"/>
                    <a:gd name="connsiteX4" fmla="*/ 58062 w 82349"/>
                    <a:gd name="connsiteY4" fmla="*/ 228854 h 277765"/>
                    <a:gd name="connsiteX5" fmla="*/ 5091 w 82349"/>
                    <a:gd name="connsiteY5" fmla="*/ 50503 h 277765"/>
                    <a:gd name="connsiteX6" fmla="*/ 0 w 82349"/>
                    <a:gd name="connsiteY6" fmla="*/ 0 h 2777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349" h="277765">
                      <a:moveTo>
                        <a:pt x="0" y="0"/>
                      </a:moveTo>
                      <a:lnTo>
                        <a:pt x="10995" y="68116"/>
                      </a:lnTo>
                      <a:cubicBezTo>
                        <a:pt x="20091" y="108977"/>
                        <a:pt x="31508" y="148965"/>
                        <a:pt x="45098" y="187933"/>
                      </a:cubicBezTo>
                      <a:lnTo>
                        <a:pt x="82349" y="277765"/>
                      </a:lnTo>
                      <a:lnTo>
                        <a:pt x="58062" y="228854"/>
                      </a:lnTo>
                      <a:cubicBezTo>
                        <a:pt x="35498" y="171632"/>
                        <a:pt x="17679" y="112020"/>
                        <a:pt x="5091" y="5050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5" name="Freeform 1754">
                  <a:extLst>
                    <a:ext uri="{FF2B5EF4-FFF2-40B4-BE49-F238E27FC236}">
                      <a16:creationId xmlns:a16="http://schemas.microsoft.com/office/drawing/2014/main" id="{1D1D6113-8A77-E345-AFF0-6D0E6A3429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72201" y="3873921"/>
                  <a:ext cx="28209" cy="56809"/>
                </a:xfrm>
                <a:custGeom>
                  <a:avLst/>
                  <a:gdLst>
                    <a:gd name="connsiteX0" fmla="*/ 0 w 28209"/>
                    <a:gd name="connsiteY0" fmla="*/ 0 h 56809"/>
                    <a:gd name="connsiteX1" fmla="*/ 28209 w 28209"/>
                    <a:gd name="connsiteY1" fmla="*/ 56809 h 56809"/>
                    <a:gd name="connsiteX2" fmla="*/ 9898 w 28209"/>
                    <a:gd name="connsiteY2" fmla="*/ 23868 h 56809"/>
                    <a:gd name="connsiteX3" fmla="*/ 0 w 28209"/>
                    <a:gd name="connsiteY3" fmla="*/ 0 h 56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209" h="56809">
                      <a:moveTo>
                        <a:pt x="0" y="0"/>
                      </a:moveTo>
                      <a:lnTo>
                        <a:pt x="28209" y="56809"/>
                      </a:lnTo>
                      <a:lnTo>
                        <a:pt x="9898" y="23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6" name="Freeform 1755">
                  <a:extLst>
                    <a:ext uri="{FF2B5EF4-FFF2-40B4-BE49-F238E27FC236}">
                      <a16:creationId xmlns:a16="http://schemas.microsoft.com/office/drawing/2014/main" id="{E77B8B22-DE06-1A41-A291-A20DCB02B6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05609" y="3873947"/>
                  <a:ext cx="28179" cy="56748"/>
                </a:xfrm>
                <a:custGeom>
                  <a:avLst/>
                  <a:gdLst>
                    <a:gd name="connsiteX0" fmla="*/ 28179 w 28179"/>
                    <a:gd name="connsiteY0" fmla="*/ 0 h 56748"/>
                    <a:gd name="connsiteX1" fmla="*/ 18293 w 28179"/>
                    <a:gd name="connsiteY1" fmla="*/ 23841 h 56748"/>
                    <a:gd name="connsiteX2" fmla="*/ 0 w 28179"/>
                    <a:gd name="connsiteY2" fmla="*/ 56748 h 56748"/>
                    <a:gd name="connsiteX3" fmla="*/ 28179 w 28179"/>
                    <a:gd name="connsiteY3" fmla="*/ 0 h 56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79" h="56748">
                      <a:moveTo>
                        <a:pt x="28179" y="0"/>
                      </a:moveTo>
                      <a:lnTo>
                        <a:pt x="18293" y="23841"/>
                      </a:lnTo>
                      <a:lnTo>
                        <a:pt x="0" y="56748"/>
                      </a:lnTo>
                      <a:lnTo>
                        <a:pt x="28179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7" name="Freeform 1756">
                  <a:extLst>
                    <a:ext uri="{FF2B5EF4-FFF2-40B4-BE49-F238E27FC236}">
                      <a16:creationId xmlns:a16="http://schemas.microsoft.com/office/drawing/2014/main" id="{F2738926-8049-6B4D-9B1B-C57AAB35CC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26729" y="3930696"/>
                  <a:ext cx="78880" cy="126789"/>
                </a:xfrm>
                <a:custGeom>
                  <a:avLst/>
                  <a:gdLst>
                    <a:gd name="connsiteX0" fmla="*/ 78880 w 78880"/>
                    <a:gd name="connsiteY0" fmla="*/ 0 h 126789"/>
                    <a:gd name="connsiteX1" fmla="*/ 49918 w 78880"/>
                    <a:gd name="connsiteY1" fmla="*/ 58325 h 126789"/>
                    <a:gd name="connsiteX2" fmla="*/ 0 w 78880"/>
                    <a:gd name="connsiteY2" fmla="*/ 126789 h 126789"/>
                    <a:gd name="connsiteX3" fmla="*/ 37851 w 78880"/>
                    <a:gd name="connsiteY3" fmla="*/ 73807 h 126789"/>
                    <a:gd name="connsiteX4" fmla="*/ 78880 w 78880"/>
                    <a:gd name="connsiteY4" fmla="*/ 0 h 126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880" h="126789">
                      <a:moveTo>
                        <a:pt x="78880" y="0"/>
                      </a:moveTo>
                      <a:lnTo>
                        <a:pt x="49918" y="58325"/>
                      </a:lnTo>
                      <a:lnTo>
                        <a:pt x="0" y="126789"/>
                      </a:lnTo>
                      <a:lnTo>
                        <a:pt x="37851" y="73807"/>
                      </a:lnTo>
                      <a:lnTo>
                        <a:pt x="7888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8" name="Freeform 1757">
                  <a:extLst>
                    <a:ext uri="{FF2B5EF4-FFF2-40B4-BE49-F238E27FC236}">
                      <a16:creationId xmlns:a16="http://schemas.microsoft.com/office/drawing/2014/main" id="{28C3E2CD-C1BB-0E4F-A1DB-45A2C90045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00410" y="3930730"/>
                  <a:ext cx="78765" cy="126619"/>
                </a:xfrm>
                <a:custGeom>
                  <a:avLst/>
                  <a:gdLst>
                    <a:gd name="connsiteX0" fmla="*/ 0 w 78765"/>
                    <a:gd name="connsiteY0" fmla="*/ 0 h 126619"/>
                    <a:gd name="connsiteX1" fmla="*/ 41011 w 78765"/>
                    <a:gd name="connsiteY1" fmla="*/ 73773 h 126619"/>
                    <a:gd name="connsiteX2" fmla="*/ 78765 w 78765"/>
                    <a:gd name="connsiteY2" fmla="*/ 126619 h 126619"/>
                    <a:gd name="connsiteX3" fmla="*/ 28946 w 78765"/>
                    <a:gd name="connsiteY3" fmla="*/ 58291 h 126619"/>
                    <a:gd name="connsiteX4" fmla="*/ 0 w 78765"/>
                    <a:gd name="connsiteY4" fmla="*/ 0 h 126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65" h="126619">
                      <a:moveTo>
                        <a:pt x="0" y="0"/>
                      </a:moveTo>
                      <a:lnTo>
                        <a:pt x="41011" y="73773"/>
                      </a:lnTo>
                      <a:lnTo>
                        <a:pt x="78765" y="126619"/>
                      </a:lnTo>
                      <a:lnTo>
                        <a:pt x="28946" y="582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9" name="Freeform 1758">
                  <a:extLst>
                    <a:ext uri="{FF2B5EF4-FFF2-40B4-BE49-F238E27FC236}">
                      <a16:creationId xmlns:a16="http://schemas.microsoft.com/office/drawing/2014/main" id="{68079B36-3103-4B41-8A61-E4C5C9F550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79175" y="4057349"/>
                  <a:ext cx="36441" cy="49979"/>
                </a:xfrm>
                <a:custGeom>
                  <a:avLst/>
                  <a:gdLst>
                    <a:gd name="connsiteX0" fmla="*/ 0 w 36441"/>
                    <a:gd name="connsiteY0" fmla="*/ 0 h 49979"/>
                    <a:gd name="connsiteX1" fmla="*/ 36441 w 36441"/>
                    <a:gd name="connsiteY1" fmla="*/ 49979 h 49979"/>
                    <a:gd name="connsiteX2" fmla="*/ 32869 w 36441"/>
                    <a:gd name="connsiteY2" fmla="*/ 46007 h 49979"/>
                    <a:gd name="connsiteX3" fmla="*/ 0 w 36441"/>
                    <a:gd name="connsiteY3" fmla="*/ 0 h 49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41" h="49979">
                      <a:moveTo>
                        <a:pt x="0" y="0"/>
                      </a:moveTo>
                      <a:lnTo>
                        <a:pt x="36441" y="49979"/>
                      </a:lnTo>
                      <a:lnTo>
                        <a:pt x="32869" y="460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0" name="Freeform 1759">
                  <a:extLst>
                    <a:ext uri="{FF2B5EF4-FFF2-40B4-BE49-F238E27FC236}">
                      <a16:creationId xmlns:a16="http://schemas.microsoft.com/office/drawing/2014/main" id="{499F100F-89A7-304D-891B-5B4EDA425B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90396" y="4057485"/>
                  <a:ext cx="36333" cy="49831"/>
                </a:xfrm>
                <a:custGeom>
                  <a:avLst/>
                  <a:gdLst>
                    <a:gd name="connsiteX0" fmla="*/ 36333 w 36333"/>
                    <a:gd name="connsiteY0" fmla="*/ 0 h 49831"/>
                    <a:gd name="connsiteX1" fmla="*/ 3561 w 36333"/>
                    <a:gd name="connsiteY1" fmla="*/ 45871 h 49831"/>
                    <a:gd name="connsiteX2" fmla="*/ 0 w 36333"/>
                    <a:gd name="connsiteY2" fmla="*/ 49831 h 49831"/>
                    <a:gd name="connsiteX3" fmla="*/ 36333 w 36333"/>
                    <a:gd name="connsiteY3" fmla="*/ 0 h 49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333" h="49831">
                      <a:moveTo>
                        <a:pt x="36333" y="0"/>
                      </a:moveTo>
                      <a:lnTo>
                        <a:pt x="3561" y="45871"/>
                      </a:lnTo>
                      <a:lnTo>
                        <a:pt x="0" y="49831"/>
                      </a:lnTo>
                      <a:lnTo>
                        <a:pt x="3633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1" name="Freeform 1760">
                  <a:extLst>
                    <a:ext uri="{FF2B5EF4-FFF2-40B4-BE49-F238E27FC236}">
                      <a16:creationId xmlns:a16="http://schemas.microsoft.com/office/drawing/2014/main" id="{41C265B5-A26A-224D-8354-AE59476CE8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29869" y="4107315"/>
                  <a:ext cx="60527" cy="67300"/>
                </a:xfrm>
                <a:custGeom>
                  <a:avLst/>
                  <a:gdLst>
                    <a:gd name="connsiteX0" fmla="*/ 60527 w 60527"/>
                    <a:gd name="connsiteY0" fmla="*/ 0 h 67300"/>
                    <a:gd name="connsiteX1" fmla="*/ 39772 w 60527"/>
                    <a:gd name="connsiteY1" fmla="*/ 28465 h 67300"/>
                    <a:gd name="connsiteX2" fmla="*/ 0 w 60527"/>
                    <a:gd name="connsiteY2" fmla="*/ 67300 h 67300"/>
                    <a:gd name="connsiteX3" fmla="*/ 60527 w 60527"/>
                    <a:gd name="connsiteY3" fmla="*/ 0 h 67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527" h="67300">
                      <a:moveTo>
                        <a:pt x="60527" y="0"/>
                      </a:moveTo>
                      <a:lnTo>
                        <a:pt x="39772" y="28465"/>
                      </a:lnTo>
                      <a:lnTo>
                        <a:pt x="0" y="67300"/>
                      </a:lnTo>
                      <a:lnTo>
                        <a:pt x="60527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2" name="Freeform 1761">
                  <a:extLst>
                    <a:ext uri="{FF2B5EF4-FFF2-40B4-BE49-F238E27FC236}">
                      <a16:creationId xmlns:a16="http://schemas.microsoft.com/office/drawing/2014/main" id="{675F0431-18E2-3246-A698-F40B96152D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5616" y="4107327"/>
                  <a:ext cx="60502" cy="67272"/>
                </a:xfrm>
                <a:custGeom>
                  <a:avLst/>
                  <a:gdLst>
                    <a:gd name="connsiteX0" fmla="*/ 0 w 60502"/>
                    <a:gd name="connsiteY0" fmla="*/ 0 h 67272"/>
                    <a:gd name="connsiteX1" fmla="*/ 60502 w 60502"/>
                    <a:gd name="connsiteY1" fmla="*/ 67272 h 67272"/>
                    <a:gd name="connsiteX2" fmla="*/ 20746 w 60502"/>
                    <a:gd name="connsiteY2" fmla="*/ 28453 h 67272"/>
                    <a:gd name="connsiteX3" fmla="*/ 0 w 60502"/>
                    <a:gd name="connsiteY3" fmla="*/ 0 h 67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502" h="67272">
                      <a:moveTo>
                        <a:pt x="0" y="0"/>
                      </a:moveTo>
                      <a:lnTo>
                        <a:pt x="60502" y="67272"/>
                      </a:lnTo>
                      <a:lnTo>
                        <a:pt x="20746" y="284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3" name="Freeform 1762">
                  <a:extLst>
                    <a:ext uri="{FF2B5EF4-FFF2-40B4-BE49-F238E27FC236}">
                      <a16:creationId xmlns:a16="http://schemas.microsoft.com/office/drawing/2014/main" id="{BE339DB0-7309-E648-94BF-82992DAC90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6118" y="4174600"/>
                  <a:ext cx="43179" cy="42161"/>
                </a:xfrm>
                <a:custGeom>
                  <a:avLst/>
                  <a:gdLst>
                    <a:gd name="connsiteX0" fmla="*/ 0 w 43179"/>
                    <a:gd name="connsiteY0" fmla="*/ 0 h 42161"/>
                    <a:gd name="connsiteX1" fmla="*/ 43179 w 43179"/>
                    <a:gd name="connsiteY1" fmla="*/ 42161 h 42161"/>
                    <a:gd name="connsiteX2" fmla="*/ 16978 w 43179"/>
                    <a:gd name="connsiteY2" fmla="*/ 18877 h 42161"/>
                    <a:gd name="connsiteX3" fmla="*/ 0 w 43179"/>
                    <a:gd name="connsiteY3" fmla="*/ 0 h 42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179" h="42161">
                      <a:moveTo>
                        <a:pt x="0" y="0"/>
                      </a:moveTo>
                      <a:lnTo>
                        <a:pt x="43179" y="42161"/>
                      </a:lnTo>
                      <a:lnTo>
                        <a:pt x="16978" y="18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4" name="Freeform 1763">
                  <a:extLst>
                    <a:ext uri="{FF2B5EF4-FFF2-40B4-BE49-F238E27FC236}">
                      <a16:creationId xmlns:a16="http://schemas.microsoft.com/office/drawing/2014/main" id="{BD5FB449-B9BA-844E-9D8A-43471463FE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86726" y="4174616"/>
                  <a:ext cx="43143" cy="42125"/>
                </a:xfrm>
                <a:custGeom>
                  <a:avLst/>
                  <a:gdLst>
                    <a:gd name="connsiteX0" fmla="*/ 43143 w 43143"/>
                    <a:gd name="connsiteY0" fmla="*/ 0 h 42125"/>
                    <a:gd name="connsiteX1" fmla="*/ 26179 w 43143"/>
                    <a:gd name="connsiteY1" fmla="*/ 18861 h 42125"/>
                    <a:gd name="connsiteX2" fmla="*/ 0 w 43143"/>
                    <a:gd name="connsiteY2" fmla="*/ 42125 h 42125"/>
                    <a:gd name="connsiteX3" fmla="*/ 43143 w 43143"/>
                    <a:gd name="connsiteY3" fmla="*/ 0 h 42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143" h="42125">
                      <a:moveTo>
                        <a:pt x="43143" y="0"/>
                      </a:moveTo>
                      <a:lnTo>
                        <a:pt x="26179" y="18861"/>
                      </a:lnTo>
                      <a:lnTo>
                        <a:pt x="0" y="42125"/>
                      </a:lnTo>
                      <a:lnTo>
                        <a:pt x="4314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5" name="Freeform 1764">
                  <a:extLst>
                    <a:ext uri="{FF2B5EF4-FFF2-40B4-BE49-F238E27FC236}">
                      <a16:creationId xmlns:a16="http://schemas.microsoft.com/office/drawing/2014/main" id="{3FDD0052-9521-054E-BEF4-F851FDDC7F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17789" y="4208018"/>
                  <a:ext cx="870735" cy="120982"/>
                </a:xfrm>
                <a:custGeom>
                  <a:avLst/>
                  <a:gdLst>
                    <a:gd name="connsiteX0" fmla="*/ 4151 w 870735"/>
                    <a:gd name="connsiteY0" fmla="*/ 0 h 120982"/>
                    <a:gd name="connsiteX1" fmla="*/ 128775 w 870735"/>
                    <a:gd name="connsiteY1" fmla="*/ 58140 h 120982"/>
                    <a:gd name="connsiteX2" fmla="*/ 435212 w 870735"/>
                    <a:gd name="connsiteY2" fmla="*/ 112220 h 120982"/>
                    <a:gd name="connsiteX3" fmla="*/ 741650 w 870735"/>
                    <a:gd name="connsiteY3" fmla="*/ 58140 h 120982"/>
                    <a:gd name="connsiteX4" fmla="*/ 866272 w 870735"/>
                    <a:gd name="connsiteY4" fmla="*/ 1 h 120982"/>
                    <a:gd name="connsiteX5" fmla="*/ 870735 w 870735"/>
                    <a:gd name="connsiteY5" fmla="*/ 7732 h 120982"/>
                    <a:gd name="connsiteX6" fmla="*/ 745145 w 870735"/>
                    <a:gd name="connsiteY6" fmla="*/ 66371 h 120982"/>
                    <a:gd name="connsiteX7" fmla="*/ 435948 w 870735"/>
                    <a:gd name="connsiteY7" fmla="*/ 120982 h 120982"/>
                    <a:gd name="connsiteX8" fmla="*/ 126752 w 870735"/>
                    <a:gd name="connsiteY8" fmla="*/ 66371 h 120982"/>
                    <a:gd name="connsiteX9" fmla="*/ 0 w 870735"/>
                    <a:gd name="connsiteY9" fmla="*/ 7190 h 120982"/>
                    <a:gd name="connsiteX10" fmla="*/ 4151 w 870735"/>
                    <a:gd name="connsiteY10" fmla="*/ 0 h 120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70735" h="120982">
                      <a:moveTo>
                        <a:pt x="4151" y="0"/>
                      </a:moveTo>
                      <a:lnTo>
                        <a:pt x="128775" y="58140"/>
                      </a:lnTo>
                      <a:cubicBezTo>
                        <a:pt x="224327" y="93126"/>
                        <a:pt x="327540" y="112220"/>
                        <a:pt x="435212" y="112220"/>
                      </a:cubicBezTo>
                      <a:cubicBezTo>
                        <a:pt x="542885" y="112220"/>
                        <a:pt x="646098" y="93126"/>
                        <a:pt x="741650" y="58140"/>
                      </a:cubicBezTo>
                      <a:lnTo>
                        <a:pt x="866272" y="1"/>
                      </a:lnTo>
                      <a:lnTo>
                        <a:pt x="870735" y="7732"/>
                      </a:lnTo>
                      <a:lnTo>
                        <a:pt x="745145" y="66371"/>
                      </a:lnTo>
                      <a:cubicBezTo>
                        <a:pt x="648732" y="101701"/>
                        <a:pt x="544590" y="120982"/>
                        <a:pt x="435948" y="120982"/>
                      </a:cubicBezTo>
                      <a:cubicBezTo>
                        <a:pt x="327306" y="120982"/>
                        <a:pt x="223164" y="101701"/>
                        <a:pt x="126752" y="66371"/>
                      </a:cubicBezTo>
                      <a:lnTo>
                        <a:pt x="0" y="7190"/>
                      </a:lnTo>
                      <a:lnTo>
                        <a:pt x="4151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6" name="Freeform 1765">
                  <a:extLst>
                    <a:ext uri="{FF2B5EF4-FFF2-40B4-BE49-F238E27FC236}">
                      <a16:creationId xmlns:a16="http://schemas.microsoft.com/office/drawing/2014/main" id="{30C3E499-563F-FE46-9E14-D0B624EE28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70554" y="4216741"/>
                  <a:ext cx="116172" cy="93753"/>
                </a:xfrm>
                <a:custGeom>
                  <a:avLst/>
                  <a:gdLst>
                    <a:gd name="connsiteX0" fmla="*/ 116172 w 116172"/>
                    <a:gd name="connsiteY0" fmla="*/ 0 h 93753"/>
                    <a:gd name="connsiteX1" fmla="*/ 69428 w 116172"/>
                    <a:gd name="connsiteY1" fmla="*/ 45641 h 93753"/>
                    <a:gd name="connsiteX2" fmla="*/ 0 w 116172"/>
                    <a:gd name="connsiteY2" fmla="*/ 93753 h 93753"/>
                    <a:gd name="connsiteX3" fmla="*/ 51742 w 116172"/>
                    <a:gd name="connsiteY3" fmla="*/ 57254 h 93753"/>
                    <a:gd name="connsiteX4" fmla="*/ 116172 w 116172"/>
                    <a:gd name="connsiteY4" fmla="*/ 0 h 93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172" h="93753">
                      <a:moveTo>
                        <a:pt x="116172" y="0"/>
                      </a:moveTo>
                      <a:lnTo>
                        <a:pt x="69428" y="45641"/>
                      </a:lnTo>
                      <a:lnTo>
                        <a:pt x="0" y="93753"/>
                      </a:lnTo>
                      <a:lnTo>
                        <a:pt x="51742" y="57254"/>
                      </a:lnTo>
                      <a:lnTo>
                        <a:pt x="11617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7" name="Freeform 1766">
                  <a:extLst>
                    <a:ext uri="{FF2B5EF4-FFF2-40B4-BE49-F238E27FC236}">
                      <a16:creationId xmlns:a16="http://schemas.microsoft.com/office/drawing/2014/main" id="{7B9B1BD4-7A31-0145-B703-713F715380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19297" y="4216760"/>
                  <a:ext cx="116055" cy="93666"/>
                </a:xfrm>
                <a:custGeom>
                  <a:avLst/>
                  <a:gdLst>
                    <a:gd name="connsiteX0" fmla="*/ 0 w 116055"/>
                    <a:gd name="connsiteY0" fmla="*/ 0 h 93666"/>
                    <a:gd name="connsiteX1" fmla="*/ 64408 w 116055"/>
                    <a:gd name="connsiteY1" fmla="*/ 57234 h 93666"/>
                    <a:gd name="connsiteX2" fmla="*/ 116055 w 116055"/>
                    <a:gd name="connsiteY2" fmla="*/ 93666 h 93666"/>
                    <a:gd name="connsiteX3" fmla="*/ 46724 w 116055"/>
                    <a:gd name="connsiteY3" fmla="*/ 45621 h 93666"/>
                    <a:gd name="connsiteX4" fmla="*/ 0 w 116055"/>
                    <a:gd name="connsiteY4" fmla="*/ 0 h 93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055" h="93666">
                      <a:moveTo>
                        <a:pt x="0" y="0"/>
                      </a:moveTo>
                      <a:lnTo>
                        <a:pt x="64408" y="57234"/>
                      </a:lnTo>
                      <a:lnTo>
                        <a:pt x="116055" y="93666"/>
                      </a:lnTo>
                      <a:lnTo>
                        <a:pt x="46724" y="456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8" name="Freeform 1767">
                  <a:extLst>
                    <a:ext uri="{FF2B5EF4-FFF2-40B4-BE49-F238E27FC236}">
                      <a16:creationId xmlns:a16="http://schemas.microsoft.com/office/drawing/2014/main" id="{D6B7CFA4-41DC-CC47-BDFE-18B10125B3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5352" y="4310427"/>
                  <a:ext cx="50783" cy="35191"/>
                </a:xfrm>
                <a:custGeom>
                  <a:avLst/>
                  <a:gdLst>
                    <a:gd name="connsiteX0" fmla="*/ 0 w 50783"/>
                    <a:gd name="connsiteY0" fmla="*/ 0 h 35191"/>
                    <a:gd name="connsiteX1" fmla="*/ 50783 w 50783"/>
                    <a:gd name="connsiteY1" fmla="*/ 35191 h 35191"/>
                    <a:gd name="connsiteX2" fmla="*/ 47648 w 50783"/>
                    <a:gd name="connsiteY2" fmla="*/ 33610 h 35191"/>
                    <a:gd name="connsiteX3" fmla="*/ 0 w 50783"/>
                    <a:gd name="connsiteY3" fmla="*/ 0 h 35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783" h="35191">
                      <a:moveTo>
                        <a:pt x="0" y="0"/>
                      </a:moveTo>
                      <a:lnTo>
                        <a:pt x="50783" y="35191"/>
                      </a:lnTo>
                      <a:lnTo>
                        <a:pt x="47648" y="336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9" name="Freeform 1768">
                  <a:extLst>
                    <a:ext uri="{FF2B5EF4-FFF2-40B4-BE49-F238E27FC236}">
                      <a16:creationId xmlns:a16="http://schemas.microsoft.com/office/drawing/2014/main" id="{D9A7A3A0-C5FD-BD42-994B-98513C0A1D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9872" y="4310494"/>
                  <a:ext cx="50682" cy="35121"/>
                </a:xfrm>
                <a:custGeom>
                  <a:avLst/>
                  <a:gdLst>
                    <a:gd name="connsiteX0" fmla="*/ 50682 w 50682"/>
                    <a:gd name="connsiteY0" fmla="*/ 0 h 35121"/>
                    <a:gd name="connsiteX1" fmla="*/ 3129 w 50682"/>
                    <a:gd name="connsiteY1" fmla="*/ 33543 h 35121"/>
                    <a:gd name="connsiteX2" fmla="*/ 0 w 50682"/>
                    <a:gd name="connsiteY2" fmla="*/ 35121 h 35121"/>
                    <a:gd name="connsiteX3" fmla="*/ 50682 w 50682"/>
                    <a:gd name="connsiteY3" fmla="*/ 0 h 3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682" h="35121">
                      <a:moveTo>
                        <a:pt x="50682" y="0"/>
                      </a:moveTo>
                      <a:lnTo>
                        <a:pt x="3129" y="33543"/>
                      </a:lnTo>
                      <a:lnTo>
                        <a:pt x="0" y="35121"/>
                      </a:lnTo>
                      <a:lnTo>
                        <a:pt x="5068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0" name="Freeform 1769">
                  <a:extLst>
                    <a:ext uri="{FF2B5EF4-FFF2-40B4-BE49-F238E27FC236}">
                      <a16:creationId xmlns:a16="http://schemas.microsoft.com/office/drawing/2014/main" id="{FC44E2B9-EA77-4D48-AAEA-34F2872519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05188" y="4345615"/>
                  <a:ext cx="14684" cy="9383"/>
                </a:xfrm>
                <a:custGeom>
                  <a:avLst/>
                  <a:gdLst>
                    <a:gd name="connsiteX0" fmla="*/ 14684 w 14684"/>
                    <a:gd name="connsiteY0" fmla="*/ 0 h 9383"/>
                    <a:gd name="connsiteX1" fmla="*/ 1143 w 14684"/>
                    <a:gd name="connsiteY1" fmla="*/ 9383 h 9383"/>
                    <a:gd name="connsiteX2" fmla="*/ 0 w 14684"/>
                    <a:gd name="connsiteY2" fmla="*/ 7403 h 9383"/>
                    <a:gd name="connsiteX3" fmla="*/ 14684 w 14684"/>
                    <a:gd name="connsiteY3" fmla="*/ 0 h 9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84" h="9383">
                      <a:moveTo>
                        <a:pt x="14684" y="0"/>
                      </a:moveTo>
                      <a:lnTo>
                        <a:pt x="1143" y="9383"/>
                      </a:lnTo>
                      <a:lnTo>
                        <a:pt x="0" y="7403"/>
                      </a:lnTo>
                      <a:lnTo>
                        <a:pt x="14684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1" name="Freeform 1770">
                  <a:extLst>
                    <a:ext uri="{FF2B5EF4-FFF2-40B4-BE49-F238E27FC236}">
                      <a16:creationId xmlns:a16="http://schemas.microsoft.com/office/drawing/2014/main" id="{78D11488-894D-9943-AC5C-FBFAD40518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86135" y="4345618"/>
                  <a:ext cx="14678" cy="9379"/>
                </a:xfrm>
                <a:custGeom>
                  <a:avLst/>
                  <a:gdLst>
                    <a:gd name="connsiteX0" fmla="*/ 0 w 14678"/>
                    <a:gd name="connsiteY0" fmla="*/ 0 h 9379"/>
                    <a:gd name="connsiteX1" fmla="*/ 14678 w 14678"/>
                    <a:gd name="connsiteY1" fmla="*/ 7400 h 9379"/>
                    <a:gd name="connsiteX2" fmla="*/ 13535 w 14678"/>
                    <a:gd name="connsiteY2" fmla="*/ 9379 h 9379"/>
                    <a:gd name="connsiteX3" fmla="*/ 0 w 14678"/>
                    <a:gd name="connsiteY3" fmla="*/ 0 h 9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8" h="9379">
                      <a:moveTo>
                        <a:pt x="0" y="0"/>
                      </a:moveTo>
                      <a:lnTo>
                        <a:pt x="14678" y="7400"/>
                      </a:lnTo>
                      <a:lnTo>
                        <a:pt x="13535" y="93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2" name="Freeform 1771">
                  <a:extLst>
                    <a:ext uri="{FF2B5EF4-FFF2-40B4-BE49-F238E27FC236}">
                      <a16:creationId xmlns:a16="http://schemas.microsoft.com/office/drawing/2014/main" id="{8303E06C-AF41-3544-847C-A2B4F336C9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27521" y="4367626"/>
                  <a:ext cx="1050959" cy="141375"/>
                </a:xfrm>
                <a:custGeom>
                  <a:avLst/>
                  <a:gdLst>
                    <a:gd name="connsiteX0" fmla="*/ 2270 w 1050959"/>
                    <a:gd name="connsiteY0" fmla="*/ 0 h 141375"/>
                    <a:gd name="connsiteX1" fmla="*/ 130239 w 1050959"/>
                    <a:gd name="connsiteY1" fmla="*/ 64513 h 141375"/>
                    <a:gd name="connsiteX2" fmla="*/ 525479 w 1050959"/>
                    <a:gd name="connsiteY2" fmla="*/ 139280 h 141375"/>
                    <a:gd name="connsiteX3" fmla="*/ 920720 w 1050959"/>
                    <a:gd name="connsiteY3" fmla="*/ 64513 h 141375"/>
                    <a:gd name="connsiteX4" fmla="*/ 1048689 w 1050959"/>
                    <a:gd name="connsiteY4" fmla="*/ 1 h 141375"/>
                    <a:gd name="connsiteX5" fmla="*/ 1050959 w 1050959"/>
                    <a:gd name="connsiteY5" fmla="*/ 3933 h 141375"/>
                    <a:gd name="connsiteX6" fmla="*/ 896821 w 1050959"/>
                    <a:gd name="connsiteY6" fmla="*/ 75841 h 141375"/>
                    <a:gd name="connsiteX7" fmla="*/ 525480 w 1050959"/>
                    <a:gd name="connsiteY7" fmla="*/ 141375 h 141375"/>
                    <a:gd name="connsiteX8" fmla="*/ 154140 w 1050959"/>
                    <a:gd name="connsiteY8" fmla="*/ 75841 h 141375"/>
                    <a:gd name="connsiteX9" fmla="*/ 0 w 1050959"/>
                    <a:gd name="connsiteY9" fmla="*/ 3932 h 141375"/>
                    <a:gd name="connsiteX10" fmla="*/ 2270 w 1050959"/>
                    <a:gd name="connsiteY10" fmla="*/ 0 h 141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50959" h="141375">
                      <a:moveTo>
                        <a:pt x="2270" y="0"/>
                      </a:moveTo>
                      <a:lnTo>
                        <a:pt x="130239" y="64513"/>
                      </a:lnTo>
                      <a:cubicBezTo>
                        <a:pt x="252619" y="112770"/>
                        <a:pt x="385954" y="139280"/>
                        <a:pt x="525479" y="139280"/>
                      </a:cubicBezTo>
                      <a:cubicBezTo>
                        <a:pt x="665005" y="139280"/>
                        <a:pt x="798339" y="112770"/>
                        <a:pt x="920720" y="64513"/>
                      </a:cubicBezTo>
                      <a:lnTo>
                        <a:pt x="1048689" y="1"/>
                      </a:lnTo>
                      <a:lnTo>
                        <a:pt x="1050959" y="3933"/>
                      </a:lnTo>
                      <a:lnTo>
                        <a:pt x="896821" y="75841"/>
                      </a:lnTo>
                      <a:cubicBezTo>
                        <a:pt x="781031" y="118238"/>
                        <a:pt x="655958" y="141375"/>
                        <a:pt x="525480" y="141375"/>
                      </a:cubicBezTo>
                      <a:cubicBezTo>
                        <a:pt x="395003" y="141375"/>
                        <a:pt x="269930" y="118238"/>
                        <a:pt x="154140" y="75841"/>
                      </a:cubicBezTo>
                      <a:lnTo>
                        <a:pt x="0" y="3932"/>
                      </a:lnTo>
                      <a:lnTo>
                        <a:pt x="227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3" name="Freeform 1772">
                  <a:extLst>
                    <a:ext uri="{FF2B5EF4-FFF2-40B4-BE49-F238E27FC236}">
                      <a16:creationId xmlns:a16="http://schemas.microsoft.com/office/drawing/2014/main" id="{EC66D0F5-8EB2-3A49-9022-26634B5821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55421" y="4734042"/>
                  <a:ext cx="1195168" cy="134958"/>
                </a:xfrm>
                <a:custGeom>
                  <a:avLst/>
                  <a:gdLst>
                    <a:gd name="connsiteX0" fmla="*/ 1195168 w 1195168"/>
                    <a:gd name="connsiteY0" fmla="*/ 0 h 134958"/>
                    <a:gd name="connsiteX1" fmla="*/ 1125592 w 1195168"/>
                    <a:gd name="connsiteY1" fmla="*/ 35075 h 134958"/>
                    <a:gd name="connsiteX2" fmla="*/ 597580 w 1195168"/>
                    <a:gd name="connsiteY2" fmla="*/ 134958 h 134958"/>
                    <a:gd name="connsiteX3" fmla="*/ 69569 w 1195168"/>
                    <a:gd name="connsiteY3" fmla="*/ 35075 h 134958"/>
                    <a:gd name="connsiteX4" fmla="*/ 0 w 1195168"/>
                    <a:gd name="connsiteY4" fmla="*/ 4 h 134958"/>
                    <a:gd name="connsiteX5" fmla="*/ 101404 w 1195168"/>
                    <a:gd name="connsiteY5" fmla="*/ 44070 h 134958"/>
                    <a:gd name="connsiteX6" fmla="*/ 597579 w 1195168"/>
                    <a:gd name="connsiteY6" fmla="*/ 132028 h 134958"/>
                    <a:gd name="connsiteX7" fmla="*/ 1093756 w 1195168"/>
                    <a:gd name="connsiteY7" fmla="*/ 44070 h 134958"/>
                    <a:gd name="connsiteX8" fmla="*/ 1195168 w 1195168"/>
                    <a:gd name="connsiteY8" fmla="*/ 0 h 134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95168" h="134958">
                      <a:moveTo>
                        <a:pt x="1195168" y="0"/>
                      </a:moveTo>
                      <a:lnTo>
                        <a:pt x="1125592" y="35075"/>
                      </a:lnTo>
                      <a:cubicBezTo>
                        <a:pt x="962101" y="99543"/>
                        <a:pt x="783977" y="134958"/>
                        <a:pt x="597580" y="134958"/>
                      </a:cubicBezTo>
                      <a:cubicBezTo>
                        <a:pt x="411184" y="134958"/>
                        <a:pt x="233060" y="99543"/>
                        <a:pt x="69569" y="35075"/>
                      </a:cubicBezTo>
                      <a:lnTo>
                        <a:pt x="0" y="4"/>
                      </a:lnTo>
                      <a:lnTo>
                        <a:pt x="101404" y="44070"/>
                      </a:lnTo>
                      <a:cubicBezTo>
                        <a:pt x="256053" y="100965"/>
                        <a:pt x="423188" y="132028"/>
                        <a:pt x="597579" y="132028"/>
                      </a:cubicBezTo>
                      <a:cubicBezTo>
                        <a:pt x="771971" y="132028"/>
                        <a:pt x="939107" y="100965"/>
                        <a:pt x="1093756" y="44070"/>
                      </a:cubicBezTo>
                      <a:lnTo>
                        <a:pt x="1195168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4" name="Freeform 1773">
                  <a:extLst>
                    <a:ext uri="{FF2B5EF4-FFF2-40B4-BE49-F238E27FC236}">
                      <a16:creationId xmlns:a16="http://schemas.microsoft.com/office/drawing/2014/main" id="{00944327-0C40-904C-A776-25420068A4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05187" y="2503003"/>
                  <a:ext cx="14686" cy="9384"/>
                </a:xfrm>
                <a:custGeom>
                  <a:avLst/>
                  <a:gdLst>
                    <a:gd name="connsiteX0" fmla="*/ 1144 w 14686"/>
                    <a:gd name="connsiteY0" fmla="*/ 0 h 9384"/>
                    <a:gd name="connsiteX1" fmla="*/ 14686 w 14686"/>
                    <a:gd name="connsiteY1" fmla="*/ 9384 h 9384"/>
                    <a:gd name="connsiteX2" fmla="*/ 0 w 14686"/>
                    <a:gd name="connsiteY2" fmla="*/ 1981 h 9384"/>
                    <a:gd name="connsiteX3" fmla="*/ 1144 w 14686"/>
                    <a:gd name="connsiteY3" fmla="*/ 0 h 9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86" h="9384">
                      <a:moveTo>
                        <a:pt x="1144" y="0"/>
                      </a:moveTo>
                      <a:lnTo>
                        <a:pt x="14686" y="9384"/>
                      </a:lnTo>
                      <a:lnTo>
                        <a:pt x="0" y="1981"/>
                      </a:lnTo>
                      <a:lnTo>
                        <a:pt x="1144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5" name="Freeform 1774">
                  <a:extLst>
                    <a:ext uri="{FF2B5EF4-FFF2-40B4-BE49-F238E27FC236}">
                      <a16:creationId xmlns:a16="http://schemas.microsoft.com/office/drawing/2014/main" id="{2355042F-7237-6F42-989F-53D14694F5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86134" y="2503004"/>
                  <a:ext cx="14679" cy="9380"/>
                </a:xfrm>
                <a:custGeom>
                  <a:avLst/>
                  <a:gdLst>
                    <a:gd name="connsiteX0" fmla="*/ 13536 w 14679"/>
                    <a:gd name="connsiteY0" fmla="*/ 0 h 9380"/>
                    <a:gd name="connsiteX1" fmla="*/ 14679 w 14679"/>
                    <a:gd name="connsiteY1" fmla="*/ 1980 h 9380"/>
                    <a:gd name="connsiteX2" fmla="*/ 0 w 14679"/>
                    <a:gd name="connsiteY2" fmla="*/ 9380 h 9380"/>
                    <a:gd name="connsiteX3" fmla="*/ 13536 w 14679"/>
                    <a:gd name="connsiteY3" fmla="*/ 0 h 9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9" h="9380">
                      <a:moveTo>
                        <a:pt x="13536" y="0"/>
                      </a:moveTo>
                      <a:lnTo>
                        <a:pt x="14679" y="1980"/>
                      </a:lnTo>
                      <a:lnTo>
                        <a:pt x="0" y="9380"/>
                      </a:lnTo>
                      <a:lnTo>
                        <a:pt x="13536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6" name="Freeform 1775">
                  <a:extLst>
                    <a:ext uri="{FF2B5EF4-FFF2-40B4-BE49-F238E27FC236}">
                      <a16:creationId xmlns:a16="http://schemas.microsoft.com/office/drawing/2014/main" id="{7982A55C-254D-5144-B050-258662ACA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5352" y="2512384"/>
                  <a:ext cx="50782" cy="35190"/>
                </a:xfrm>
                <a:custGeom>
                  <a:avLst/>
                  <a:gdLst>
                    <a:gd name="connsiteX0" fmla="*/ 50782 w 50782"/>
                    <a:gd name="connsiteY0" fmla="*/ 0 h 35190"/>
                    <a:gd name="connsiteX1" fmla="*/ 0 w 50782"/>
                    <a:gd name="connsiteY1" fmla="*/ 35190 h 35190"/>
                    <a:gd name="connsiteX2" fmla="*/ 47648 w 50782"/>
                    <a:gd name="connsiteY2" fmla="*/ 1580 h 35190"/>
                    <a:gd name="connsiteX3" fmla="*/ 50782 w 50782"/>
                    <a:gd name="connsiteY3" fmla="*/ 0 h 35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782" h="35190">
                      <a:moveTo>
                        <a:pt x="50782" y="0"/>
                      </a:moveTo>
                      <a:lnTo>
                        <a:pt x="0" y="35190"/>
                      </a:lnTo>
                      <a:lnTo>
                        <a:pt x="47648" y="1580"/>
                      </a:lnTo>
                      <a:lnTo>
                        <a:pt x="5078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7" name="Freeform 1776">
                  <a:extLst>
                    <a:ext uri="{FF2B5EF4-FFF2-40B4-BE49-F238E27FC236}">
                      <a16:creationId xmlns:a16="http://schemas.microsoft.com/office/drawing/2014/main" id="{354BB728-E961-7D48-BE36-D3E9590241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9873" y="2512387"/>
                  <a:ext cx="50681" cy="35120"/>
                </a:xfrm>
                <a:custGeom>
                  <a:avLst/>
                  <a:gdLst>
                    <a:gd name="connsiteX0" fmla="*/ 0 w 50681"/>
                    <a:gd name="connsiteY0" fmla="*/ 0 h 35120"/>
                    <a:gd name="connsiteX1" fmla="*/ 3128 w 50681"/>
                    <a:gd name="connsiteY1" fmla="*/ 1577 h 35120"/>
                    <a:gd name="connsiteX2" fmla="*/ 50681 w 50681"/>
                    <a:gd name="connsiteY2" fmla="*/ 35120 h 35120"/>
                    <a:gd name="connsiteX3" fmla="*/ 0 w 50681"/>
                    <a:gd name="connsiteY3" fmla="*/ 0 h 35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681" h="35120">
                      <a:moveTo>
                        <a:pt x="0" y="0"/>
                      </a:moveTo>
                      <a:lnTo>
                        <a:pt x="3128" y="1577"/>
                      </a:lnTo>
                      <a:lnTo>
                        <a:pt x="50681" y="351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8" name="Freeform 1777">
                  <a:extLst>
                    <a:ext uri="{FF2B5EF4-FFF2-40B4-BE49-F238E27FC236}">
                      <a16:creationId xmlns:a16="http://schemas.microsoft.com/office/drawing/2014/main" id="{1B9C3ED1-14A0-114C-80F0-77C23BBE76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70554" y="2547508"/>
                  <a:ext cx="116172" cy="93753"/>
                </a:xfrm>
                <a:custGeom>
                  <a:avLst/>
                  <a:gdLst>
                    <a:gd name="connsiteX0" fmla="*/ 0 w 116172"/>
                    <a:gd name="connsiteY0" fmla="*/ 0 h 93753"/>
                    <a:gd name="connsiteX1" fmla="*/ 69428 w 116172"/>
                    <a:gd name="connsiteY1" fmla="*/ 48112 h 93753"/>
                    <a:gd name="connsiteX2" fmla="*/ 116172 w 116172"/>
                    <a:gd name="connsiteY2" fmla="*/ 93753 h 93753"/>
                    <a:gd name="connsiteX3" fmla="*/ 51742 w 116172"/>
                    <a:gd name="connsiteY3" fmla="*/ 36499 h 93753"/>
                    <a:gd name="connsiteX4" fmla="*/ 0 w 116172"/>
                    <a:gd name="connsiteY4" fmla="*/ 0 h 93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172" h="93753">
                      <a:moveTo>
                        <a:pt x="0" y="0"/>
                      </a:moveTo>
                      <a:lnTo>
                        <a:pt x="69428" y="48112"/>
                      </a:lnTo>
                      <a:lnTo>
                        <a:pt x="116172" y="93753"/>
                      </a:lnTo>
                      <a:lnTo>
                        <a:pt x="51742" y="364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9" name="Freeform 1778">
                  <a:extLst>
                    <a:ext uri="{FF2B5EF4-FFF2-40B4-BE49-F238E27FC236}">
                      <a16:creationId xmlns:a16="http://schemas.microsoft.com/office/drawing/2014/main" id="{3B7E5BA3-93AC-CF48-8642-744554C053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19297" y="2547574"/>
                  <a:ext cx="116055" cy="93666"/>
                </a:xfrm>
                <a:custGeom>
                  <a:avLst/>
                  <a:gdLst>
                    <a:gd name="connsiteX0" fmla="*/ 116055 w 116055"/>
                    <a:gd name="connsiteY0" fmla="*/ 0 h 93666"/>
                    <a:gd name="connsiteX1" fmla="*/ 64408 w 116055"/>
                    <a:gd name="connsiteY1" fmla="*/ 36432 h 93666"/>
                    <a:gd name="connsiteX2" fmla="*/ 0 w 116055"/>
                    <a:gd name="connsiteY2" fmla="*/ 93666 h 93666"/>
                    <a:gd name="connsiteX3" fmla="*/ 46724 w 116055"/>
                    <a:gd name="connsiteY3" fmla="*/ 48045 h 93666"/>
                    <a:gd name="connsiteX4" fmla="*/ 116055 w 116055"/>
                    <a:gd name="connsiteY4" fmla="*/ 0 h 93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055" h="93666">
                      <a:moveTo>
                        <a:pt x="116055" y="0"/>
                      </a:moveTo>
                      <a:lnTo>
                        <a:pt x="64408" y="36432"/>
                      </a:lnTo>
                      <a:lnTo>
                        <a:pt x="0" y="93666"/>
                      </a:lnTo>
                      <a:lnTo>
                        <a:pt x="46724" y="48045"/>
                      </a:lnTo>
                      <a:lnTo>
                        <a:pt x="116055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0" name="Freeform 1779">
                  <a:extLst>
                    <a:ext uri="{FF2B5EF4-FFF2-40B4-BE49-F238E27FC236}">
                      <a16:creationId xmlns:a16="http://schemas.microsoft.com/office/drawing/2014/main" id="{CD660273-FFE1-6541-A5FD-5B60401214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6120" y="2641240"/>
                  <a:ext cx="43177" cy="42160"/>
                </a:xfrm>
                <a:custGeom>
                  <a:avLst/>
                  <a:gdLst>
                    <a:gd name="connsiteX0" fmla="*/ 43177 w 43177"/>
                    <a:gd name="connsiteY0" fmla="*/ 0 h 42160"/>
                    <a:gd name="connsiteX1" fmla="*/ 0 w 43177"/>
                    <a:gd name="connsiteY1" fmla="*/ 42160 h 42160"/>
                    <a:gd name="connsiteX2" fmla="*/ 16976 w 43177"/>
                    <a:gd name="connsiteY2" fmla="*/ 23284 h 42160"/>
                    <a:gd name="connsiteX3" fmla="*/ 43177 w 43177"/>
                    <a:gd name="connsiteY3" fmla="*/ 0 h 42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177" h="42160">
                      <a:moveTo>
                        <a:pt x="43177" y="0"/>
                      </a:moveTo>
                      <a:lnTo>
                        <a:pt x="0" y="42160"/>
                      </a:lnTo>
                      <a:lnTo>
                        <a:pt x="16976" y="23284"/>
                      </a:lnTo>
                      <a:lnTo>
                        <a:pt x="43177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1" name="Freeform 1780">
                  <a:extLst>
                    <a:ext uri="{FF2B5EF4-FFF2-40B4-BE49-F238E27FC236}">
                      <a16:creationId xmlns:a16="http://schemas.microsoft.com/office/drawing/2014/main" id="{32862CD7-B2CA-4F4E-AA0D-7187337B87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86726" y="2641260"/>
                  <a:ext cx="43141" cy="42124"/>
                </a:xfrm>
                <a:custGeom>
                  <a:avLst/>
                  <a:gdLst>
                    <a:gd name="connsiteX0" fmla="*/ 0 w 43141"/>
                    <a:gd name="connsiteY0" fmla="*/ 0 h 42124"/>
                    <a:gd name="connsiteX1" fmla="*/ 26179 w 43141"/>
                    <a:gd name="connsiteY1" fmla="*/ 23264 h 42124"/>
                    <a:gd name="connsiteX2" fmla="*/ 43141 w 43141"/>
                    <a:gd name="connsiteY2" fmla="*/ 42124 h 42124"/>
                    <a:gd name="connsiteX3" fmla="*/ 0 w 43141"/>
                    <a:gd name="connsiteY3" fmla="*/ 0 h 4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141" h="42124">
                      <a:moveTo>
                        <a:pt x="0" y="0"/>
                      </a:moveTo>
                      <a:lnTo>
                        <a:pt x="26179" y="23264"/>
                      </a:lnTo>
                      <a:lnTo>
                        <a:pt x="43141" y="421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2" name="Freeform 1781">
                  <a:extLst>
                    <a:ext uri="{FF2B5EF4-FFF2-40B4-BE49-F238E27FC236}">
                      <a16:creationId xmlns:a16="http://schemas.microsoft.com/office/drawing/2014/main" id="{4ABF8210-07C3-0249-B139-CFB64200A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29867" y="2683385"/>
                  <a:ext cx="60532" cy="67305"/>
                </a:xfrm>
                <a:custGeom>
                  <a:avLst/>
                  <a:gdLst>
                    <a:gd name="connsiteX0" fmla="*/ 0 w 60532"/>
                    <a:gd name="connsiteY0" fmla="*/ 0 h 67305"/>
                    <a:gd name="connsiteX1" fmla="*/ 39774 w 60532"/>
                    <a:gd name="connsiteY1" fmla="*/ 38836 h 67305"/>
                    <a:gd name="connsiteX2" fmla="*/ 60532 w 60532"/>
                    <a:gd name="connsiteY2" fmla="*/ 67305 h 67305"/>
                    <a:gd name="connsiteX3" fmla="*/ 0 w 60532"/>
                    <a:gd name="connsiteY3" fmla="*/ 0 h 67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532" h="67305">
                      <a:moveTo>
                        <a:pt x="0" y="0"/>
                      </a:moveTo>
                      <a:lnTo>
                        <a:pt x="39774" y="38836"/>
                      </a:lnTo>
                      <a:lnTo>
                        <a:pt x="60532" y="673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3" name="Freeform 1782">
                  <a:extLst>
                    <a:ext uri="{FF2B5EF4-FFF2-40B4-BE49-F238E27FC236}">
                      <a16:creationId xmlns:a16="http://schemas.microsoft.com/office/drawing/2014/main" id="{00822A1D-36C3-CA4F-92F0-33A517F386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5613" y="2683401"/>
                  <a:ext cx="60507" cy="67277"/>
                </a:xfrm>
                <a:custGeom>
                  <a:avLst/>
                  <a:gdLst>
                    <a:gd name="connsiteX0" fmla="*/ 60507 w 60507"/>
                    <a:gd name="connsiteY0" fmla="*/ 0 h 67277"/>
                    <a:gd name="connsiteX1" fmla="*/ 0 w 60507"/>
                    <a:gd name="connsiteY1" fmla="*/ 67277 h 67277"/>
                    <a:gd name="connsiteX2" fmla="*/ 20749 w 60507"/>
                    <a:gd name="connsiteY2" fmla="*/ 38820 h 67277"/>
                    <a:gd name="connsiteX3" fmla="*/ 60507 w 60507"/>
                    <a:gd name="connsiteY3" fmla="*/ 0 h 67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507" h="67277">
                      <a:moveTo>
                        <a:pt x="60507" y="0"/>
                      </a:moveTo>
                      <a:lnTo>
                        <a:pt x="0" y="67277"/>
                      </a:lnTo>
                      <a:lnTo>
                        <a:pt x="20749" y="38820"/>
                      </a:lnTo>
                      <a:lnTo>
                        <a:pt x="60507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4" name="Freeform 1783">
                  <a:extLst>
                    <a:ext uri="{FF2B5EF4-FFF2-40B4-BE49-F238E27FC236}">
                      <a16:creationId xmlns:a16="http://schemas.microsoft.com/office/drawing/2014/main" id="{254D88A4-5D30-C143-8A6D-7844AAFBA4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79192" y="2750678"/>
                  <a:ext cx="36421" cy="49953"/>
                </a:xfrm>
                <a:custGeom>
                  <a:avLst/>
                  <a:gdLst>
                    <a:gd name="connsiteX0" fmla="*/ 36421 w 36421"/>
                    <a:gd name="connsiteY0" fmla="*/ 0 h 49953"/>
                    <a:gd name="connsiteX1" fmla="*/ 0 w 36421"/>
                    <a:gd name="connsiteY1" fmla="*/ 49953 h 49953"/>
                    <a:gd name="connsiteX2" fmla="*/ 32852 w 36421"/>
                    <a:gd name="connsiteY2" fmla="*/ 3969 h 49953"/>
                    <a:gd name="connsiteX3" fmla="*/ 36421 w 36421"/>
                    <a:gd name="connsiteY3" fmla="*/ 0 h 4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21" h="49953">
                      <a:moveTo>
                        <a:pt x="36421" y="0"/>
                      </a:moveTo>
                      <a:lnTo>
                        <a:pt x="0" y="49953"/>
                      </a:lnTo>
                      <a:lnTo>
                        <a:pt x="32852" y="3969"/>
                      </a:lnTo>
                      <a:lnTo>
                        <a:pt x="36421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5" name="Freeform 1784">
                  <a:extLst>
                    <a:ext uri="{FF2B5EF4-FFF2-40B4-BE49-F238E27FC236}">
                      <a16:creationId xmlns:a16="http://schemas.microsoft.com/office/drawing/2014/main" id="{E58867AF-E275-7E47-A4E9-3FE1E67DE4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90399" y="2750690"/>
                  <a:ext cx="36313" cy="49805"/>
                </a:xfrm>
                <a:custGeom>
                  <a:avLst/>
                  <a:gdLst>
                    <a:gd name="connsiteX0" fmla="*/ 0 w 36313"/>
                    <a:gd name="connsiteY0" fmla="*/ 0 h 49805"/>
                    <a:gd name="connsiteX1" fmla="*/ 3558 w 36313"/>
                    <a:gd name="connsiteY1" fmla="*/ 3957 h 49805"/>
                    <a:gd name="connsiteX2" fmla="*/ 36313 w 36313"/>
                    <a:gd name="connsiteY2" fmla="*/ 49805 h 49805"/>
                    <a:gd name="connsiteX3" fmla="*/ 0 w 36313"/>
                    <a:gd name="connsiteY3" fmla="*/ 0 h 49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313" h="49805">
                      <a:moveTo>
                        <a:pt x="0" y="0"/>
                      </a:moveTo>
                      <a:lnTo>
                        <a:pt x="3558" y="3957"/>
                      </a:lnTo>
                      <a:lnTo>
                        <a:pt x="36313" y="498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6" name="Freeform 1785">
                  <a:extLst>
                    <a:ext uri="{FF2B5EF4-FFF2-40B4-BE49-F238E27FC236}">
                      <a16:creationId xmlns:a16="http://schemas.microsoft.com/office/drawing/2014/main" id="{959103D0-C6E8-8C46-82C7-B85C08278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26712" y="2800495"/>
                  <a:ext cx="78899" cy="126815"/>
                </a:xfrm>
                <a:custGeom>
                  <a:avLst/>
                  <a:gdLst>
                    <a:gd name="connsiteX0" fmla="*/ 0 w 78899"/>
                    <a:gd name="connsiteY0" fmla="*/ 0 h 126815"/>
                    <a:gd name="connsiteX1" fmla="*/ 49935 w 78899"/>
                    <a:gd name="connsiteY1" fmla="*/ 68487 h 126815"/>
                    <a:gd name="connsiteX2" fmla="*/ 78899 w 78899"/>
                    <a:gd name="connsiteY2" fmla="*/ 126815 h 126815"/>
                    <a:gd name="connsiteX3" fmla="*/ 37868 w 78899"/>
                    <a:gd name="connsiteY3" fmla="*/ 53005 h 126815"/>
                    <a:gd name="connsiteX4" fmla="*/ 0 w 78899"/>
                    <a:gd name="connsiteY4" fmla="*/ 0 h 126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899" h="126815">
                      <a:moveTo>
                        <a:pt x="0" y="0"/>
                      </a:moveTo>
                      <a:lnTo>
                        <a:pt x="49935" y="68487"/>
                      </a:lnTo>
                      <a:lnTo>
                        <a:pt x="78899" y="126815"/>
                      </a:lnTo>
                      <a:lnTo>
                        <a:pt x="37868" y="530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7" name="Freeform 1786">
                  <a:extLst>
                    <a:ext uri="{FF2B5EF4-FFF2-40B4-BE49-F238E27FC236}">
                      <a16:creationId xmlns:a16="http://schemas.microsoft.com/office/drawing/2014/main" id="{BB3EC116-AECB-894C-9936-3C338FBC27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00409" y="2800630"/>
                  <a:ext cx="78783" cy="126646"/>
                </a:xfrm>
                <a:custGeom>
                  <a:avLst/>
                  <a:gdLst>
                    <a:gd name="connsiteX0" fmla="*/ 78783 w 78783"/>
                    <a:gd name="connsiteY0" fmla="*/ 0 h 126646"/>
                    <a:gd name="connsiteX1" fmla="*/ 41012 w 78783"/>
                    <a:gd name="connsiteY1" fmla="*/ 52869 h 126646"/>
                    <a:gd name="connsiteX2" fmla="*/ 0 w 78783"/>
                    <a:gd name="connsiteY2" fmla="*/ 126646 h 126646"/>
                    <a:gd name="connsiteX3" fmla="*/ 28947 w 78783"/>
                    <a:gd name="connsiteY3" fmla="*/ 68351 h 126646"/>
                    <a:gd name="connsiteX4" fmla="*/ 78783 w 78783"/>
                    <a:gd name="connsiteY4" fmla="*/ 0 h 12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83" h="126646">
                      <a:moveTo>
                        <a:pt x="78783" y="0"/>
                      </a:moveTo>
                      <a:lnTo>
                        <a:pt x="41012" y="52869"/>
                      </a:lnTo>
                      <a:lnTo>
                        <a:pt x="0" y="126646"/>
                      </a:lnTo>
                      <a:lnTo>
                        <a:pt x="28947" y="68351"/>
                      </a:lnTo>
                      <a:lnTo>
                        <a:pt x="7878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8" name="Freeform 1787">
                  <a:extLst>
                    <a:ext uri="{FF2B5EF4-FFF2-40B4-BE49-F238E27FC236}">
                      <a16:creationId xmlns:a16="http://schemas.microsoft.com/office/drawing/2014/main" id="{04F8A111-3A17-F145-9DF6-0290FBC53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72203" y="2927277"/>
                  <a:ext cx="28206" cy="56801"/>
                </a:xfrm>
                <a:custGeom>
                  <a:avLst/>
                  <a:gdLst>
                    <a:gd name="connsiteX0" fmla="*/ 28206 w 28206"/>
                    <a:gd name="connsiteY0" fmla="*/ 0 h 56801"/>
                    <a:gd name="connsiteX1" fmla="*/ 0 w 28206"/>
                    <a:gd name="connsiteY1" fmla="*/ 56801 h 56801"/>
                    <a:gd name="connsiteX2" fmla="*/ 9896 w 28206"/>
                    <a:gd name="connsiteY2" fmla="*/ 32937 h 56801"/>
                    <a:gd name="connsiteX3" fmla="*/ 28206 w 28206"/>
                    <a:gd name="connsiteY3" fmla="*/ 0 h 56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206" h="56801">
                      <a:moveTo>
                        <a:pt x="28206" y="0"/>
                      </a:moveTo>
                      <a:lnTo>
                        <a:pt x="0" y="56801"/>
                      </a:lnTo>
                      <a:lnTo>
                        <a:pt x="9896" y="32937"/>
                      </a:lnTo>
                      <a:lnTo>
                        <a:pt x="28206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9" name="Freeform 1788">
                  <a:extLst>
                    <a:ext uri="{FF2B5EF4-FFF2-40B4-BE49-F238E27FC236}">
                      <a16:creationId xmlns:a16="http://schemas.microsoft.com/office/drawing/2014/main" id="{70351964-1BAF-0C41-A973-18B563A65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05611" y="2927310"/>
                  <a:ext cx="28176" cy="56741"/>
                </a:xfrm>
                <a:custGeom>
                  <a:avLst/>
                  <a:gdLst>
                    <a:gd name="connsiteX0" fmla="*/ 0 w 28176"/>
                    <a:gd name="connsiteY0" fmla="*/ 0 h 56741"/>
                    <a:gd name="connsiteX1" fmla="*/ 18291 w 28176"/>
                    <a:gd name="connsiteY1" fmla="*/ 32904 h 56741"/>
                    <a:gd name="connsiteX2" fmla="*/ 28176 w 28176"/>
                    <a:gd name="connsiteY2" fmla="*/ 56741 h 56741"/>
                    <a:gd name="connsiteX3" fmla="*/ 0 w 28176"/>
                    <a:gd name="connsiteY3" fmla="*/ 0 h 56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76" h="56741">
                      <a:moveTo>
                        <a:pt x="0" y="0"/>
                      </a:moveTo>
                      <a:lnTo>
                        <a:pt x="18291" y="32904"/>
                      </a:lnTo>
                      <a:lnTo>
                        <a:pt x="28176" y="567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0" name="Freeform 1789">
                  <a:extLst>
                    <a:ext uri="{FF2B5EF4-FFF2-40B4-BE49-F238E27FC236}">
                      <a16:creationId xmlns:a16="http://schemas.microsoft.com/office/drawing/2014/main" id="{E71B8770-8D81-2F44-9477-15DC02A47A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33787" y="2984050"/>
                  <a:ext cx="82369" cy="277840"/>
                </a:xfrm>
                <a:custGeom>
                  <a:avLst/>
                  <a:gdLst>
                    <a:gd name="connsiteX0" fmla="*/ 0 w 82369"/>
                    <a:gd name="connsiteY0" fmla="*/ 0 h 277840"/>
                    <a:gd name="connsiteX1" fmla="*/ 24302 w 82369"/>
                    <a:gd name="connsiteY1" fmla="*/ 48941 h 277840"/>
                    <a:gd name="connsiteX2" fmla="*/ 77273 w 82369"/>
                    <a:gd name="connsiteY2" fmla="*/ 227292 h 277840"/>
                    <a:gd name="connsiteX3" fmla="*/ 82369 w 82369"/>
                    <a:gd name="connsiteY3" fmla="*/ 277840 h 277840"/>
                    <a:gd name="connsiteX4" fmla="*/ 71367 w 82369"/>
                    <a:gd name="connsiteY4" fmla="*/ 209680 h 277840"/>
                    <a:gd name="connsiteX5" fmla="*/ 37263 w 82369"/>
                    <a:gd name="connsiteY5" fmla="*/ 89863 h 277840"/>
                    <a:gd name="connsiteX6" fmla="*/ 0 w 82369"/>
                    <a:gd name="connsiteY6" fmla="*/ 0 h 277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369" h="277840">
                      <a:moveTo>
                        <a:pt x="0" y="0"/>
                      </a:moveTo>
                      <a:lnTo>
                        <a:pt x="24302" y="48941"/>
                      </a:lnTo>
                      <a:cubicBezTo>
                        <a:pt x="46866" y="106163"/>
                        <a:pt x="64685" y="165775"/>
                        <a:pt x="77273" y="227292"/>
                      </a:cubicBezTo>
                      <a:lnTo>
                        <a:pt x="82369" y="277840"/>
                      </a:lnTo>
                      <a:lnTo>
                        <a:pt x="71367" y="209680"/>
                      </a:lnTo>
                      <a:cubicBezTo>
                        <a:pt x="62270" y="168819"/>
                        <a:pt x="50854" y="128832"/>
                        <a:pt x="37263" y="8986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1" name="Freeform 1790">
                  <a:extLst>
                    <a:ext uri="{FF2B5EF4-FFF2-40B4-BE49-F238E27FC236}">
                      <a16:creationId xmlns:a16="http://schemas.microsoft.com/office/drawing/2014/main" id="{2B15F478-FC2A-5D46-B947-D509D93B5B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89851" y="2984078"/>
                  <a:ext cx="82352" cy="277771"/>
                </a:xfrm>
                <a:custGeom>
                  <a:avLst/>
                  <a:gdLst>
                    <a:gd name="connsiteX0" fmla="*/ 82352 w 82352"/>
                    <a:gd name="connsiteY0" fmla="*/ 0 h 277771"/>
                    <a:gd name="connsiteX1" fmla="*/ 45099 w 82352"/>
                    <a:gd name="connsiteY1" fmla="*/ 89836 h 277771"/>
                    <a:gd name="connsiteX2" fmla="*/ 10996 w 82352"/>
                    <a:gd name="connsiteY2" fmla="*/ 209653 h 277771"/>
                    <a:gd name="connsiteX3" fmla="*/ 0 w 82352"/>
                    <a:gd name="connsiteY3" fmla="*/ 277771 h 277771"/>
                    <a:gd name="connsiteX4" fmla="*/ 5092 w 82352"/>
                    <a:gd name="connsiteY4" fmla="*/ 227265 h 277771"/>
                    <a:gd name="connsiteX5" fmla="*/ 58063 w 82352"/>
                    <a:gd name="connsiteY5" fmla="*/ 48914 h 277771"/>
                    <a:gd name="connsiteX6" fmla="*/ 82352 w 82352"/>
                    <a:gd name="connsiteY6" fmla="*/ 0 h 277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352" h="277771">
                      <a:moveTo>
                        <a:pt x="82352" y="0"/>
                      </a:moveTo>
                      <a:lnTo>
                        <a:pt x="45099" y="89836"/>
                      </a:lnTo>
                      <a:cubicBezTo>
                        <a:pt x="31509" y="128805"/>
                        <a:pt x="20092" y="168792"/>
                        <a:pt x="10996" y="209653"/>
                      </a:cubicBezTo>
                      <a:lnTo>
                        <a:pt x="0" y="277771"/>
                      </a:lnTo>
                      <a:lnTo>
                        <a:pt x="5092" y="227265"/>
                      </a:lnTo>
                      <a:cubicBezTo>
                        <a:pt x="17680" y="165748"/>
                        <a:pt x="35499" y="106136"/>
                        <a:pt x="58063" y="48914"/>
                      </a:cubicBezTo>
                      <a:lnTo>
                        <a:pt x="8235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2" name="Freeform 1791">
                  <a:extLst>
                    <a:ext uri="{FF2B5EF4-FFF2-40B4-BE49-F238E27FC236}">
                      <a16:creationId xmlns:a16="http://schemas.microsoft.com/office/drawing/2014/main" id="{4E26A764-03F5-F94E-87B4-8E380702FE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7197" y="3261849"/>
                  <a:ext cx="12654" cy="125529"/>
                </a:xfrm>
                <a:custGeom>
                  <a:avLst/>
                  <a:gdLst>
                    <a:gd name="connsiteX0" fmla="*/ 12654 w 12654"/>
                    <a:gd name="connsiteY0" fmla="*/ 0 h 125529"/>
                    <a:gd name="connsiteX1" fmla="*/ 0 w 12654"/>
                    <a:gd name="connsiteY1" fmla="*/ 125529 h 125529"/>
                    <a:gd name="connsiteX2" fmla="*/ 3463 w 12654"/>
                    <a:gd name="connsiteY2" fmla="*/ 56943 h 125529"/>
                    <a:gd name="connsiteX3" fmla="*/ 12654 w 12654"/>
                    <a:gd name="connsiteY3" fmla="*/ 0 h 125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54" h="125529">
                      <a:moveTo>
                        <a:pt x="12654" y="0"/>
                      </a:moveTo>
                      <a:lnTo>
                        <a:pt x="0" y="125529"/>
                      </a:lnTo>
                      <a:lnTo>
                        <a:pt x="3463" y="56943"/>
                      </a:lnTo>
                      <a:lnTo>
                        <a:pt x="12654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3" name="Freeform 1792">
                  <a:extLst>
                    <a:ext uri="{FF2B5EF4-FFF2-40B4-BE49-F238E27FC236}">
                      <a16:creationId xmlns:a16="http://schemas.microsoft.com/office/drawing/2014/main" id="{2AA5F450-809F-3445-BD07-D5D53A763A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16156" y="3261891"/>
                  <a:ext cx="12645" cy="125441"/>
                </a:xfrm>
                <a:custGeom>
                  <a:avLst/>
                  <a:gdLst>
                    <a:gd name="connsiteX0" fmla="*/ 0 w 12645"/>
                    <a:gd name="connsiteY0" fmla="*/ 0 h 125441"/>
                    <a:gd name="connsiteX1" fmla="*/ 9184 w 12645"/>
                    <a:gd name="connsiteY1" fmla="*/ 56901 h 125441"/>
                    <a:gd name="connsiteX2" fmla="*/ 12645 w 12645"/>
                    <a:gd name="connsiteY2" fmla="*/ 125441 h 125441"/>
                    <a:gd name="connsiteX3" fmla="*/ 0 w 12645"/>
                    <a:gd name="connsiteY3" fmla="*/ 0 h 125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45" h="125441">
                      <a:moveTo>
                        <a:pt x="0" y="0"/>
                      </a:moveTo>
                      <a:lnTo>
                        <a:pt x="9184" y="56901"/>
                      </a:lnTo>
                      <a:lnTo>
                        <a:pt x="12645" y="1254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4" name="Freeform 1793">
                  <a:extLst>
                    <a:ext uri="{FF2B5EF4-FFF2-40B4-BE49-F238E27FC236}">
                      <a16:creationId xmlns:a16="http://schemas.microsoft.com/office/drawing/2014/main" id="{5C0A3E66-5B5E-BD4B-AC9A-E15161F7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7197" y="3470623"/>
                  <a:ext cx="12655" cy="125532"/>
                </a:xfrm>
                <a:custGeom>
                  <a:avLst/>
                  <a:gdLst>
                    <a:gd name="connsiteX0" fmla="*/ 0 w 12655"/>
                    <a:gd name="connsiteY0" fmla="*/ 0 h 125532"/>
                    <a:gd name="connsiteX1" fmla="*/ 12655 w 12655"/>
                    <a:gd name="connsiteY1" fmla="*/ 125532 h 125532"/>
                    <a:gd name="connsiteX2" fmla="*/ 3463 w 12655"/>
                    <a:gd name="connsiteY2" fmla="*/ 68587 h 125532"/>
                    <a:gd name="connsiteX3" fmla="*/ 0 w 12655"/>
                    <a:gd name="connsiteY3" fmla="*/ 0 h 125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55" h="125532">
                      <a:moveTo>
                        <a:pt x="0" y="0"/>
                      </a:moveTo>
                      <a:lnTo>
                        <a:pt x="12655" y="125532"/>
                      </a:lnTo>
                      <a:lnTo>
                        <a:pt x="3463" y="685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5" name="Freeform 1794">
                  <a:extLst>
                    <a:ext uri="{FF2B5EF4-FFF2-40B4-BE49-F238E27FC236}">
                      <a16:creationId xmlns:a16="http://schemas.microsoft.com/office/drawing/2014/main" id="{B3C2DD33-44E2-1A40-B2A6-16C33B1BBB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16156" y="3470669"/>
                  <a:ext cx="12645" cy="125444"/>
                </a:xfrm>
                <a:custGeom>
                  <a:avLst/>
                  <a:gdLst>
                    <a:gd name="connsiteX0" fmla="*/ 12645 w 12645"/>
                    <a:gd name="connsiteY0" fmla="*/ 0 h 125444"/>
                    <a:gd name="connsiteX1" fmla="*/ 9184 w 12645"/>
                    <a:gd name="connsiteY1" fmla="*/ 68541 h 125444"/>
                    <a:gd name="connsiteX2" fmla="*/ 0 w 12645"/>
                    <a:gd name="connsiteY2" fmla="*/ 125444 h 125444"/>
                    <a:gd name="connsiteX3" fmla="*/ 12645 w 12645"/>
                    <a:gd name="connsiteY3" fmla="*/ 0 h 125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45" h="125444">
                      <a:moveTo>
                        <a:pt x="12645" y="0"/>
                      </a:moveTo>
                      <a:lnTo>
                        <a:pt x="9184" y="68541"/>
                      </a:lnTo>
                      <a:lnTo>
                        <a:pt x="0" y="125444"/>
                      </a:lnTo>
                      <a:lnTo>
                        <a:pt x="12645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6" name="Freeform 1795">
                  <a:extLst>
                    <a:ext uri="{FF2B5EF4-FFF2-40B4-BE49-F238E27FC236}">
                      <a16:creationId xmlns:a16="http://schemas.microsoft.com/office/drawing/2014/main" id="{183648D3-1D72-6C4E-BF2C-45D6FA296F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33788" y="3596113"/>
                  <a:ext cx="82368" cy="277834"/>
                </a:xfrm>
                <a:custGeom>
                  <a:avLst/>
                  <a:gdLst>
                    <a:gd name="connsiteX0" fmla="*/ 82368 w 82368"/>
                    <a:gd name="connsiteY0" fmla="*/ 0 h 277834"/>
                    <a:gd name="connsiteX1" fmla="*/ 77272 w 82368"/>
                    <a:gd name="connsiteY1" fmla="*/ 50545 h 277834"/>
                    <a:gd name="connsiteX2" fmla="*/ 24301 w 82368"/>
                    <a:gd name="connsiteY2" fmla="*/ 228896 h 277834"/>
                    <a:gd name="connsiteX3" fmla="*/ 0 w 82368"/>
                    <a:gd name="connsiteY3" fmla="*/ 277834 h 277834"/>
                    <a:gd name="connsiteX4" fmla="*/ 37262 w 82368"/>
                    <a:gd name="connsiteY4" fmla="*/ 187975 h 277834"/>
                    <a:gd name="connsiteX5" fmla="*/ 71366 w 82368"/>
                    <a:gd name="connsiteY5" fmla="*/ 68158 h 277834"/>
                    <a:gd name="connsiteX6" fmla="*/ 82368 w 82368"/>
                    <a:gd name="connsiteY6" fmla="*/ 0 h 277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368" h="277834">
                      <a:moveTo>
                        <a:pt x="82368" y="0"/>
                      </a:moveTo>
                      <a:lnTo>
                        <a:pt x="77272" y="50545"/>
                      </a:lnTo>
                      <a:cubicBezTo>
                        <a:pt x="64684" y="112062"/>
                        <a:pt x="46865" y="171674"/>
                        <a:pt x="24301" y="228896"/>
                      </a:cubicBezTo>
                      <a:lnTo>
                        <a:pt x="0" y="277834"/>
                      </a:lnTo>
                      <a:lnTo>
                        <a:pt x="37262" y="187975"/>
                      </a:lnTo>
                      <a:cubicBezTo>
                        <a:pt x="50853" y="149007"/>
                        <a:pt x="62269" y="109019"/>
                        <a:pt x="71366" y="68158"/>
                      </a:cubicBezTo>
                      <a:lnTo>
                        <a:pt x="82368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7" name="Freeform 1796">
                  <a:extLst>
                    <a:ext uri="{FF2B5EF4-FFF2-40B4-BE49-F238E27FC236}">
                      <a16:creationId xmlns:a16="http://schemas.microsoft.com/office/drawing/2014/main" id="{B12B0EAC-5FCD-0042-A147-153AF0E765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89852" y="3596156"/>
                  <a:ext cx="82349" cy="277765"/>
                </a:xfrm>
                <a:custGeom>
                  <a:avLst/>
                  <a:gdLst>
                    <a:gd name="connsiteX0" fmla="*/ 0 w 82349"/>
                    <a:gd name="connsiteY0" fmla="*/ 0 h 277765"/>
                    <a:gd name="connsiteX1" fmla="*/ 10995 w 82349"/>
                    <a:gd name="connsiteY1" fmla="*/ 68116 h 277765"/>
                    <a:gd name="connsiteX2" fmla="*/ 45098 w 82349"/>
                    <a:gd name="connsiteY2" fmla="*/ 187933 h 277765"/>
                    <a:gd name="connsiteX3" fmla="*/ 82349 w 82349"/>
                    <a:gd name="connsiteY3" fmla="*/ 277765 h 277765"/>
                    <a:gd name="connsiteX4" fmla="*/ 58062 w 82349"/>
                    <a:gd name="connsiteY4" fmla="*/ 228854 h 277765"/>
                    <a:gd name="connsiteX5" fmla="*/ 5091 w 82349"/>
                    <a:gd name="connsiteY5" fmla="*/ 50503 h 277765"/>
                    <a:gd name="connsiteX6" fmla="*/ 0 w 82349"/>
                    <a:gd name="connsiteY6" fmla="*/ 0 h 2777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349" h="277765">
                      <a:moveTo>
                        <a:pt x="0" y="0"/>
                      </a:moveTo>
                      <a:lnTo>
                        <a:pt x="10995" y="68116"/>
                      </a:lnTo>
                      <a:cubicBezTo>
                        <a:pt x="20091" y="108977"/>
                        <a:pt x="31508" y="148965"/>
                        <a:pt x="45098" y="187933"/>
                      </a:cubicBezTo>
                      <a:lnTo>
                        <a:pt x="82349" y="277765"/>
                      </a:lnTo>
                      <a:lnTo>
                        <a:pt x="58062" y="228854"/>
                      </a:lnTo>
                      <a:cubicBezTo>
                        <a:pt x="35498" y="171632"/>
                        <a:pt x="17679" y="112020"/>
                        <a:pt x="5091" y="5050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8" name="Freeform 1797">
                  <a:extLst>
                    <a:ext uri="{FF2B5EF4-FFF2-40B4-BE49-F238E27FC236}">
                      <a16:creationId xmlns:a16="http://schemas.microsoft.com/office/drawing/2014/main" id="{C7C149D3-930C-4445-9106-58C4838A37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72201" y="3873921"/>
                  <a:ext cx="28209" cy="56809"/>
                </a:xfrm>
                <a:custGeom>
                  <a:avLst/>
                  <a:gdLst>
                    <a:gd name="connsiteX0" fmla="*/ 0 w 28209"/>
                    <a:gd name="connsiteY0" fmla="*/ 0 h 56809"/>
                    <a:gd name="connsiteX1" fmla="*/ 28209 w 28209"/>
                    <a:gd name="connsiteY1" fmla="*/ 56809 h 56809"/>
                    <a:gd name="connsiteX2" fmla="*/ 9898 w 28209"/>
                    <a:gd name="connsiteY2" fmla="*/ 23868 h 56809"/>
                    <a:gd name="connsiteX3" fmla="*/ 0 w 28209"/>
                    <a:gd name="connsiteY3" fmla="*/ 0 h 56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209" h="56809">
                      <a:moveTo>
                        <a:pt x="0" y="0"/>
                      </a:moveTo>
                      <a:lnTo>
                        <a:pt x="28209" y="56809"/>
                      </a:lnTo>
                      <a:lnTo>
                        <a:pt x="9898" y="23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9" name="Freeform 1798">
                  <a:extLst>
                    <a:ext uri="{FF2B5EF4-FFF2-40B4-BE49-F238E27FC236}">
                      <a16:creationId xmlns:a16="http://schemas.microsoft.com/office/drawing/2014/main" id="{F6F3265F-E608-B74D-95B4-1EBA1EB7F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05609" y="3873947"/>
                  <a:ext cx="28179" cy="56748"/>
                </a:xfrm>
                <a:custGeom>
                  <a:avLst/>
                  <a:gdLst>
                    <a:gd name="connsiteX0" fmla="*/ 28179 w 28179"/>
                    <a:gd name="connsiteY0" fmla="*/ 0 h 56748"/>
                    <a:gd name="connsiteX1" fmla="*/ 18293 w 28179"/>
                    <a:gd name="connsiteY1" fmla="*/ 23841 h 56748"/>
                    <a:gd name="connsiteX2" fmla="*/ 0 w 28179"/>
                    <a:gd name="connsiteY2" fmla="*/ 56748 h 56748"/>
                    <a:gd name="connsiteX3" fmla="*/ 28179 w 28179"/>
                    <a:gd name="connsiteY3" fmla="*/ 0 h 56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79" h="56748">
                      <a:moveTo>
                        <a:pt x="28179" y="0"/>
                      </a:moveTo>
                      <a:lnTo>
                        <a:pt x="18293" y="23841"/>
                      </a:lnTo>
                      <a:lnTo>
                        <a:pt x="0" y="56748"/>
                      </a:lnTo>
                      <a:lnTo>
                        <a:pt x="28179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0" name="Freeform 1799">
                  <a:extLst>
                    <a:ext uri="{FF2B5EF4-FFF2-40B4-BE49-F238E27FC236}">
                      <a16:creationId xmlns:a16="http://schemas.microsoft.com/office/drawing/2014/main" id="{D26A9487-FCF1-0146-B178-B39BA75AF4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26729" y="3930696"/>
                  <a:ext cx="78880" cy="126789"/>
                </a:xfrm>
                <a:custGeom>
                  <a:avLst/>
                  <a:gdLst>
                    <a:gd name="connsiteX0" fmla="*/ 78880 w 78880"/>
                    <a:gd name="connsiteY0" fmla="*/ 0 h 126789"/>
                    <a:gd name="connsiteX1" fmla="*/ 49918 w 78880"/>
                    <a:gd name="connsiteY1" fmla="*/ 58325 h 126789"/>
                    <a:gd name="connsiteX2" fmla="*/ 0 w 78880"/>
                    <a:gd name="connsiteY2" fmla="*/ 126789 h 126789"/>
                    <a:gd name="connsiteX3" fmla="*/ 37851 w 78880"/>
                    <a:gd name="connsiteY3" fmla="*/ 73807 h 126789"/>
                    <a:gd name="connsiteX4" fmla="*/ 78880 w 78880"/>
                    <a:gd name="connsiteY4" fmla="*/ 0 h 126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880" h="126789">
                      <a:moveTo>
                        <a:pt x="78880" y="0"/>
                      </a:moveTo>
                      <a:lnTo>
                        <a:pt x="49918" y="58325"/>
                      </a:lnTo>
                      <a:lnTo>
                        <a:pt x="0" y="126789"/>
                      </a:lnTo>
                      <a:lnTo>
                        <a:pt x="37851" y="73807"/>
                      </a:lnTo>
                      <a:lnTo>
                        <a:pt x="7888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1" name="Freeform 1800">
                  <a:extLst>
                    <a:ext uri="{FF2B5EF4-FFF2-40B4-BE49-F238E27FC236}">
                      <a16:creationId xmlns:a16="http://schemas.microsoft.com/office/drawing/2014/main" id="{A2C60C30-E9A9-214D-A3BD-7648CF53C6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00410" y="3930730"/>
                  <a:ext cx="78765" cy="126619"/>
                </a:xfrm>
                <a:custGeom>
                  <a:avLst/>
                  <a:gdLst>
                    <a:gd name="connsiteX0" fmla="*/ 0 w 78765"/>
                    <a:gd name="connsiteY0" fmla="*/ 0 h 126619"/>
                    <a:gd name="connsiteX1" fmla="*/ 41011 w 78765"/>
                    <a:gd name="connsiteY1" fmla="*/ 73773 h 126619"/>
                    <a:gd name="connsiteX2" fmla="*/ 78765 w 78765"/>
                    <a:gd name="connsiteY2" fmla="*/ 126619 h 126619"/>
                    <a:gd name="connsiteX3" fmla="*/ 28946 w 78765"/>
                    <a:gd name="connsiteY3" fmla="*/ 58291 h 126619"/>
                    <a:gd name="connsiteX4" fmla="*/ 0 w 78765"/>
                    <a:gd name="connsiteY4" fmla="*/ 0 h 126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65" h="126619">
                      <a:moveTo>
                        <a:pt x="0" y="0"/>
                      </a:moveTo>
                      <a:lnTo>
                        <a:pt x="41011" y="73773"/>
                      </a:lnTo>
                      <a:lnTo>
                        <a:pt x="78765" y="126619"/>
                      </a:lnTo>
                      <a:lnTo>
                        <a:pt x="28946" y="582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2" name="Freeform 1801">
                  <a:extLst>
                    <a:ext uri="{FF2B5EF4-FFF2-40B4-BE49-F238E27FC236}">
                      <a16:creationId xmlns:a16="http://schemas.microsoft.com/office/drawing/2014/main" id="{66DFD840-39B8-E84F-B48D-156E3ACA08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79175" y="4057349"/>
                  <a:ext cx="36441" cy="49979"/>
                </a:xfrm>
                <a:custGeom>
                  <a:avLst/>
                  <a:gdLst>
                    <a:gd name="connsiteX0" fmla="*/ 0 w 36441"/>
                    <a:gd name="connsiteY0" fmla="*/ 0 h 49979"/>
                    <a:gd name="connsiteX1" fmla="*/ 36441 w 36441"/>
                    <a:gd name="connsiteY1" fmla="*/ 49979 h 49979"/>
                    <a:gd name="connsiteX2" fmla="*/ 32869 w 36441"/>
                    <a:gd name="connsiteY2" fmla="*/ 46007 h 49979"/>
                    <a:gd name="connsiteX3" fmla="*/ 0 w 36441"/>
                    <a:gd name="connsiteY3" fmla="*/ 0 h 49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41" h="49979">
                      <a:moveTo>
                        <a:pt x="0" y="0"/>
                      </a:moveTo>
                      <a:lnTo>
                        <a:pt x="36441" y="49979"/>
                      </a:lnTo>
                      <a:lnTo>
                        <a:pt x="32869" y="460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3" name="Freeform 1802">
                  <a:extLst>
                    <a:ext uri="{FF2B5EF4-FFF2-40B4-BE49-F238E27FC236}">
                      <a16:creationId xmlns:a16="http://schemas.microsoft.com/office/drawing/2014/main" id="{F4B368B0-B153-6248-9D31-1872A81B65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90396" y="4057485"/>
                  <a:ext cx="36333" cy="49831"/>
                </a:xfrm>
                <a:custGeom>
                  <a:avLst/>
                  <a:gdLst>
                    <a:gd name="connsiteX0" fmla="*/ 36333 w 36333"/>
                    <a:gd name="connsiteY0" fmla="*/ 0 h 49831"/>
                    <a:gd name="connsiteX1" fmla="*/ 3561 w 36333"/>
                    <a:gd name="connsiteY1" fmla="*/ 45871 h 49831"/>
                    <a:gd name="connsiteX2" fmla="*/ 0 w 36333"/>
                    <a:gd name="connsiteY2" fmla="*/ 49831 h 49831"/>
                    <a:gd name="connsiteX3" fmla="*/ 36333 w 36333"/>
                    <a:gd name="connsiteY3" fmla="*/ 0 h 49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333" h="49831">
                      <a:moveTo>
                        <a:pt x="36333" y="0"/>
                      </a:moveTo>
                      <a:lnTo>
                        <a:pt x="3561" y="45871"/>
                      </a:lnTo>
                      <a:lnTo>
                        <a:pt x="0" y="49831"/>
                      </a:lnTo>
                      <a:lnTo>
                        <a:pt x="3633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4" name="Freeform 1803">
                  <a:extLst>
                    <a:ext uri="{FF2B5EF4-FFF2-40B4-BE49-F238E27FC236}">
                      <a16:creationId xmlns:a16="http://schemas.microsoft.com/office/drawing/2014/main" id="{C7E89A46-A116-B743-8607-7227C10F77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29869" y="4107315"/>
                  <a:ext cx="60527" cy="67300"/>
                </a:xfrm>
                <a:custGeom>
                  <a:avLst/>
                  <a:gdLst>
                    <a:gd name="connsiteX0" fmla="*/ 60527 w 60527"/>
                    <a:gd name="connsiteY0" fmla="*/ 0 h 67300"/>
                    <a:gd name="connsiteX1" fmla="*/ 39772 w 60527"/>
                    <a:gd name="connsiteY1" fmla="*/ 28465 h 67300"/>
                    <a:gd name="connsiteX2" fmla="*/ 0 w 60527"/>
                    <a:gd name="connsiteY2" fmla="*/ 67300 h 67300"/>
                    <a:gd name="connsiteX3" fmla="*/ 60527 w 60527"/>
                    <a:gd name="connsiteY3" fmla="*/ 0 h 67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527" h="67300">
                      <a:moveTo>
                        <a:pt x="60527" y="0"/>
                      </a:moveTo>
                      <a:lnTo>
                        <a:pt x="39772" y="28465"/>
                      </a:lnTo>
                      <a:lnTo>
                        <a:pt x="0" y="67300"/>
                      </a:lnTo>
                      <a:lnTo>
                        <a:pt x="60527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5" name="Freeform 1804">
                  <a:extLst>
                    <a:ext uri="{FF2B5EF4-FFF2-40B4-BE49-F238E27FC236}">
                      <a16:creationId xmlns:a16="http://schemas.microsoft.com/office/drawing/2014/main" id="{BFE28536-6FB5-7E4D-9AB6-2E30BF272E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5616" y="4107327"/>
                  <a:ext cx="60502" cy="67272"/>
                </a:xfrm>
                <a:custGeom>
                  <a:avLst/>
                  <a:gdLst>
                    <a:gd name="connsiteX0" fmla="*/ 0 w 60502"/>
                    <a:gd name="connsiteY0" fmla="*/ 0 h 67272"/>
                    <a:gd name="connsiteX1" fmla="*/ 60502 w 60502"/>
                    <a:gd name="connsiteY1" fmla="*/ 67272 h 67272"/>
                    <a:gd name="connsiteX2" fmla="*/ 20746 w 60502"/>
                    <a:gd name="connsiteY2" fmla="*/ 28453 h 67272"/>
                    <a:gd name="connsiteX3" fmla="*/ 0 w 60502"/>
                    <a:gd name="connsiteY3" fmla="*/ 0 h 67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502" h="67272">
                      <a:moveTo>
                        <a:pt x="0" y="0"/>
                      </a:moveTo>
                      <a:lnTo>
                        <a:pt x="60502" y="67272"/>
                      </a:lnTo>
                      <a:lnTo>
                        <a:pt x="20746" y="284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6" name="Freeform 1805">
                  <a:extLst>
                    <a:ext uri="{FF2B5EF4-FFF2-40B4-BE49-F238E27FC236}">
                      <a16:creationId xmlns:a16="http://schemas.microsoft.com/office/drawing/2014/main" id="{2AB898CE-2994-364B-872D-3A0AE0946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6118" y="4174600"/>
                  <a:ext cx="43179" cy="42161"/>
                </a:xfrm>
                <a:custGeom>
                  <a:avLst/>
                  <a:gdLst>
                    <a:gd name="connsiteX0" fmla="*/ 0 w 43179"/>
                    <a:gd name="connsiteY0" fmla="*/ 0 h 42161"/>
                    <a:gd name="connsiteX1" fmla="*/ 43179 w 43179"/>
                    <a:gd name="connsiteY1" fmla="*/ 42161 h 42161"/>
                    <a:gd name="connsiteX2" fmla="*/ 16978 w 43179"/>
                    <a:gd name="connsiteY2" fmla="*/ 18877 h 42161"/>
                    <a:gd name="connsiteX3" fmla="*/ 0 w 43179"/>
                    <a:gd name="connsiteY3" fmla="*/ 0 h 42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179" h="42161">
                      <a:moveTo>
                        <a:pt x="0" y="0"/>
                      </a:moveTo>
                      <a:lnTo>
                        <a:pt x="43179" y="42161"/>
                      </a:lnTo>
                      <a:lnTo>
                        <a:pt x="16978" y="18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7" name="Freeform 1806">
                  <a:extLst>
                    <a:ext uri="{FF2B5EF4-FFF2-40B4-BE49-F238E27FC236}">
                      <a16:creationId xmlns:a16="http://schemas.microsoft.com/office/drawing/2014/main" id="{8CBBA4AC-0CD2-944B-9702-D05A71D6B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86726" y="4174616"/>
                  <a:ext cx="43143" cy="42125"/>
                </a:xfrm>
                <a:custGeom>
                  <a:avLst/>
                  <a:gdLst>
                    <a:gd name="connsiteX0" fmla="*/ 43143 w 43143"/>
                    <a:gd name="connsiteY0" fmla="*/ 0 h 42125"/>
                    <a:gd name="connsiteX1" fmla="*/ 26179 w 43143"/>
                    <a:gd name="connsiteY1" fmla="*/ 18861 h 42125"/>
                    <a:gd name="connsiteX2" fmla="*/ 0 w 43143"/>
                    <a:gd name="connsiteY2" fmla="*/ 42125 h 42125"/>
                    <a:gd name="connsiteX3" fmla="*/ 43143 w 43143"/>
                    <a:gd name="connsiteY3" fmla="*/ 0 h 42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143" h="42125">
                      <a:moveTo>
                        <a:pt x="43143" y="0"/>
                      </a:moveTo>
                      <a:lnTo>
                        <a:pt x="26179" y="18861"/>
                      </a:lnTo>
                      <a:lnTo>
                        <a:pt x="0" y="42125"/>
                      </a:lnTo>
                      <a:lnTo>
                        <a:pt x="4314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8" name="Freeform 1807">
                  <a:extLst>
                    <a:ext uri="{FF2B5EF4-FFF2-40B4-BE49-F238E27FC236}">
                      <a16:creationId xmlns:a16="http://schemas.microsoft.com/office/drawing/2014/main" id="{834A7D1E-4937-9149-BB43-438D40FFDC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17789" y="4208018"/>
                  <a:ext cx="870735" cy="120982"/>
                </a:xfrm>
                <a:custGeom>
                  <a:avLst/>
                  <a:gdLst>
                    <a:gd name="connsiteX0" fmla="*/ 4151 w 870735"/>
                    <a:gd name="connsiteY0" fmla="*/ 0 h 120982"/>
                    <a:gd name="connsiteX1" fmla="*/ 128775 w 870735"/>
                    <a:gd name="connsiteY1" fmla="*/ 58140 h 120982"/>
                    <a:gd name="connsiteX2" fmla="*/ 435212 w 870735"/>
                    <a:gd name="connsiteY2" fmla="*/ 112220 h 120982"/>
                    <a:gd name="connsiteX3" fmla="*/ 741650 w 870735"/>
                    <a:gd name="connsiteY3" fmla="*/ 58140 h 120982"/>
                    <a:gd name="connsiteX4" fmla="*/ 866272 w 870735"/>
                    <a:gd name="connsiteY4" fmla="*/ 1 h 120982"/>
                    <a:gd name="connsiteX5" fmla="*/ 870735 w 870735"/>
                    <a:gd name="connsiteY5" fmla="*/ 7732 h 120982"/>
                    <a:gd name="connsiteX6" fmla="*/ 745145 w 870735"/>
                    <a:gd name="connsiteY6" fmla="*/ 66371 h 120982"/>
                    <a:gd name="connsiteX7" fmla="*/ 435948 w 870735"/>
                    <a:gd name="connsiteY7" fmla="*/ 120982 h 120982"/>
                    <a:gd name="connsiteX8" fmla="*/ 126752 w 870735"/>
                    <a:gd name="connsiteY8" fmla="*/ 66371 h 120982"/>
                    <a:gd name="connsiteX9" fmla="*/ 0 w 870735"/>
                    <a:gd name="connsiteY9" fmla="*/ 7190 h 120982"/>
                    <a:gd name="connsiteX10" fmla="*/ 4151 w 870735"/>
                    <a:gd name="connsiteY10" fmla="*/ 0 h 120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70735" h="120982">
                      <a:moveTo>
                        <a:pt x="4151" y="0"/>
                      </a:moveTo>
                      <a:lnTo>
                        <a:pt x="128775" y="58140"/>
                      </a:lnTo>
                      <a:cubicBezTo>
                        <a:pt x="224327" y="93126"/>
                        <a:pt x="327540" y="112220"/>
                        <a:pt x="435212" y="112220"/>
                      </a:cubicBezTo>
                      <a:cubicBezTo>
                        <a:pt x="542885" y="112220"/>
                        <a:pt x="646098" y="93126"/>
                        <a:pt x="741650" y="58140"/>
                      </a:cubicBezTo>
                      <a:lnTo>
                        <a:pt x="866272" y="1"/>
                      </a:lnTo>
                      <a:lnTo>
                        <a:pt x="870735" y="7732"/>
                      </a:lnTo>
                      <a:lnTo>
                        <a:pt x="745145" y="66371"/>
                      </a:lnTo>
                      <a:cubicBezTo>
                        <a:pt x="648732" y="101701"/>
                        <a:pt x="544590" y="120982"/>
                        <a:pt x="435948" y="120982"/>
                      </a:cubicBezTo>
                      <a:cubicBezTo>
                        <a:pt x="327306" y="120982"/>
                        <a:pt x="223164" y="101701"/>
                        <a:pt x="126752" y="66371"/>
                      </a:cubicBezTo>
                      <a:lnTo>
                        <a:pt x="0" y="7190"/>
                      </a:lnTo>
                      <a:lnTo>
                        <a:pt x="4151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9" name="Freeform 1808">
                  <a:extLst>
                    <a:ext uri="{FF2B5EF4-FFF2-40B4-BE49-F238E27FC236}">
                      <a16:creationId xmlns:a16="http://schemas.microsoft.com/office/drawing/2014/main" id="{7ABBDECE-03B0-D34F-83F7-AD569CC23B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70554" y="4216741"/>
                  <a:ext cx="116172" cy="93753"/>
                </a:xfrm>
                <a:custGeom>
                  <a:avLst/>
                  <a:gdLst>
                    <a:gd name="connsiteX0" fmla="*/ 116172 w 116172"/>
                    <a:gd name="connsiteY0" fmla="*/ 0 h 93753"/>
                    <a:gd name="connsiteX1" fmla="*/ 69428 w 116172"/>
                    <a:gd name="connsiteY1" fmla="*/ 45641 h 93753"/>
                    <a:gd name="connsiteX2" fmla="*/ 0 w 116172"/>
                    <a:gd name="connsiteY2" fmla="*/ 93753 h 93753"/>
                    <a:gd name="connsiteX3" fmla="*/ 51742 w 116172"/>
                    <a:gd name="connsiteY3" fmla="*/ 57254 h 93753"/>
                    <a:gd name="connsiteX4" fmla="*/ 116172 w 116172"/>
                    <a:gd name="connsiteY4" fmla="*/ 0 h 93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172" h="93753">
                      <a:moveTo>
                        <a:pt x="116172" y="0"/>
                      </a:moveTo>
                      <a:lnTo>
                        <a:pt x="69428" y="45641"/>
                      </a:lnTo>
                      <a:lnTo>
                        <a:pt x="0" y="93753"/>
                      </a:lnTo>
                      <a:lnTo>
                        <a:pt x="51742" y="57254"/>
                      </a:lnTo>
                      <a:lnTo>
                        <a:pt x="11617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0" name="Freeform 1809">
                  <a:extLst>
                    <a:ext uri="{FF2B5EF4-FFF2-40B4-BE49-F238E27FC236}">
                      <a16:creationId xmlns:a16="http://schemas.microsoft.com/office/drawing/2014/main" id="{535AAFD8-B8B0-0D49-851F-377E078344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19297" y="4216760"/>
                  <a:ext cx="116055" cy="93666"/>
                </a:xfrm>
                <a:custGeom>
                  <a:avLst/>
                  <a:gdLst>
                    <a:gd name="connsiteX0" fmla="*/ 0 w 116055"/>
                    <a:gd name="connsiteY0" fmla="*/ 0 h 93666"/>
                    <a:gd name="connsiteX1" fmla="*/ 64408 w 116055"/>
                    <a:gd name="connsiteY1" fmla="*/ 57234 h 93666"/>
                    <a:gd name="connsiteX2" fmla="*/ 116055 w 116055"/>
                    <a:gd name="connsiteY2" fmla="*/ 93666 h 93666"/>
                    <a:gd name="connsiteX3" fmla="*/ 46724 w 116055"/>
                    <a:gd name="connsiteY3" fmla="*/ 45621 h 93666"/>
                    <a:gd name="connsiteX4" fmla="*/ 0 w 116055"/>
                    <a:gd name="connsiteY4" fmla="*/ 0 h 93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055" h="93666">
                      <a:moveTo>
                        <a:pt x="0" y="0"/>
                      </a:moveTo>
                      <a:lnTo>
                        <a:pt x="64408" y="57234"/>
                      </a:lnTo>
                      <a:lnTo>
                        <a:pt x="116055" y="93666"/>
                      </a:lnTo>
                      <a:lnTo>
                        <a:pt x="46724" y="456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1" name="Freeform 1810">
                  <a:extLst>
                    <a:ext uri="{FF2B5EF4-FFF2-40B4-BE49-F238E27FC236}">
                      <a16:creationId xmlns:a16="http://schemas.microsoft.com/office/drawing/2014/main" id="{D80E4A3A-3DE3-564D-8780-EBBE00DA16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5352" y="4310427"/>
                  <a:ext cx="50783" cy="35191"/>
                </a:xfrm>
                <a:custGeom>
                  <a:avLst/>
                  <a:gdLst>
                    <a:gd name="connsiteX0" fmla="*/ 0 w 50783"/>
                    <a:gd name="connsiteY0" fmla="*/ 0 h 35191"/>
                    <a:gd name="connsiteX1" fmla="*/ 50783 w 50783"/>
                    <a:gd name="connsiteY1" fmla="*/ 35191 h 35191"/>
                    <a:gd name="connsiteX2" fmla="*/ 47648 w 50783"/>
                    <a:gd name="connsiteY2" fmla="*/ 33610 h 35191"/>
                    <a:gd name="connsiteX3" fmla="*/ 0 w 50783"/>
                    <a:gd name="connsiteY3" fmla="*/ 0 h 35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783" h="35191">
                      <a:moveTo>
                        <a:pt x="0" y="0"/>
                      </a:moveTo>
                      <a:lnTo>
                        <a:pt x="50783" y="35191"/>
                      </a:lnTo>
                      <a:lnTo>
                        <a:pt x="47648" y="336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2" name="Freeform 1811">
                  <a:extLst>
                    <a:ext uri="{FF2B5EF4-FFF2-40B4-BE49-F238E27FC236}">
                      <a16:creationId xmlns:a16="http://schemas.microsoft.com/office/drawing/2014/main" id="{B233C0C6-CCFD-6142-B7EF-EFDE24B35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9872" y="4310494"/>
                  <a:ext cx="50682" cy="35121"/>
                </a:xfrm>
                <a:custGeom>
                  <a:avLst/>
                  <a:gdLst>
                    <a:gd name="connsiteX0" fmla="*/ 50682 w 50682"/>
                    <a:gd name="connsiteY0" fmla="*/ 0 h 35121"/>
                    <a:gd name="connsiteX1" fmla="*/ 3129 w 50682"/>
                    <a:gd name="connsiteY1" fmla="*/ 33543 h 35121"/>
                    <a:gd name="connsiteX2" fmla="*/ 0 w 50682"/>
                    <a:gd name="connsiteY2" fmla="*/ 35121 h 35121"/>
                    <a:gd name="connsiteX3" fmla="*/ 50682 w 50682"/>
                    <a:gd name="connsiteY3" fmla="*/ 0 h 3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682" h="35121">
                      <a:moveTo>
                        <a:pt x="50682" y="0"/>
                      </a:moveTo>
                      <a:lnTo>
                        <a:pt x="3129" y="33543"/>
                      </a:lnTo>
                      <a:lnTo>
                        <a:pt x="0" y="35121"/>
                      </a:lnTo>
                      <a:lnTo>
                        <a:pt x="5068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3" name="Freeform 1812">
                  <a:extLst>
                    <a:ext uri="{FF2B5EF4-FFF2-40B4-BE49-F238E27FC236}">
                      <a16:creationId xmlns:a16="http://schemas.microsoft.com/office/drawing/2014/main" id="{A23642BC-C916-7D41-8AD5-0493827426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05188" y="4345615"/>
                  <a:ext cx="14684" cy="9383"/>
                </a:xfrm>
                <a:custGeom>
                  <a:avLst/>
                  <a:gdLst>
                    <a:gd name="connsiteX0" fmla="*/ 14684 w 14684"/>
                    <a:gd name="connsiteY0" fmla="*/ 0 h 9383"/>
                    <a:gd name="connsiteX1" fmla="*/ 1143 w 14684"/>
                    <a:gd name="connsiteY1" fmla="*/ 9383 h 9383"/>
                    <a:gd name="connsiteX2" fmla="*/ 0 w 14684"/>
                    <a:gd name="connsiteY2" fmla="*/ 7403 h 9383"/>
                    <a:gd name="connsiteX3" fmla="*/ 14684 w 14684"/>
                    <a:gd name="connsiteY3" fmla="*/ 0 h 9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84" h="9383">
                      <a:moveTo>
                        <a:pt x="14684" y="0"/>
                      </a:moveTo>
                      <a:lnTo>
                        <a:pt x="1143" y="9383"/>
                      </a:lnTo>
                      <a:lnTo>
                        <a:pt x="0" y="7403"/>
                      </a:lnTo>
                      <a:lnTo>
                        <a:pt x="14684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4" name="Freeform 1813">
                  <a:extLst>
                    <a:ext uri="{FF2B5EF4-FFF2-40B4-BE49-F238E27FC236}">
                      <a16:creationId xmlns:a16="http://schemas.microsoft.com/office/drawing/2014/main" id="{B23FEDA3-BB80-704E-BFFF-310E8F9C1F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86135" y="4345618"/>
                  <a:ext cx="14678" cy="9379"/>
                </a:xfrm>
                <a:custGeom>
                  <a:avLst/>
                  <a:gdLst>
                    <a:gd name="connsiteX0" fmla="*/ 0 w 14678"/>
                    <a:gd name="connsiteY0" fmla="*/ 0 h 9379"/>
                    <a:gd name="connsiteX1" fmla="*/ 14678 w 14678"/>
                    <a:gd name="connsiteY1" fmla="*/ 7400 h 9379"/>
                    <a:gd name="connsiteX2" fmla="*/ 13535 w 14678"/>
                    <a:gd name="connsiteY2" fmla="*/ 9379 h 9379"/>
                    <a:gd name="connsiteX3" fmla="*/ 0 w 14678"/>
                    <a:gd name="connsiteY3" fmla="*/ 0 h 9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8" h="9379">
                      <a:moveTo>
                        <a:pt x="0" y="0"/>
                      </a:moveTo>
                      <a:lnTo>
                        <a:pt x="14678" y="7400"/>
                      </a:lnTo>
                      <a:lnTo>
                        <a:pt x="13535" y="93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5" name="Freeform 1814">
                  <a:extLst>
                    <a:ext uri="{FF2B5EF4-FFF2-40B4-BE49-F238E27FC236}">
                      <a16:creationId xmlns:a16="http://schemas.microsoft.com/office/drawing/2014/main" id="{FC7AE4F5-43FF-E54D-B184-E84DEC2C5C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27521" y="4367626"/>
                  <a:ext cx="1050959" cy="141375"/>
                </a:xfrm>
                <a:custGeom>
                  <a:avLst/>
                  <a:gdLst>
                    <a:gd name="connsiteX0" fmla="*/ 2270 w 1050959"/>
                    <a:gd name="connsiteY0" fmla="*/ 0 h 141375"/>
                    <a:gd name="connsiteX1" fmla="*/ 130239 w 1050959"/>
                    <a:gd name="connsiteY1" fmla="*/ 64513 h 141375"/>
                    <a:gd name="connsiteX2" fmla="*/ 525479 w 1050959"/>
                    <a:gd name="connsiteY2" fmla="*/ 139280 h 141375"/>
                    <a:gd name="connsiteX3" fmla="*/ 920720 w 1050959"/>
                    <a:gd name="connsiteY3" fmla="*/ 64513 h 141375"/>
                    <a:gd name="connsiteX4" fmla="*/ 1048689 w 1050959"/>
                    <a:gd name="connsiteY4" fmla="*/ 1 h 141375"/>
                    <a:gd name="connsiteX5" fmla="*/ 1050959 w 1050959"/>
                    <a:gd name="connsiteY5" fmla="*/ 3933 h 141375"/>
                    <a:gd name="connsiteX6" fmla="*/ 896821 w 1050959"/>
                    <a:gd name="connsiteY6" fmla="*/ 75841 h 141375"/>
                    <a:gd name="connsiteX7" fmla="*/ 525480 w 1050959"/>
                    <a:gd name="connsiteY7" fmla="*/ 141375 h 141375"/>
                    <a:gd name="connsiteX8" fmla="*/ 154140 w 1050959"/>
                    <a:gd name="connsiteY8" fmla="*/ 75841 h 141375"/>
                    <a:gd name="connsiteX9" fmla="*/ 0 w 1050959"/>
                    <a:gd name="connsiteY9" fmla="*/ 3932 h 141375"/>
                    <a:gd name="connsiteX10" fmla="*/ 2270 w 1050959"/>
                    <a:gd name="connsiteY10" fmla="*/ 0 h 141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50959" h="141375">
                      <a:moveTo>
                        <a:pt x="2270" y="0"/>
                      </a:moveTo>
                      <a:lnTo>
                        <a:pt x="130239" y="64513"/>
                      </a:lnTo>
                      <a:cubicBezTo>
                        <a:pt x="252619" y="112770"/>
                        <a:pt x="385954" y="139280"/>
                        <a:pt x="525479" y="139280"/>
                      </a:cubicBezTo>
                      <a:cubicBezTo>
                        <a:pt x="665005" y="139280"/>
                        <a:pt x="798339" y="112770"/>
                        <a:pt x="920720" y="64513"/>
                      </a:cubicBezTo>
                      <a:lnTo>
                        <a:pt x="1048689" y="1"/>
                      </a:lnTo>
                      <a:lnTo>
                        <a:pt x="1050959" y="3933"/>
                      </a:lnTo>
                      <a:lnTo>
                        <a:pt x="896821" y="75841"/>
                      </a:lnTo>
                      <a:cubicBezTo>
                        <a:pt x="781031" y="118238"/>
                        <a:pt x="655958" y="141375"/>
                        <a:pt x="525480" y="141375"/>
                      </a:cubicBezTo>
                      <a:cubicBezTo>
                        <a:pt x="395003" y="141375"/>
                        <a:pt x="269930" y="118238"/>
                        <a:pt x="154140" y="75841"/>
                      </a:cubicBezTo>
                      <a:lnTo>
                        <a:pt x="0" y="3932"/>
                      </a:lnTo>
                      <a:lnTo>
                        <a:pt x="227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6" name="Freeform 1815">
                  <a:extLst>
                    <a:ext uri="{FF2B5EF4-FFF2-40B4-BE49-F238E27FC236}">
                      <a16:creationId xmlns:a16="http://schemas.microsoft.com/office/drawing/2014/main" id="{1B6E5EAD-D688-7B4E-A182-E562456ABE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55421" y="4734042"/>
                  <a:ext cx="1195168" cy="134958"/>
                </a:xfrm>
                <a:custGeom>
                  <a:avLst/>
                  <a:gdLst>
                    <a:gd name="connsiteX0" fmla="*/ 1195168 w 1195168"/>
                    <a:gd name="connsiteY0" fmla="*/ 0 h 134958"/>
                    <a:gd name="connsiteX1" fmla="*/ 1125592 w 1195168"/>
                    <a:gd name="connsiteY1" fmla="*/ 35075 h 134958"/>
                    <a:gd name="connsiteX2" fmla="*/ 597580 w 1195168"/>
                    <a:gd name="connsiteY2" fmla="*/ 134958 h 134958"/>
                    <a:gd name="connsiteX3" fmla="*/ 69569 w 1195168"/>
                    <a:gd name="connsiteY3" fmla="*/ 35075 h 134958"/>
                    <a:gd name="connsiteX4" fmla="*/ 0 w 1195168"/>
                    <a:gd name="connsiteY4" fmla="*/ 4 h 134958"/>
                    <a:gd name="connsiteX5" fmla="*/ 101404 w 1195168"/>
                    <a:gd name="connsiteY5" fmla="*/ 44070 h 134958"/>
                    <a:gd name="connsiteX6" fmla="*/ 597579 w 1195168"/>
                    <a:gd name="connsiteY6" fmla="*/ 132028 h 134958"/>
                    <a:gd name="connsiteX7" fmla="*/ 1093756 w 1195168"/>
                    <a:gd name="connsiteY7" fmla="*/ 44070 h 134958"/>
                    <a:gd name="connsiteX8" fmla="*/ 1195168 w 1195168"/>
                    <a:gd name="connsiteY8" fmla="*/ 0 h 134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95168" h="134958">
                      <a:moveTo>
                        <a:pt x="1195168" y="0"/>
                      </a:moveTo>
                      <a:lnTo>
                        <a:pt x="1125592" y="35075"/>
                      </a:lnTo>
                      <a:cubicBezTo>
                        <a:pt x="962101" y="99543"/>
                        <a:pt x="783977" y="134958"/>
                        <a:pt x="597580" y="134958"/>
                      </a:cubicBezTo>
                      <a:cubicBezTo>
                        <a:pt x="411184" y="134958"/>
                        <a:pt x="233060" y="99543"/>
                        <a:pt x="69569" y="35075"/>
                      </a:cubicBezTo>
                      <a:lnTo>
                        <a:pt x="0" y="4"/>
                      </a:lnTo>
                      <a:lnTo>
                        <a:pt x="101404" y="44070"/>
                      </a:lnTo>
                      <a:cubicBezTo>
                        <a:pt x="256053" y="100965"/>
                        <a:pt x="423188" y="132028"/>
                        <a:pt x="597579" y="132028"/>
                      </a:cubicBezTo>
                      <a:cubicBezTo>
                        <a:pt x="771971" y="132028"/>
                        <a:pt x="939107" y="100965"/>
                        <a:pt x="1093756" y="44070"/>
                      </a:cubicBezTo>
                      <a:lnTo>
                        <a:pt x="1195168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7" name="TextBox 1816">
                  <a:extLst>
                    <a:ext uri="{FF2B5EF4-FFF2-40B4-BE49-F238E27FC236}">
                      <a16:creationId xmlns:a16="http://schemas.microsoft.com/office/drawing/2014/main" id="{A85511AA-465E-644B-B83E-490FC61B2733}"/>
                    </a:ext>
                  </a:extLst>
                </p:cNvPr>
                <p:cNvSpPr txBox="1"/>
                <p:nvPr/>
              </p:nvSpPr>
              <p:spPr>
                <a:xfrm rot="3600000">
                  <a:off x="5337567" y="3031250"/>
                  <a:ext cx="352425" cy="1744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b="1" baseline="-25000" dirty="0"/>
                    <a:t>?</a:t>
                  </a:r>
                </a:p>
              </p:txBody>
            </p:sp>
            <p:sp>
              <p:nvSpPr>
                <p:cNvPr id="1818" name="TextBox 1817">
                  <a:extLst>
                    <a:ext uri="{FF2B5EF4-FFF2-40B4-BE49-F238E27FC236}">
                      <a16:creationId xmlns:a16="http://schemas.microsoft.com/office/drawing/2014/main" id="{DEC7350C-6654-8841-A10C-C3C0527EDB51}"/>
                    </a:ext>
                  </a:extLst>
                </p:cNvPr>
                <p:cNvSpPr txBox="1"/>
                <p:nvPr/>
              </p:nvSpPr>
              <p:spPr>
                <a:xfrm rot="18000000">
                  <a:off x="4221052" y="3026691"/>
                  <a:ext cx="352425" cy="1744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b="1" baseline="-25000" dirty="0"/>
                    <a:t>?</a:t>
                  </a:r>
                </a:p>
              </p:txBody>
            </p:sp>
            <p:sp>
              <p:nvSpPr>
                <p:cNvPr id="1819" name="TextBox 1818">
                  <a:extLst>
                    <a:ext uri="{FF2B5EF4-FFF2-40B4-BE49-F238E27FC236}">
                      <a16:creationId xmlns:a16="http://schemas.microsoft.com/office/drawing/2014/main" id="{815272A7-7238-764D-93EE-0E6601DC8C4C}"/>
                    </a:ext>
                  </a:extLst>
                </p:cNvPr>
                <p:cNvSpPr txBox="1"/>
                <p:nvPr/>
              </p:nvSpPr>
              <p:spPr>
                <a:xfrm rot="7200000">
                  <a:off x="5335214" y="3663258"/>
                  <a:ext cx="352425" cy="1744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b="1" baseline="-25000" dirty="0"/>
                    <a:t>?</a:t>
                  </a:r>
                </a:p>
              </p:txBody>
            </p:sp>
            <p:sp>
              <p:nvSpPr>
                <p:cNvPr id="1820" name="TextBox 1819">
                  <a:extLst>
                    <a:ext uri="{FF2B5EF4-FFF2-40B4-BE49-F238E27FC236}">
                      <a16:creationId xmlns:a16="http://schemas.microsoft.com/office/drawing/2014/main" id="{5868B3C0-9906-1B42-81C6-8892775A847C}"/>
                    </a:ext>
                  </a:extLst>
                </p:cNvPr>
                <p:cNvSpPr txBox="1"/>
                <p:nvPr/>
              </p:nvSpPr>
              <p:spPr>
                <a:xfrm rot="14400000">
                  <a:off x="4224093" y="3665891"/>
                  <a:ext cx="352425" cy="1744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b="1" baseline="-25000" dirty="0"/>
                    <a:t>?</a:t>
                  </a:r>
                </a:p>
              </p:txBody>
            </p:sp>
            <p:sp>
              <p:nvSpPr>
                <p:cNvPr id="1821" name="TextBox 1820">
                  <a:extLst>
                    <a:ext uri="{FF2B5EF4-FFF2-40B4-BE49-F238E27FC236}">
                      <a16:creationId xmlns:a16="http://schemas.microsoft.com/office/drawing/2014/main" id="{0F2E3265-D18E-F84E-950A-779653AB0760}"/>
                    </a:ext>
                  </a:extLst>
                </p:cNvPr>
                <p:cNvSpPr txBox="1"/>
                <p:nvPr/>
              </p:nvSpPr>
              <p:spPr>
                <a:xfrm rot="10800000">
                  <a:off x="4735011" y="3962296"/>
                  <a:ext cx="43598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dirty="0"/>
                    <a:t>. . .</a:t>
                  </a:r>
                </a:p>
              </p:txBody>
            </p:sp>
            <p:sp>
              <p:nvSpPr>
                <p:cNvPr id="1822" name="TextBox 1821">
                  <a:extLst>
                    <a:ext uri="{FF2B5EF4-FFF2-40B4-BE49-F238E27FC236}">
                      <a16:creationId xmlns:a16="http://schemas.microsoft.com/office/drawing/2014/main" id="{FA81DFFD-148C-CB4C-9D1B-0F3426C98A24}"/>
                    </a:ext>
                  </a:extLst>
                </p:cNvPr>
                <p:cNvSpPr txBox="1"/>
                <p:nvPr/>
              </p:nvSpPr>
              <p:spPr>
                <a:xfrm rot="10800000">
                  <a:off x="4735011" y="4141702"/>
                  <a:ext cx="43598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dirty="0"/>
                    <a:t>. . .</a:t>
                  </a:r>
                </a:p>
              </p:txBody>
            </p:sp>
            <p:sp>
              <p:nvSpPr>
                <p:cNvPr id="1823" name="TextBox 1822">
                  <a:extLst>
                    <a:ext uri="{FF2B5EF4-FFF2-40B4-BE49-F238E27FC236}">
                      <a16:creationId xmlns:a16="http://schemas.microsoft.com/office/drawing/2014/main" id="{B16F00B4-8F70-0846-A009-98FC36D416C3}"/>
                    </a:ext>
                  </a:extLst>
                </p:cNvPr>
                <p:cNvSpPr txBox="1"/>
                <p:nvPr/>
              </p:nvSpPr>
              <p:spPr>
                <a:xfrm rot="10800000">
                  <a:off x="4735011" y="4317250"/>
                  <a:ext cx="43598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dirty="0"/>
                    <a:t>. . .</a:t>
                  </a:r>
                </a:p>
              </p:txBody>
            </p:sp>
            <p:sp>
              <p:nvSpPr>
                <p:cNvPr id="1824" name="TextBox 1823">
                  <a:extLst>
                    <a:ext uri="{FF2B5EF4-FFF2-40B4-BE49-F238E27FC236}">
                      <a16:creationId xmlns:a16="http://schemas.microsoft.com/office/drawing/2014/main" id="{BDDB9A82-A204-FD46-B2A0-6F9DB91ED95B}"/>
                    </a:ext>
                  </a:extLst>
                </p:cNvPr>
                <p:cNvSpPr txBox="1"/>
                <p:nvPr/>
              </p:nvSpPr>
              <p:spPr>
                <a:xfrm rot="10800000">
                  <a:off x="4690116" y="4498586"/>
                  <a:ext cx="52577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dirty="0"/>
                    <a:t>. . .</a:t>
                  </a:r>
                </a:p>
              </p:txBody>
            </p:sp>
            <p:sp>
              <p:nvSpPr>
                <p:cNvPr id="1825" name="TextBox 1824">
                  <a:extLst>
                    <a:ext uri="{FF2B5EF4-FFF2-40B4-BE49-F238E27FC236}">
                      <a16:creationId xmlns:a16="http://schemas.microsoft.com/office/drawing/2014/main" id="{E077C1C9-9F72-514B-812C-253F6FBBEDF8}"/>
                    </a:ext>
                  </a:extLst>
                </p:cNvPr>
                <p:cNvSpPr txBox="1"/>
                <p:nvPr/>
              </p:nvSpPr>
              <p:spPr>
                <a:xfrm rot="3600000">
                  <a:off x="5498648" y="2930833"/>
                  <a:ext cx="3163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dirty="0"/>
                    <a:t>—</a:t>
                  </a:r>
                </a:p>
              </p:txBody>
            </p:sp>
            <p:sp>
              <p:nvSpPr>
                <p:cNvPr id="1826" name="TextBox 1825">
                  <a:extLst>
                    <a:ext uri="{FF2B5EF4-FFF2-40B4-BE49-F238E27FC236}">
                      <a16:creationId xmlns:a16="http://schemas.microsoft.com/office/drawing/2014/main" id="{A361692C-21CA-E54F-AB7C-F3CAEC0A4013}"/>
                    </a:ext>
                  </a:extLst>
                </p:cNvPr>
                <p:cNvSpPr txBox="1"/>
                <p:nvPr/>
              </p:nvSpPr>
              <p:spPr>
                <a:xfrm rot="7200000">
                  <a:off x="5500285" y="3735790"/>
                  <a:ext cx="3163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dirty="0"/>
                    <a:t>—</a:t>
                  </a:r>
                </a:p>
              </p:txBody>
            </p:sp>
            <p:sp>
              <p:nvSpPr>
                <p:cNvPr id="1827" name="TextBox 1826">
                  <a:extLst>
                    <a:ext uri="{FF2B5EF4-FFF2-40B4-BE49-F238E27FC236}">
                      <a16:creationId xmlns:a16="http://schemas.microsoft.com/office/drawing/2014/main" id="{9A73CA3B-ACF7-E04A-AC09-BA1C94611914}"/>
                    </a:ext>
                  </a:extLst>
                </p:cNvPr>
                <p:cNvSpPr txBox="1"/>
                <p:nvPr/>
              </p:nvSpPr>
              <p:spPr>
                <a:xfrm rot="14400000">
                  <a:off x="4095001" y="3724525"/>
                  <a:ext cx="3163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dirty="0"/>
                    <a:t>—</a:t>
                  </a:r>
                </a:p>
              </p:txBody>
            </p:sp>
            <p:sp>
              <p:nvSpPr>
                <p:cNvPr id="1828" name="TextBox 1827">
                  <a:extLst>
                    <a:ext uri="{FF2B5EF4-FFF2-40B4-BE49-F238E27FC236}">
                      <a16:creationId xmlns:a16="http://schemas.microsoft.com/office/drawing/2014/main" id="{74B258EE-4C96-A24B-A6D5-F91A1AA218FF}"/>
                    </a:ext>
                  </a:extLst>
                </p:cNvPr>
                <p:cNvSpPr txBox="1"/>
                <p:nvPr/>
              </p:nvSpPr>
              <p:spPr>
                <a:xfrm rot="18000000">
                  <a:off x="4107111" y="2923266"/>
                  <a:ext cx="3163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dirty="0"/>
                    <a:t>—</a:t>
                  </a:r>
                </a:p>
              </p:txBody>
            </p:sp>
            <p:sp>
              <p:nvSpPr>
                <p:cNvPr id="1829" name="TextBox 1828">
                  <a:extLst>
                    <a:ext uri="{FF2B5EF4-FFF2-40B4-BE49-F238E27FC236}">
                      <a16:creationId xmlns:a16="http://schemas.microsoft.com/office/drawing/2014/main" id="{FB0EC4EE-9DF2-CB4E-9535-BED8FC3D436C}"/>
                    </a:ext>
                  </a:extLst>
                </p:cNvPr>
                <p:cNvSpPr txBox="1"/>
                <p:nvPr/>
              </p:nvSpPr>
              <p:spPr>
                <a:xfrm rot="3702486">
                  <a:off x="3969740" y="2448000"/>
                  <a:ext cx="1947600" cy="1992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>
                      <a:gd name="adj" fmla="val 10868777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00" b="1" i="1" dirty="0"/>
                    <a:t>d</a:t>
                  </a:r>
                  <a:r>
                    <a:rPr lang="en-IT" sz="500" b="1" i="1" dirty="0"/>
                    <a:t>ecoy </a:t>
                  </a:r>
                  <a:r>
                    <a:rPr lang="en-IT" sz="800" b="1" i="1" dirty="0"/>
                    <a:t>W</a:t>
                  </a:r>
                  <a:r>
                    <a:rPr lang="en-IT" sz="800" b="1" baseline="-25000" dirty="0"/>
                    <a:t>𝜋+1</a:t>
                  </a:r>
                  <a:endParaRPr lang="en-IT" sz="800" b="1" dirty="0"/>
                </a:p>
              </p:txBody>
            </p:sp>
            <p:sp>
              <p:nvSpPr>
                <p:cNvPr id="1830" name="TextBox 1829">
                  <a:extLst>
                    <a:ext uri="{FF2B5EF4-FFF2-40B4-BE49-F238E27FC236}">
                      <a16:creationId xmlns:a16="http://schemas.microsoft.com/office/drawing/2014/main" id="{1EB44671-B643-3B48-9FA9-C13C50E71D74}"/>
                    </a:ext>
                  </a:extLst>
                </p:cNvPr>
                <p:cNvSpPr txBox="1"/>
                <p:nvPr/>
              </p:nvSpPr>
              <p:spPr>
                <a:xfrm rot="7317775">
                  <a:off x="3964112" y="2433600"/>
                  <a:ext cx="1947600" cy="1994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>
                      <a:gd name="adj" fmla="val 10868777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00" b="1" i="1" dirty="0"/>
                    <a:t>d</a:t>
                  </a:r>
                  <a:r>
                    <a:rPr lang="en-IT" sz="500" b="1" i="1" dirty="0"/>
                    <a:t>ecoy </a:t>
                  </a:r>
                  <a:r>
                    <a:rPr lang="en-IT" sz="800" b="1" dirty="0"/>
                    <a:t>W</a:t>
                  </a:r>
                  <a:r>
                    <a:rPr lang="en-IT" sz="800" b="1" baseline="-25000" dirty="0"/>
                    <a:t>𝜋+2</a:t>
                  </a:r>
                  <a:endParaRPr lang="en-IT" sz="800" b="1" dirty="0"/>
                </a:p>
              </p:txBody>
            </p:sp>
            <p:sp>
              <p:nvSpPr>
                <p:cNvPr id="1831" name="TextBox 1830">
                  <a:extLst>
                    <a:ext uri="{FF2B5EF4-FFF2-40B4-BE49-F238E27FC236}">
                      <a16:creationId xmlns:a16="http://schemas.microsoft.com/office/drawing/2014/main" id="{7F4467AD-A459-1346-B861-D1E0475120A8}"/>
                    </a:ext>
                  </a:extLst>
                </p:cNvPr>
                <p:cNvSpPr txBox="1"/>
                <p:nvPr/>
              </p:nvSpPr>
              <p:spPr>
                <a:xfrm rot="14372981">
                  <a:off x="3979200" y="2384649"/>
                  <a:ext cx="1947600" cy="1992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>
                      <a:gd name="adj" fmla="val 10868777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00" b="1" i="1" dirty="0"/>
                    <a:t>d</a:t>
                  </a:r>
                  <a:r>
                    <a:rPr lang="en-IT" sz="500" b="1" i="1" dirty="0"/>
                    <a:t>ecoy </a:t>
                  </a:r>
                  <a:r>
                    <a:rPr lang="en-IT" sz="800" b="1" dirty="0"/>
                    <a:t>W</a:t>
                  </a:r>
                  <a:r>
                    <a:rPr lang="en-IT" sz="800" b="1" baseline="-25000" dirty="0"/>
                    <a:t>𝜋-2</a:t>
                  </a:r>
                  <a:endParaRPr lang="en-IT" sz="800" b="1" dirty="0"/>
                </a:p>
              </p:txBody>
            </p:sp>
            <p:sp>
              <p:nvSpPr>
                <p:cNvPr id="1832" name="TextBox 1831">
                  <a:extLst>
                    <a:ext uri="{FF2B5EF4-FFF2-40B4-BE49-F238E27FC236}">
                      <a16:creationId xmlns:a16="http://schemas.microsoft.com/office/drawing/2014/main" id="{1E834066-ADA5-1245-A199-CB5A3FC59383}"/>
                    </a:ext>
                  </a:extLst>
                </p:cNvPr>
                <p:cNvSpPr txBox="1"/>
                <p:nvPr/>
              </p:nvSpPr>
              <p:spPr>
                <a:xfrm rot="18032232">
                  <a:off x="4002343" y="2440800"/>
                  <a:ext cx="1947600" cy="1994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>
                      <a:gd name="adj" fmla="val 10868777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00" b="1" i="1" dirty="0"/>
                    <a:t>d</a:t>
                  </a:r>
                  <a:r>
                    <a:rPr lang="en-IT" sz="500" b="1" i="1" dirty="0"/>
                    <a:t>ecoy </a:t>
                  </a:r>
                  <a:r>
                    <a:rPr lang="en-IT" sz="800" b="1" baseline="-25000" dirty="0"/>
                    <a:t> </a:t>
                  </a:r>
                  <a:r>
                    <a:rPr lang="en-IT" sz="800" b="1" dirty="0"/>
                    <a:t>W</a:t>
                  </a:r>
                  <a:r>
                    <a:rPr lang="en-IT" sz="800" b="1" baseline="-25000" dirty="0"/>
                    <a:t>𝜋-1</a:t>
                  </a:r>
                  <a:endParaRPr lang="en-IT" sz="800" b="1" dirty="0"/>
                </a:p>
              </p:txBody>
            </p:sp>
            <p:sp>
              <p:nvSpPr>
                <p:cNvPr id="1833" name="TextBox 1832">
                  <a:extLst>
                    <a:ext uri="{FF2B5EF4-FFF2-40B4-BE49-F238E27FC236}">
                      <a16:creationId xmlns:a16="http://schemas.microsoft.com/office/drawing/2014/main" id="{CA49BEF5-3610-4747-A51C-8AE0BA1D4274}"/>
                    </a:ext>
                  </a:extLst>
                </p:cNvPr>
                <p:cNvSpPr txBox="1"/>
                <p:nvPr/>
              </p:nvSpPr>
              <p:spPr>
                <a:xfrm rot="18126155">
                  <a:off x="3681018" y="2778172"/>
                  <a:ext cx="749757" cy="2465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>
                      <a:gd name="adj" fmla="val 11885519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00" b="1" i="1" dirty="0"/>
                    <a:t>random</a:t>
                  </a:r>
                  <a:r>
                    <a:rPr lang="en-GB" sz="500" b="1" dirty="0"/>
                    <a:t> </a:t>
                  </a:r>
                  <a:r>
                    <a:rPr lang="en-GB" sz="800" b="1" dirty="0"/>
                    <a:t>r</a:t>
                  </a:r>
                  <a:r>
                    <a:rPr lang="en-IT" sz="800" b="1" baseline="-25000" dirty="0"/>
                    <a:t>𝜋-1</a:t>
                  </a:r>
                </a:p>
              </p:txBody>
            </p:sp>
            <p:sp>
              <p:nvSpPr>
                <p:cNvPr id="1834" name="TextBox 1833">
                  <a:extLst>
                    <a:ext uri="{FF2B5EF4-FFF2-40B4-BE49-F238E27FC236}">
                      <a16:creationId xmlns:a16="http://schemas.microsoft.com/office/drawing/2014/main" id="{06526AAC-C69B-2341-9CCA-2259B7155CE0}"/>
                    </a:ext>
                  </a:extLst>
                </p:cNvPr>
                <p:cNvSpPr txBox="1"/>
                <p:nvPr/>
              </p:nvSpPr>
              <p:spPr>
                <a:xfrm rot="3682346">
                  <a:off x="5474373" y="2789944"/>
                  <a:ext cx="749757" cy="2465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>
                      <a:gd name="adj" fmla="val 11885519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00" b="1" i="1" dirty="0"/>
                    <a:t>random</a:t>
                  </a:r>
                  <a:r>
                    <a:rPr lang="en-GB" sz="500" b="1" dirty="0"/>
                    <a:t> </a:t>
                  </a:r>
                  <a:r>
                    <a:rPr lang="en-GB" sz="800" b="1" dirty="0"/>
                    <a:t>r</a:t>
                  </a:r>
                  <a:r>
                    <a:rPr lang="en-IT" sz="800" b="1" baseline="-25000" dirty="0"/>
                    <a:t>𝜋+1</a:t>
                  </a:r>
                </a:p>
              </p:txBody>
            </p:sp>
            <p:sp>
              <p:nvSpPr>
                <p:cNvPr id="1835" name="TextBox 1834">
                  <a:extLst>
                    <a:ext uri="{FF2B5EF4-FFF2-40B4-BE49-F238E27FC236}">
                      <a16:creationId xmlns:a16="http://schemas.microsoft.com/office/drawing/2014/main" id="{8E1ACD1D-F641-6A48-B136-7612A185CACD}"/>
                    </a:ext>
                  </a:extLst>
                </p:cNvPr>
                <p:cNvSpPr txBox="1"/>
                <p:nvPr/>
              </p:nvSpPr>
              <p:spPr>
                <a:xfrm rot="7389778">
                  <a:off x="5456071" y="3872978"/>
                  <a:ext cx="749757" cy="2465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>
                      <a:gd name="adj" fmla="val 11885519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00" b="1" i="1" dirty="0"/>
                    <a:t>random</a:t>
                  </a:r>
                  <a:r>
                    <a:rPr lang="en-GB" sz="500" b="1" dirty="0"/>
                    <a:t> </a:t>
                  </a:r>
                  <a:r>
                    <a:rPr lang="en-GB" sz="800" b="1" dirty="0"/>
                    <a:t>r</a:t>
                  </a:r>
                  <a:r>
                    <a:rPr lang="en-IT" sz="800" b="1" baseline="-25000" dirty="0"/>
                    <a:t>𝜋+2</a:t>
                  </a:r>
                </a:p>
              </p:txBody>
            </p:sp>
            <p:sp>
              <p:nvSpPr>
                <p:cNvPr id="1836" name="TextBox 1835">
                  <a:extLst>
                    <a:ext uri="{FF2B5EF4-FFF2-40B4-BE49-F238E27FC236}">
                      <a16:creationId xmlns:a16="http://schemas.microsoft.com/office/drawing/2014/main" id="{2144416D-22DB-4149-857F-1E1D01655897}"/>
                    </a:ext>
                  </a:extLst>
                </p:cNvPr>
                <p:cNvSpPr txBox="1"/>
                <p:nvPr/>
              </p:nvSpPr>
              <p:spPr>
                <a:xfrm rot="14420474">
                  <a:off x="3671266" y="3814590"/>
                  <a:ext cx="749757" cy="2465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>
                      <a:gd name="adj" fmla="val 11885519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00" b="1" i="1" dirty="0"/>
                    <a:t>random</a:t>
                  </a:r>
                  <a:r>
                    <a:rPr lang="en-GB" sz="500" b="1" dirty="0"/>
                    <a:t> </a:t>
                  </a:r>
                  <a:r>
                    <a:rPr lang="en-GB" sz="800" b="1" dirty="0"/>
                    <a:t>r</a:t>
                  </a:r>
                  <a:r>
                    <a:rPr lang="en-IT" sz="800" b="1" baseline="-25000" dirty="0"/>
                    <a:t>𝜋-2</a:t>
                  </a:r>
                </a:p>
              </p:txBody>
            </p:sp>
            <p:grpSp>
              <p:nvGrpSpPr>
                <p:cNvPr id="1837" name="Group 1836">
                  <a:extLst>
                    <a:ext uri="{FF2B5EF4-FFF2-40B4-BE49-F238E27FC236}">
                      <a16:creationId xmlns:a16="http://schemas.microsoft.com/office/drawing/2014/main" id="{FEEFD534-FE40-B841-B310-5BAEC0FD8958}"/>
                    </a:ext>
                  </a:extLst>
                </p:cNvPr>
                <p:cNvGrpSpPr/>
                <p:nvPr/>
              </p:nvGrpSpPr>
              <p:grpSpPr>
                <a:xfrm>
                  <a:off x="4005027" y="1715196"/>
                  <a:ext cx="1948547" cy="2651305"/>
                  <a:chOff x="4005027" y="1807556"/>
                  <a:chExt cx="1948547" cy="2651305"/>
                </a:xfrm>
              </p:grpSpPr>
              <p:sp>
                <p:nvSpPr>
                  <p:cNvPr id="1850" name="Freeform 1849">
                    <a:extLst>
                      <a:ext uri="{FF2B5EF4-FFF2-40B4-BE49-F238E27FC236}">
                        <a16:creationId xmlns:a16="http://schemas.microsoft.com/office/drawing/2014/main" id="{80141EC9-C724-F44D-AF17-57E3640646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59328" y="1807556"/>
                    <a:ext cx="1588913" cy="368499"/>
                  </a:xfrm>
                  <a:custGeom>
                    <a:avLst/>
                    <a:gdLst>
                      <a:gd name="connsiteX0" fmla="*/ 793672 w 1588913"/>
                      <a:gd name="connsiteY0" fmla="*/ 0 h 368499"/>
                      <a:gd name="connsiteX1" fmla="*/ 1522432 w 1588913"/>
                      <a:gd name="connsiteY1" fmla="*/ 172780 h 368499"/>
                      <a:gd name="connsiteX2" fmla="*/ 1588913 w 1588913"/>
                      <a:gd name="connsiteY2" fmla="*/ 210203 h 368499"/>
                      <a:gd name="connsiteX3" fmla="*/ 1497521 w 1588913"/>
                      <a:gd name="connsiteY3" fmla="*/ 368499 h 368499"/>
                      <a:gd name="connsiteX4" fmla="*/ 1440142 w 1588913"/>
                      <a:gd name="connsiteY4" fmla="*/ 336200 h 368499"/>
                      <a:gd name="connsiteX5" fmla="*/ 1391255 w 1588913"/>
                      <a:gd name="connsiteY5" fmla="*/ 314955 h 368499"/>
                      <a:gd name="connsiteX6" fmla="*/ 1321685 w 1588913"/>
                      <a:gd name="connsiteY6" fmla="*/ 279883 h 368499"/>
                      <a:gd name="connsiteX7" fmla="*/ 793673 w 1588913"/>
                      <a:gd name="connsiteY7" fmla="*/ 180000 h 368499"/>
                      <a:gd name="connsiteX8" fmla="*/ 265662 w 1588913"/>
                      <a:gd name="connsiteY8" fmla="*/ 279883 h 368499"/>
                      <a:gd name="connsiteX9" fmla="*/ 196099 w 1588913"/>
                      <a:gd name="connsiteY9" fmla="*/ 314952 h 368499"/>
                      <a:gd name="connsiteX10" fmla="*/ 147204 w 1588913"/>
                      <a:gd name="connsiteY10" fmla="*/ 336200 h 368499"/>
                      <a:gd name="connsiteX11" fmla="*/ 91393 w 1588913"/>
                      <a:gd name="connsiteY11" fmla="*/ 367617 h 368499"/>
                      <a:gd name="connsiteX12" fmla="*/ 0 w 1588913"/>
                      <a:gd name="connsiteY12" fmla="*/ 209320 h 368499"/>
                      <a:gd name="connsiteX13" fmla="*/ 64912 w 1588913"/>
                      <a:gd name="connsiteY13" fmla="*/ 172780 h 368499"/>
                      <a:gd name="connsiteX14" fmla="*/ 793672 w 1588913"/>
                      <a:gd name="connsiteY14" fmla="*/ 0 h 368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588913" h="368499">
                        <a:moveTo>
                          <a:pt x="793672" y="0"/>
                        </a:moveTo>
                        <a:cubicBezTo>
                          <a:pt x="1055792" y="0"/>
                          <a:pt x="1303371" y="62253"/>
                          <a:pt x="1522432" y="172780"/>
                        </a:cubicBezTo>
                        <a:lnTo>
                          <a:pt x="1588913" y="210203"/>
                        </a:lnTo>
                        <a:lnTo>
                          <a:pt x="1497521" y="368499"/>
                        </a:lnTo>
                        <a:lnTo>
                          <a:pt x="1440142" y="336200"/>
                        </a:lnTo>
                        <a:lnTo>
                          <a:pt x="1391255" y="314955"/>
                        </a:lnTo>
                        <a:lnTo>
                          <a:pt x="1321685" y="279883"/>
                        </a:lnTo>
                        <a:cubicBezTo>
                          <a:pt x="1158194" y="215415"/>
                          <a:pt x="980070" y="180000"/>
                          <a:pt x="793673" y="180000"/>
                        </a:cubicBezTo>
                        <a:cubicBezTo>
                          <a:pt x="607277" y="180000"/>
                          <a:pt x="429153" y="215415"/>
                          <a:pt x="265662" y="279883"/>
                        </a:cubicBezTo>
                        <a:lnTo>
                          <a:pt x="196099" y="314952"/>
                        </a:lnTo>
                        <a:lnTo>
                          <a:pt x="147204" y="336200"/>
                        </a:lnTo>
                        <a:lnTo>
                          <a:pt x="91393" y="367617"/>
                        </a:lnTo>
                        <a:lnTo>
                          <a:pt x="0" y="209320"/>
                        </a:lnTo>
                        <a:lnTo>
                          <a:pt x="64912" y="172780"/>
                        </a:lnTo>
                        <a:cubicBezTo>
                          <a:pt x="283973" y="62253"/>
                          <a:pt x="531553" y="0"/>
                          <a:pt x="793672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851" name="Group 1850">
                    <a:extLst>
                      <a:ext uri="{FF2B5EF4-FFF2-40B4-BE49-F238E27FC236}">
                        <a16:creationId xmlns:a16="http://schemas.microsoft.com/office/drawing/2014/main" id="{6DE7279D-0B09-1D4F-A985-B72F41A69811}"/>
                      </a:ext>
                    </a:extLst>
                  </p:cNvPr>
                  <p:cNvGrpSpPr/>
                  <p:nvPr/>
                </p:nvGrpSpPr>
                <p:grpSpPr>
                  <a:xfrm>
                    <a:off x="4249165" y="1990485"/>
                    <a:ext cx="1407671" cy="965450"/>
                    <a:chOff x="4249165" y="1991930"/>
                    <a:chExt cx="1407671" cy="965450"/>
                  </a:xfrm>
                  <a:effectLst/>
                </p:grpSpPr>
                <p:sp>
                  <p:nvSpPr>
                    <p:cNvPr id="1861" name="Freeform 1860">
                      <a:extLst>
                        <a:ext uri="{FF2B5EF4-FFF2-40B4-BE49-F238E27FC236}">
                          <a16:creationId xmlns:a16="http://schemas.microsoft.com/office/drawing/2014/main" id="{7A53FC80-90E8-B446-92C0-CDBFA7F6DF7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49165" y="1991930"/>
                      <a:ext cx="1407671" cy="340716"/>
                    </a:xfrm>
                    <a:custGeom>
                      <a:avLst/>
                      <a:gdLst>
                        <a:gd name="connsiteX0" fmla="*/ 703835 w 1407671"/>
                        <a:gd name="connsiteY0" fmla="*/ 0 h 340716"/>
                        <a:gd name="connsiteX1" fmla="*/ 1200012 w 1407671"/>
                        <a:gd name="connsiteY1" fmla="*/ 87958 h 340716"/>
                        <a:gd name="connsiteX2" fmla="*/ 1301418 w 1407671"/>
                        <a:gd name="connsiteY2" fmla="*/ 132025 h 340716"/>
                        <a:gd name="connsiteX3" fmla="*/ 1407671 w 1407671"/>
                        <a:gd name="connsiteY3" fmla="*/ 185591 h 340716"/>
                        <a:gd name="connsiteX4" fmla="*/ 1318110 w 1407671"/>
                        <a:gd name="connsiteY4" fmla="*/ 340715 h 340716"/>
                        <a:gd name="connsiteX5" fmla="*/ 1166016 w 1407671"/>
                        <a:gd name="connsiteY5" fmla="*/ 264039 h 340716"/>
                        <a:gd name="connsiteX6" fmla="*/ 703836 w 1407671"/>
                        <a:gd name="connsiteY6" fmla="*/ 176609 h 340716"/>
                        <a:gd name="connsiteX7" fmla="*/ 241657 w 1407671"/>
                        <a:gd name="connsiteY7" fmla="*/ 264039 h 340716"/>
                        <a:gd name="connsiteX8" fmla="*/ 89561 w 1407671"/>
                        <a:gd name="connsiteY8" fmla="*/ 340716 h 340716"/>
                        <a:gd name="connsiteX9" fmla="*/ 0 w 1407671"/>
                        <a:gd name="connsiteY9" fmla="*/ 185592 h 340716"/>
                        <a:gd name="connsiteX10" fmla="*/ 106262 w 1407671"/>
                        <a:gd name="connsiteY10" fmla="*/ 132022 h 340716"/>
                        <a:gd name="connsiteX11" fmla="*/ 207660 w 1407671"/>
                        <a:gd name="connsiteY11" fmla="*/ 87958 h 340716"/>
                        <a:gd name="connsiteX12" fmla="*/ 703835 w 1407671"/>
                        <a:gd name="connsiteY12" fmla="*/ 0 h 3407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407671" h="340716">
                          <a:moveTo>
                            <a:pt x="703835" y="0"/>
                          </a:moveTo>
                          <a:cubicBezTo>
                            <a:pt x="878227" y="0"/>
                            <a:pt x="1045363" y="31063"/>
                            <a:pt x="1200012" y="87958"/>
                          </a:cubicBezTo>
                          <a:lnTo>
                            <a:pt x="1301418" y="132025"/>
                          </a:lnTo>
                          <a:lnTo>
                            <a:pt x="1407671" y="185591"/>
                          </a:lnTo>
                          <a:lnTo>
                            <a:pt x="1318110" y="340715"/>
                          </a:lnTo>
                          <a:lnTo>
                            <a:pt x="1166016" y="264039"/>
                          </a:lnTo>
                          <a:cubicBezTo>
                            <a:pt x="1022908" y="207609"/>
                            <a:pt x="866993" y="176609"/>
                            <a:pt x="703836" y="176609"/>
                          </a:cubicBezTo>
                          <a:cubicBezTo>
                            <a:pt x="540680" y="176609"/>
                            <a:pt x="384764" y="207609"/>
                            <a:pt x="241657" y="264039"/>
                          </a:cubicBezTo>
                          <a:lnTo>
                            <a:pt x="89561" y="340716"/>
                          </a:lnTo>
                          <a:lnTo>
                            <a:pt x="0" y="185592"/>
                          </a:lnTo>
                          <a:lnTo>
                            <a:pt x="106262" y="132022"/>
                          </a:lnTo>
                          <a:lnTo>
                            <a:pt x="207660" y="87958"/>
                          </a:lnTo>
                          <a:cubicBezTo>
                            <a:pt x="362309" y="31063"/>
                            <a:pt x="529444" y="0"/>
                            <a:pt x="703835" y="0"/>
                          </a:cubicBezTo>
                          <a:close/>
                        </a:path>
                      </a:pathLst>
                    </a:cu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solidFill>
                        <a:schemeClr val="bg1"/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IT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62" name="Freeform 1861">
                      <a:extLst>
                        <a:ext uri="{FF2B5EF4-FFF2-40B4-BE49-F238E27FC236}">
                          <a16:creationId xmlns:a16="http://schemas.microsoft.com/office/drawing/2014/main" id="{E0B3B401-C4BE-D648-9E45-EA2C80BC898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338955" y="2169001"/>
                      <a:ext cx="1228090" cy="321375"/>
                    </a:xfrm>
                    <a:custGeom>
                      <a:avLst/>
                      <a:gdLst>
                        <a:gd name="connsiteX0" fmla="*/ 614045 w 1228090"/>
                        <a:gd name="connsiteY0" fmla="*/ 0 h 321375"/>
                        <a:gd name="connsiteX1" fmla="*/ 1076056 w 1228090"/>
                        <a:gd name="connsiteY1" fmla="*/ 87398 h 321375"/>
                        <a:gd name="connsiteX2" fmla="*/ 1228090 w 1228090"/>
                        <a:gd name="connsiteY2" fmla="*/ 164043 h 321375"/>
                        <a:gd name="connsiteX3" fmla="*/ 1137255 w 1228090"/>
                        <a:gd name="connsiteY3" fmla="*/ 321375 h 321375"/>
                        <a:gd name="connsiteX4" fmla="*/ 1137255 w 1228090"/>
                        <a:gd name="connsiteY4" fmla="*/ 321375 h 321375"/>
                        <a:gd name="connsiteX5" fmla="*/ 1139525 w 1228090"/>
                        <a:gd name="connsiteY5" fmla="*/ 317443 h 321375"/>
                        <a:gd name="connsiteX6" fmla="*/ 985387 w 1228090"/>
                        <a:gd name="connsiteY6" fmla="*/ 245534 h 321375"/>
                        <a:gd name="connsiteX7" fmla="*/ 614046 w 1228090"/>
                        <a:gd name="connsiteY7" fmla="*/ 180000 h 321375"/>
                        <a:gd name="connsiteX8" fmla="*/ 242706 w 1228090"/>
                        <a:gd name="connsiteY8" fmla="*/ 245534 h 321375"/>
                        <a:gd name="connsiteX9" fmla="*/ 88567 w 1228090"/>
                        <a:gd name="connsiteY9" fmla="*/ 317444 h 321375"/>
                        <a:gd name="connsiteX10" fmla="*/ 0 w 1228090"/>
                        <a:gd name="connsiteY10" fmla="*/ 164043 h 321375"/>
                        <a:gd name="connsiteX11" fmla="*/ 152035 w 1228090"/>
                        <a:gd name="connsiteY11" fmla="*/ 87398 h 321375"/>
                        <a:gd name="connsiteX12" fmla="*/ 614045 w 1228090"/>
                        <a:gd name="connsiteY12" fmla="*/ 0 h 3213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228090" h="321375">
                          <a:moveTo>
                            <a:pt x="614045" y="0"/>
                          </a:moveTo>
                          <a:cubicBezTo>
                            <a:pt x="777142" y="0"/>
                            <a:pt x="933001" y="30988"/>
                            <a:pt x="1076056" y="87398"/>
                          </a:cubicBezTo>
                          <a:lnTo>
                            <a:pt x="1228090" y="164043"/>
                          </a:lnTo>
                          <a:lnTo>
                            <a:pt x="1137255" y="321375"/>
                          </a:lnTo>
                          <a:lnTo>
                            <a:pt x="1137255" y="321375"/>
                          </a:lnTo>
                          <a:lnTo>
                            <a:pt x="1139525" y="317443"/>
                          </a:lnTo>
                          <a:lnTo>
                            <a:pt x="985387" y="245534"/>
                          </a:lnTo>
                          <a:cubicBezTo>
                            <a:pt x="869597" y="203138"/>
                            <a:pt x="744524" y="180000"/>
                            <a:pt x="614046" y="180000"/>
                          </a:cubicBezTo>
                          <a:cubicBezTo>
                            <a:pt x="483569" y="180000"/>
                            <a:pt x="358496" y="203138"/>
                            <a:pt x="242706" y="245534"/>
                          </a:cubicBezTo>
                          <a:lnTo>
                            <a:pt x="88567" y="317444"/>
                          </a:lnTo>
                          <a:lnTo>
                            <a:pt x="0" y="164043"/>
                          </a:lnTo>
                          <a:lnTo>
                            <a:pt x="152035" y="87398"/>
                          </a:lnTo>
                          <a:cubicBezTo>
                            <a:pt x="295090" y="30988"/>
                            <a:pt x="450949" y="0"/>
                            <a:pt x="614045" y="0"/>
                          </a:cubicBezTo>
                          <a:close/>
                        </a:path>
                      </a:pathLst>
                    </a:cu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solidFill>
                        <a:schemeClr val="bg1"/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IT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65" name="Freeform 1864">
                      <a:extLst>
                        <a:ext uri="{FF2B5EF4-FFF2-40B4-BE49-F238E27FC236}">
                          <a16:creationId xmlns:a16="http://schemas.microsoft.com/office/drawing/2014/main" id="{B8355265-2068-A84E-9AF6-2A882A0F5E3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427521" y="2351095"/>
                      <a:ext cx="1048689" cy="291698"/>
                    </a:xfrm>
                    <a:custGeom>
                      <a:avLst/>
                      <a:gdLst>
                        <a:gd name="connsiteX0" fmla="*/ 525479 w 1048689"/>
                        <a:gd name="connsiteY0" fmla="*/ 0 h 291698"/>
                        <a:gd name="connsiteX1" fmla="*/ 920720 w 1048689"/>
                        <a:gd name="connsiteY1" fmla="*/ 74767 h 291698"/>
                        <a:gd name="connsiteX2" fmla="*/ 1048689 w 1048689"/>
                        <a:gd name="connsiteY2" fmla="*/ 139280 h 291698"/>
                        <a:gd name="connsiteX3" fmla="*/ 961003 w 1048689"/>
                        <a:gd name="connsiteY3" fmla="*/ 291156 h 291698"/>
                        <a:gd name="connsiteX4" fmla="*/ 835413 w 1048689"/>
                        <a:gd name="connsiteY4" fmla="*/ 232517 h 291698"/>
                        <a:gd name="connsiteX5" fmla="*/ 526216 w 1048689"/>
                        <a:gd name="connsiteY5" fmla="*/ 177905 h 291698"/>
                        <a:gd name="connsiteX6" fmla="*/ 217020 w 1048689"/>
                        <a:gd name="connsiteY6" fmla="*/ 232517 h 291698"/>
                        <a:gd name="connsiteX7" fmla="*/ 90269 w 1048689"/>
                        <a:gd name="connsiteY7" fmla="*/ 291698 h 291698"/>
                        <a:gd name="connsiteX8" fmla="*/ 0 w 1048689"/>
                        <a:gd name="connsiteY8" fmla="*/ 135349 h 291698"/>
                        <a:gd name="connsiteX9" fmla="*/ 1 w 1048689"/>
                        <a:gd name="connsiteY9" fmla="*/ 135349 h 291698"/>
                        <a:gd name="connsiteX10" fmla="*/ 2270 w 1048689"/>
                        <a:gd name="connsiteY10" fmla="*/ 139280 h 291698"/>
                        <a:gd name="connsiteX11" fmla="*/ 130239 w 1048689"/>
                        <a:gd name="connsiteY11" fmla="*/ 74767 h 291698"/>
                        <a:gd name="connsiteX12" fmla="*/ 525479 w 1048689"/>
                        <a:gd name="connsiteY12" fmla="*/ 0 h 2916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48689" h="291698">
                          <a:moveTo>
                            <a:pt x="525479" y="0"/>
                          </a:moveTo>
                          <a:cubicBezTo>
                            <a:pt x="665005" y="0"/>
                            <a:pt x="798339" y="26510"/>
                            <a:pt x="920720" y="74767"/>
                          </a:cubicBezTo>
                          <a:lnTo>
                            <a:pt x="1048689" y="139280"/>
                          </a:lnTo>
                          <a:lnTo>
                            <a:pt x="961003" y="291156"/>
                          </a:lnTo>
                          <a:lnTo>
                            <a:pt x="835413" y="232517"/>
                          </a:lnTo>
                          <a:cubicBezTo>
                            <a:pt x="739000" y="197187"/>
                            <a:pt x="634858" y="177905"/>
                            <a:pt x="526216" y="177905"/>
                          </a:cubicBezTo>
                          <a:cubicBezTo>
                            <a:pt x="417574" y="177905"/>
                            <a:pt x="313432" y="197187"/>
                            <a:pt x="217020" y="232517"/>
                          </a:cubicBezTo>
                          <a:lnTo>
                            <a:pt x="90269" y="291698"/>
                          </a:lnTo>
                          <a:lnTo>
                            <a:pt x="0" y="135349"/>
                          </a:lnTo>
                          <a:lnTo>
                            <a:pt x="1" y="135349"/>
                          </a:lnTo>
                          <a:lnTo>
                            <a:pt x="2270" y="139280"/>
                          </a:lnTo>
                          <a:lnTo>
                            <a:pt x="130239" y="74767"/>
                          </a:lnTo>
                          <a:cubicBezTo>
                            <a:pt x="252619" y="26510"/>
                            <a:pt x="385954" y="0"/>
                            <a:pt x="525479" y="0"/>
                          </a:cubicBezTo>
                          <a:close/>
                        </a:path>
                      </a:pathLst>
                    </a:cu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solidFill>
                        <a:schemeClr val="bg1"/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IT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70" name="Freeform 1869">
                      <a:extLst>
                        <a:ext uri="{FF2B5EF4-FFF2-40B4-BE49-F238E27FC236}">
                          <a16:creationId xmlns:a16="http://schemas.microsoft.com/office/drawing/2014/main" id="{3F39BDF2-8113-E040-9F8F-CE5203A3545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517789" y="2537762"/>
                      <a:ext cx="870735" cy="258356"/>
                    </a:xfrm>
                    <a:custGeom>
                      <a:avLst/>
                      <a:gdLst>
                        <a:gd name="connsiteX0" fmla="*/ 435212 w 870735"/>
                        <a:gd name="connsiteY0" fmla="*/ 0 h 258356"/>
                        <a:gd name="connsiteX1" fmla="*/ 741650 w 870735"/>
                        <a:gd name="connsiteY1" fmla="*/ 54080 h 258356"/>
                        <a:gd name="connsiteX2" fmla="*/ 866272 w 870735"/>
                        <a:gd name="connsiteY2" fmla="*/ 112219 h 258356"/>
                        <a:gd name="connsiteX3" fmla="*/ 870735 w 870735"/>
                        <a:gd name="connsiteY3" fmla="*/ 104489 h 258356"/>
                        <a:gd name="connsiteX4" fmla="*/ 870735 w 870735"/>
                        <a:gd name="connsiteY4" fmla="*/ 104489 h 258356"/>
                        <a:gd name="connsiteX5" fmla="*/ 782213 w 870735"/>
                        <a:gd name="connsiteY5" fmla="*/ 257814 h 258356"/>
                        <a:gd name="connsiteX6" fmla="*/ 684295 w 870735"/>
                        <a:gd name="connsiteY6" fmla="*/ 212086 h 258356"/>
                        <a:gd name="connsiteX7" fmla="*/ 435948 w 870735"/>
                        <a:gd name="connsiteY7" fmla="*/ 168213 h 258356"/>
                        <a:gd name="connsiteX8" fmla="*/ 187601 w 870735"/>
                        <a:gd name="connsiteY8" fmla="*/ 212086 h 258356"/>
                        <a:gd name="connsiteX9" fmla="*/ 88523 w 870735"/>
                        <a:gd name="connsiteY9" fmla="*/ 258356 h 258356"/>
                        <a:gd name="connsiteX10" fmla="*/ 0 w 870735"/>
                        <a:gd name="connsiteY10" fmla="*/ 105031 h 258356"/>
                        <a:gd name="connsiteX11" fmla="*/ 1 w 870735"/>
                        <a:gd name="connsiteY11" fmla="*/ 105031 h 258356"/>
                        <a:gd name="connsiteX12" fmla="*/ 4151 w 870735"/>
                        <a:gd name="connsiteY12" fmla="*/ 112220 h 258356"/>
                        <a:gd name="connsiteX13" fmla="*/ 128775 w 870735"/>
                        <a:gd name="connsiteY13" fmla="*/ 54080 h 258356"/>
                        <a:gd name="connsiteX14" fmla="*/ 435212 w 870735"/>
                        <a:gd name="connsiteY14" fmla="*/ 0 h 2583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870735" h="258356">
                          <a:moveTo>
                            <a:pt x="435212" y="0"/>
                          </a:moveTo>
                          <a:cubicBezTo>
                            <a:pt x="542885" y="0"/>
                            <a:pt x="646098" y="19094"/>
                            <a:pt x="741650" y="54080"/>
                          </a:cubicBezTo>
                          <a:lnTo>
                            <a:pt x="866272" y="112219"/>
                          </a:lnTo>
                          <a:lnTo>
                            <a:pt x="870735" y="104489"/>
                          </a:lnTo>
                          <a:lnTo>
                            <a:pt x="870735" y="104489"/>
                          </a:lnTo>
                          <a:lnTo>
                            <a:pt x="782213" y="257814"/>
                          </a:lnTo>
                          <a:lnTo>
                            <a:pt x="684295" y="212086"/>
                          </a:lnTo>
                          <a:cubicBezTo>
                            <a:pt x="606857" y="183703"/>
                            <a:pt x="523210" y="168213"/>
                            <a:pt x="435948" y="168213"/>
                          </a:cubicBezTo>
                          <a:cubicBezTo>
                            <a:pt x="348687" y="168213"/>
                            <a:pt x="265040" y="183703"/>
                            <a:pt x="187601" y="212086"/>
                          </a:cubicBezTo>
                          <a:lnTo>
                            <a:pt x="88523" y="258356"/>
                          </a:lnTo>
                          <a:lnTo>
                            <a:pt x="0" y="105031"/>
                          </a:lnTo>
                          <a:lnTo>
                            <a:pt x="1" y="105031"/>
                          </a:lnTo>
                          <a:lnTo>
                            <a:pt x="4151" y="112220"/>
                          </a:lnTo>
                          <a:lnTo>
                            <a:pt x="128775" y="54080"/>
                          </a:lnTo>
                          <a:cubicBezTo>
                            <a:pt x="224327" y="19094"/>
                            <a:pt x="327540" y="0"/>
                            <a:pt x="435212" y="0"/>
                          </a:cubicBez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/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IT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72" name="Freeform 1871">
                      <a:extLst>
                        <a:ext uri="{FF2B5EF4-FFF2-40B4-BE49-F238E27FC236}">
                          <a16:creationId xmlns:a16="http://schemas.microsoft.com/office/drawing/2014/main" id="{CC67B0A0-BEB8-8444-954D-5ABA7A74E84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607593" y="2709001"/>
                      <a:ext cx="690815" cy="248379"/>
                    </a:xfrm>
                    <a:custGeom>
                      <a:avLst/>
                      <a:gdLst>
                        <a:gd name="connsiteX0" fmla="*/ 345408 w 690815"/>
                        <a:gd name="connsiteY0" fmla="*/ 0 h 248379"/>
                        <a:gd name="connsiteX1" fmla="*/ 592969 w 690815"/>
                        <a:gd name="connsiteY1" fmla="*/ 43690 h 248379"/>
                        <a:gd name="connsiteX2" fmla="*/ 690815 w 690815"/>
                        <a:gd name="connsiteY2" fmla="*/ 89337 h 248379"/>
                        <a:gd name="connsiteX3" fmla="*/ 598993 w 690815"/>
                        <a:gd name="connsiteY3" fmla="*/ 248378 h 248379"/>
                        <a:gd name="connsiteX4" fmla="*/ 529851 w 690815"/>
                        <a:gd name="connsiteY4" fmla="*/ 216121 h 248379"/>
                        <a:gd name="connsiteX5" fmla="*/ 345408 w 690815"/>
                        <a:gd name="connsiteY5" fmla="*/ 183571 h 248379"/>
                        <a:gd name="connsiteX6" fmla="*/ 160966 w 690815"/>
                        <a:gd name="connsiteY6" fmla="*/ 216121 h 248379"/>
                        <a:gd name="connsiteX7" fmla="*/ 91822 w 690815"/>
                        <a:gd name="connsiteY7" fmla="*/ 248379 h 248379"/>
                        <a:gd name="connsiteX8" fmla="*/ 0 w 690815"/>
                        <a:gd name="connsiteY8" fmla="*/ 89338 h 248379"/>
                        <a:gd name="connsiteX9" fmla="*/ 97848 w 690815"/>
                        <a:gd name="connsiteY9" fmla="*/ 43690 h 248379"/>
                        <a:gd name="connsiteX10" fmla="*/ 345408 w 690815"/>
                        <a:gd name="connsiteY10" fmla="*/ 0 h 2483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690815" h="248379">
                          <a:moveTo>
                            <a:pt x="345408" y="0"/>
                          </a:moveTo>
                          <a:cubicBezTo>
                            <a:pt x="432393" y="0"/>
                            <a:pt x="515775" y="15425"/>
                            <a:pt x="592969" y="43690"/>
                          </a:cubicBezTo>
                          <a:lnTo>
                            <a:pt x="690815" y="89337"/>
                          </a:lnTo>
                          <a:lnTo>
                            <a:pt x="598993" y="248378"/>
                          </a:lnTo>
                          <a:lnTo>
                            <a:pt x="529851" y="216121"/>
                          </a:lnTo>
                          <a:cubicBezTo>
                            <a:pt x="472339" y="195064"/>
                            <a:pt x="410216" y="183571"/>
                            <a:pt x="345408" y="183571"/>
                          </a:cubicBezTo>
                          <a:cubicBezTo>
                            <a:pt x="280601" y="183571"/>
                            <a:pt x="218478" y="195064"/>
                            <a:pt x="160966" y="216121"/>
                          </a:cubicBezTo>
                          <a:lnTo>
                            <a:pt x="91822" y="248379"/>
                          </a:lnTo>
                          <a:lnTo>
                            <a:pt x="0" y="89338"/>
                          </a:lnTo>
                          <a:lnTo>
                            <a:pt x="97848" y="43690"/>
                          </a:lnTo>
                          <a:cubicBezTo>
                            <a:pt x="175041" y="15425"/>
                            <a:pt x="258424" y="0"/>
                            <a:pt x="345408" y="0"/>
                          </a:cubicBez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/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IT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852" name="Group 1851">
                    <a:extLst>
                      <a:ext uri="{FF2B5EF4-FFF2-40B4-BE49-F238E27FC236}">
                        <a16:creationId xmlns:a16="http://schemas.microsoft.com/office/drawing/2014/main" id="{F3D4B61F-DE02-1D44-9087-08982DF710E5}"/>
                      </a:ext>
                    </a:extLst>
                  </p:cNvPr>
                  <p:cNvGrpSpPr/>
                  <p:nvPr/>
                </p:nvGrpSpPr>
                <p:grpSpPr>
                  <a:xfrm>
                    <a:off x="4005027" y="2094114"/>
                    <a:ext cx="1948547" cy="2364747"/>
                    <a:chOff x="4005027" y="2032148"/>
                    <a:chExt cx="1948547" cy="2364747"/>
                  </a:xfrm>
                </p:grpSpPr>
                <p:sp>
                  <p:nvSpPr>
                    <p:cNvPr id="1853" name="TextBox 1852">
                      <a:extLst>
                        <a:ext uri="{FF2B5EF4-FFF2-40B4-BE49-F238E27FC236}">
                          <a16:creationId xmlns:a16="http://schemas.microsoft.com/office/drawing/2014/main" id="{C49C0AFF-0EB8-1941-A18F-C818FF3A72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94850" y="2204058"/>
                      <a:ext cx="749757" cy="2465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prstTxWarp prst="textArchUp">
                        <a:avLst>
                          <a:gd name="adj" fmla="val 11885519"/>
                        </a:avLst>
                      </a:prstTxWarp>
                      <a:spAutoFit/>
                    </a:bodyPr>
                    <a:lstStyle/>
                    <a:p>
                      <a:pPr algn="ctr"/>
                      <a:r>
                        <a:rPr lang="en-GB" sz="800" b="1" dirty="0"/>
                        <a:t>r</a:t>
                      </a:r>
                      <a:r>
                        <a:rPr lang="en-IT" sz="800" b="1" baseline="-25000" dirty="0"/>
                        <a:t>𝜋 </a:t>
                      </a:r>
                      <a:r>
                        <a:rPr lang="en-IT" sz="600" b="1" dirty="0"/>
                        <a:t>≜</a:t>
                      </a:r>
                      <a:r>
                        <a:rPr lang="en-IT" sz="800" b="1" baseline="-25000" dirty="0"/>
                        <a:t> </a:t>
                      </a:r>
                      <a:r>
                        <a:rPr lang="en-IT" sz="800" b="1" dirty="0"/>
                        <a:t>𝛼</a:t>
                      </a:r>
                      <a:r>
                        <a:rPr lang="en-IT" sz="800" b="1" baseline="-25000" dirty="0"/>
                        <a:t> </a:t>
                      </a:r>
                      <a:r>
                        <a:rPr lang="en-IT" sz="800" b="1" dirty="0"/>
                        <a:t>-</a:t>
                      </a:r>
                      <a:r>
                        <a:rPr lang="en-IT" sz="800" b="1" baseline="-25000" dirty="0"/>
                        <a:t> </a:t>
                      </a:r>
                      <a:r>
                        <a:rPr lang="en-IT" sz="800" b="1" dirty="0"/>
                        <a:t>c</a:t>
                      </a:r>
                      <a:r>
                        <a:rPr lang="en-IT" sz="800" b="1" baseline="-25000" dirty="0"/>
                        <a:t>𝜋 </a:t>
                      </a:r>
                      <a:r>
                        <a:rPr lang="en-IT" sz="800" dirty="0"/>
                        <a:t>w</a:t>
                      </a:r>
                      <a:r>
                        <a:rPr lang="en-IT" sz="800" b="1" baseline="-25000" dirty="0"/>
                        <a:t>𝜋</a:t>
                      </a:r>
                    </a:p>
                  </p:txBody>
                </p:sp>
                <p:sp>
                  <p:nvSpPr>
                    <p:cNvPr id="1854" name="TextBox 1853">
                      <a:extLst>
                        <a:ext uri="{FF2B5EF4-FFF2-40B4-BE49-F238E27FC236}">
                          <a16:creationId xmlns:a16="http://schemas.microsoft.com/office/drawing/2014/main" id="{74ACD6E4-FAF6-C44A-9DFC-F0E6878D19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05027" y="2404034"/>
                      <a:ext cx="1948547" cy="19928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prstTxWarp prst="textArchUp">
                        <a:avLst>
                          <a:gd name="adj" fmla="val 10868777"/>
                        </a:avLst>
                      </a:prstTxWarp>
                      <a:spAutoFit/>
                    </a:bodyPr>
                    <a:lstStyle/>
                    <a:p>
                      <a:pPr algn="ctr"/>
                      <a:r>
                        <a:rPr lang="en-IT" sz="800" b="1" dirty="0"/>
                        <a:t>W</a:t>
                      </a:r>
                      <a:r>
                        <a:rPr lang="en-IT" sz="800" b="1" baseline="-25000" dirty="0"/>
                        <a:t>𝜋</a:t>
                      </a:r>
                      <a:endParaRPr lang="en-IT" sz="800" b="1" dirty="0"/>
                    </a:p>
                  </p:txBody>
                </p:sp>
                <p:sp>
                  <p:nvSpPr>
                    <p:cNvPr id="1855" name="TextBox 1854">
                      <a:extLst>
                        <a:ext uri="{FF2B5EF4-FFF2-40B4-BE49-F238E27FC236}">
                          <a16:creationId xmlns:a16="http://schemas.microsoft.com/office/drawing/2014/main" id="{0AE2694F-005B-8146-8B61-A704D9097E99}"/>
                        </a:ext>
                      </a:extLst>
                    </p:cNvPr>
                    <p:cNvSpPr txBox="1"/>
                    <p:nvPr/>
                  </p:nvSpPr>
                  <p:spPr>
                    <a:xfrm rot="209053">
                      <a:off x="4143905" y="2575590"/>
                      <a:ext cx="1596023" cy="163169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prstTxWarp prst="textArchUp">
                        <a:avLst>
                          <a:gd name="adj" fmla="val 10776782"/>
                        </a:avLst>
                      </a:prstTxWarp>
                      <a:spAutoFit/>
                    </a:bodyPr>
                    <a:lstStyle/>
                    <a:p>
                      <a:pPr algn="ctr"/>
                      <a:r>
                        <a:rPr lang="en-GB" sz="500" b="1" i="1" dirty="0"/>
                        <a:t>r</a:t>
                      </a:r>
                      <a:r>
                        <a:rPr lang="en-IT" sz="500" b="1" i="1" dirty="0"/>
                        <a:t>andom </a:t>
                      </a:r>
                      <a:r>
                        <a:rPr lang="en-IT" sz="800" b="1" dirty="0"/>
                        <a:t>𝛼</a:t>
                      </a:r>
                    </a:p>
                  </p:txBody>
                </p:sp>
                <p:sp>
                  <p:nvSpPr>
                    <p:cNvPr id="1856" name="TextBox 1855">
                      <a:extLst>
                        <a:ext uri="{FF2B5EF4-FFF2-40B4-BE49-F238E27FC236}">
                          <a16:creationId xmlns:a16="http://schemas.microsoft.com/office/drawing/2014/main" id="{A7D8EB85-801A-DF41-9EE7-5BB5008199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58141" y="2755227"/>
                      <a:ext cx="1261678" cy="6731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prstTxWarp prst="textArchUp">
                        <a:avLst>
                          <a:gd name="adj" fmla="val 10747970"/>
                        </a:avLst>
                      </a:prstTxWarp>
                      <a:spAutoFit/>
                    </a:bodyPr>
                    <a:lstStyle/>
                    <a:p>
                      <a:pPr algn="ctr"/>
                      <a:r>
                        <a:rPr lang="en-IT" sz="800" dirty="0"/>
                        <a:t>w</a:t>
                      </a:r>
                      <a:r>
                        <a:rPr lang="en-IT" sz="800" b="1" baseline="-25000" dirty="0"/>
                        <a:t>𝜋</a:t>
                      </a:r>
                    </a:p>
                  </p:txBody>
                </p:sp>
                <p:sp>
                  <p:nvSpPr>
                    <p:cNvPr id="1860" name="TextBox 1859">
                      <a:extLst>
                        <a:ext uri="{FF2B5EF4-FFF2-40B4-BE49-F238E27FC236}">
                          <a16:creationId xmlns:a16="http://schemas.microsoft.com/office/drawing/2014/main" id="{B7841C26-E4EB-C04B-8EB4-16361D37EC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76493" y="2032148"/>
                      <a:ext cx="990090" cy="4251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prstTxWarp prst="textArchUp">
                        <a:avLst>
                          <a:gd name="adj" fmla="val 10861136"/>
                        </a:avLst>
                      </a:prstTxWarp>
                      <a:spAutoFit/>
                    </a:bodyPr>
                    <a:lstStyle/>
                    <a:p>
                      <a:pPr algn="ctr"/>
                      <a:r>
                        <a:rPr lang="en-IT" sz="800" b="1" dirty="0"/>
                        <a:t>W</a:t>
                      </a:r>
                      <a:r>
                        <a:rPr lang="en-IT" sz="800" b="1" baseline="30000" dirty="0"/>
                        <a:t>*</a:t>
                      </a:r>
                      <a:r>
                        <a:rPr lang="en-IT" sz="600" b="1" baseline="30000" dirty="0"/>
                        <a:t> </a:t>
                      </a:r>
                      <a:r>
                        <a:rPr lang="en-IT" sz="600" b="1" dirty="0"/>
                        <a:t>≜</a:t>
                      </a:r>
                      <a:r>
                        <a:rPr lang="en-IT" sz="800" b="1" dirty="0"/>
                        <a:t> </a:t>
                      </a:r>
                      <a:r>
                        <a:rPr lang="en-IT" sz="800" dirty="0"/>
                        <a:t>w</a:t>
                      </a:r>
                      <a:r>
                        <a:rPr lang="en-IT" sz="800" b="1" baseline="-25000" dirty="0"/>
                        <a:t>𝜋</a:t>
                      </a:r>
                      <a:r>
                        <a:rPr lang="en-IT" sz="400" b="1" baseline="-25000" dirty="0"/>
                        <a:t> </a:t>
                      </a:r>
                      <a:r>
                        <a:rPr lang="en-IT" sz="800" b="1" dirty="0"/>
                        <a:t>H</a:t>
                      </a:r>
                      <a:r>
                        <a:rPr lang="en-IT" sz="800" b="1" baseline="-25000" dirty="0"/>
                        <a:t>p</a:t>
                      </a:r>
                      <a:r>
                        <a:rPr lang="en-IT" sz="800" b="1" dirty="0"/>
                        <a:t>(X</a:t>
                      </a:r>
                      <a:r>
                        <a:rPr lang="en-IT" sz="800" b="1" baseline="-25000" dirty="0"/>
                        <a:t>𝜋,1</a:t>
                      </a:r>
                      <a:r>
                        <a:rPr lang="en-IT" sz="800" b="1" dirty="0"/>
                        <a:t>)</a:t>
                      </a:r>
                      <a:endParaRPr lang="en-IT" sz="600" b="1" dirty="0"/>
                    </a:p>
                  </p:txBody>
                </p:sp>
              </p:grpSp>
            </p:grpSp>
            <p:sp>
              <p:nvSpPr>
                <p:cNvPr id="1838" name="TextBox 1837">
                  <a:extLst>
                    <a:ext uri="{FF2B5EF4-FFF2-40B4-BE49-F238E27FC236}">
                      <a16:creationId xmlns:a16="http://schemas.microsoft.com/office/drawing/2014/main" id="{B61D2712-71C8-1149-8213-1A85B7411BAA}"/>
                    </a:ext>
                  </a:extLst>
                </p:cNvPr>
                <p:cNvSpPr txBox="1"/>
                <p:nvPr/>
              </p:nvSpPr>
              <p:spPr>
                <a:xfrm rot="10800000">
                  <a:off x="4641265" y="4685708"/>
                  <a:ext cx="62347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dirty="0"/>
                    <a:t>. . .</a:t>
                  </a:r>
                </a:p>
              </p:txBody>
            </p:sp>
            <p:sp>
              <p:nvSpPr>
                <p:cNvPr id="1839" name="TextBox 1838">
                  <a:extLst>
                    <a:ext uri="{FF2B5EF4-FFF2-40B4-BE49-F238E27FC236}">
                      <a16:creationId xmlns:a16="http://schemas.microsoft.com/office/drawing/2014/main" id="{7D7100EF-B575-DB49-94D9-0895D9AAB0DD}"/>
                    </a:ext>
                  </a:extLst>
                </p:cNvPr>
                <p:cNvSpPr txBox="1"/>
                <p:nvPr/>
              </p:nvSpPr>
              <p:spPr>
                <a:xfrm rot="3600000">
                  <a:off x="5960328" y="2645508"/>
                  <a:ext cx="3163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dirty="0"/>
                    <a:t>—</a:t>
                  </a:r>
                </a:p>
              </p:txBody>
            </p:sp>
            <p:sp>
              <p:nvSpPr>
                <p:cNvPr id="1840" name="TextBox 1839">
                  <a:extLst>
                    <a:ext uri="{FF2B5EF4-FFF2-40B4-BE49-F238E27FC236}">
                      <a16:creationId xmlns:a16="http://schemas.microsoft.com/office/drawing/2014/main" id="{3649E84D-E3E6-2E4C-91DA-34380F3D1ABB}"/>
                    </a:ext>
                  </a:extLst>
                </p:cNvPr>
                <p:cNvSpPr txBox="1"/>
                <p:nvPr/>
              </p:nvSpPr>
              <p:spPr>
                <a:xfrm rot="7422524">
                  <a:off x="5935296" y="4042689"/>
                  <a:ext cx="3163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dirty="0"/>
                    <a:t>—</a:t>
                  </a:r>
                </a:p>
              </p:txBody>
            </p:sp>
            <p:sp>
              <p:nvSpPr>
                <p:cNvPr id="1841" name="TextBox 1840">
                  <a:extLst>
                    <a:ext uri="{FF2B5EF4-FFF2-40B4-BE49-F238E27FC236}">
                      <a16:creationId xmlns:a16="http://schemas.microsoft.com/office/drawing/2014/main" id="{EBC54B82-7EE5-1B49-BCA4-E7B9529BBDB2}"/>
                    </a:ext>
                  </a:extLst>
                </p:cNvPr>
                <p:cNvSpPr txBox="1"/>
                <p:nvPr/>
              </p:nvSpPr>
              <p:spPr>
                <a:xfrm rot="14400000">
                  <a:off x="3627048" y="3991548"/>
                  <a:ext cx="3163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dirty="0"/>
                    <a:t>—</a:t>
                  </a:r>
                </a:p>
              </p:txBody>
            </p:sp>
            <p:sp>
              <p:nvSpPr>
                <p:cNvPr id="1842" name="TextBox 1841">
                  <a:extLst>
                    <a:ext uri="{FF2B5EF4-FFF2-40B4-BE49-F238E27FC236}">
                      <a16:creationId xmlns:a16="http://schemas.microsoft.com/office/drawing/2014/main" id="{B397C81B-58E0-504D-B937-B88DEF438448}"/>
                    </a:ext>
                  </a:extLst>
                </p:cNvPr>
                <p:cNvSpPr txBox="1"/>
                <p:nvPr/>
              </p:nvSpPr>
              <p:spPr>
                <a:xfrm rot="17982183">
                  <a:off x="3636058" y="2639566"/>
                  <a:ext cx="3163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dirty="0"/>
                    <a:t>—</a:t>
                  </a:r>
                </a:p>
              </p:txBody>
            </p:sp>
            <p:grpSp>
              <p:nvGrpSpPr>
                <p:cNvPr id="1843" name="Group 1842">
                  <a:extLst>
                    <a:ext uri="{FF2B5EF4-FFF2-40B4-BE49-F238E27FC236}">
                      <a16:creationId xmlns:a16="http://schemas.microsoft.com/office/drawing/2014/main" id="{E8C0B670-A908-014D-9391-8D4876706EDD}"/>
                    </a:ext>
                  </a:extLst>
                </p:cNvPr>
                <p:cNvGrpSpPr/>
                <p:nvPr/>
              </p:nvGrpSpPr>
              <p:grpSpPr>
                <a:xfrm>
                  <a:off x="3333546" y="2034214"/>
                  <a:ext cx="3238909" cy="3014786"/>
                  <a:chOff x="3333546" y="2034214"/>
                  <a:chExt cx="3238909" cy="3014786"/>
                </a:xfrm>
              </p:grpSpPr>
              <p:sp>
                <p:nvSpPr>
                  <p:cNvPr id="1845" name="Freeform 1844">
                    <a:extLst>
                      <a:ext uri="{FF2B5EF4-FFF2-40B4-BE49-F238E27FC236}">
                        <a16:creationId xmlns:a16="http://schemas.microsoft.com/office/drawing/2014/main" id="{1E310013-7C24-D94A-B7E9-EE024CFC68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33546" y="2034214"/>
                    <a:ext cx="888939" cy="1383986"/>
                  </a:xfrm>
                  <a:custGeom>
                    <a:avLst/>
                    <a:gdLst>
                      <a:gd name="connsiteX0" fmla="*/ 797547 w 888939"/>
                      <a:gd name="connsiteY0" fmla="*/ 0 h 1383986"/>
                      <a:gd name="connsiteX1" fmla="*/ 888939 w 888939"/>
                      <a:gd name="connsiteY1" fmla="*/ 158297 h 1383986"/>
                      <a:gd name="connsiteX2" fmla="*/ 887370 w 888939"/>
                      <a:gd name="connsiteY2" fmla="*/ 159180 h 1383986"/>
                      <a:gd name="connsiteX3" fmla="*/ 886641 w 888939"/>
                      <a:gd name="connsiteY3" fmla="*/ 157916 h 1383986"/>
                      <a:gd name="connsiteX4" fmla="*/ 857977 w 888939"/>
                      <a:gd name="connsiteY4" fmla="*/ 172367 h 1383986"/>
                      <a:gd name="connsiteX5" fmla="*/ 186890 w 888939"/>
                      <a:gd name="connsiteY5" fmla="*/ 1247555 h 1383986"/>
                      <a:gd name="connsiteX6" fmla="*/ 180001 w 888939"/>
                      <a:gd name="connsiteY6" fmla="*/ 1383986 h 1383986"/>
                      <a:gd name="connsiteX7" fmla="*/ 0 w 888939"/>
                      <a:gd name="connsiteY7" fmla="*/ 1383986 h 1383986"/>
                      <a:gd name="connsiteX8" fmla="*/ 7818 w 888939"/>
                      <a:gd name="connsiteY8" fmla="*/ 1229151 h 1383986"/>
                      <a:gd name="connsiteX9" fmla="*/ 762791 w 888939"/>
                      <a:gd name="connsiteY9" fmla="*/ 19564 h 1383986"/>
                      <a:gd name="connsiteX10" fmla="*/ 797547 w 888939"/>
                      <a:gd name="connsiteY10" fmla="*/ 0 h 13839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88939" h="1383986">
                        <a:moveTo>
                          <a:pt x="797547" y="0"/>
                        </a:moveTo>
                        <a:lnTo>
                          <a:pt x="888939" y="158297"/>
                        </a:lnTo>
                        <a:lnTo>
                          <a:pt x="887370" y="159180"/>
                        </a:lnTo>
                        <a:lnTo>
                          <a:pt x="886641" y="157916"/>
                        </a:lnTo>
                        <a:lnTo>
                          <a:pt x="857977" y="172367"/>
                        </a:lnTo>
                        <a:cubicBezTo>
                          <a:pt x="489809" y="402194"/>
                          <a:pt x="232979" y="793725"/>
                          <a:pt x="186890" y="1247555"/>
                        </a:cubicBezTo>
                        <a:lnTo>
                          <a:pt x="180001" y="1383986"/>
                        </a:lnTo>
                        <a:lnTo>
                          <a:pt x="0" y="1383986"/>
                        </a:lnTo>
                        <a:lnTo>
                          <a:pt x="7818" y="1229151"/>
                        </a:lnTo>
                        <a:cubicBezTo>
                          <a:pt x="59668" y="718592"/>
                          <a:pt x="348602" y="278120"/>
                          <a:pt x="762791" y="19564"/>
                        </a:cubicBezTo>
                        <a:lnTo>
                          <a:pt x="797547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6" name="Freeform 1845">
                    <a:extLst>
                      <a:ext uri="{FF2B5EF4-FFF2-40B4-BE49-F238E27FC236}">
                        <a16:creationId xmlns:a16="http://schemas.microsoft.com/office/drawing/2014/main" id="{38803F37-E479-B449-AF70-A2DFE42EAD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685084" y="2035098"/>
                    <a:ext cx="887371" cy="1383103"/>
                  </a:xfrm>
                  <a:custGeom>
                    <a:avLst/>
                    <a:gdLst>
                      <a:gd name="connsiteX0" fmla="*/ 91393 w 887371"/>
                      <a:gd name="connsiteY0" fmla="*/ 0 h 1383103"/>
                      <a:gd name="connsiteX1" fmla="*/ 124579 w 887371"/>
                      <a:gd name="connsiteY1" fmla="*/ 18681 h 1383103"/>
                      <a:gd name="connsiteX2" fmla="*/ 879552 w 887371"/>
                      <a:gd name="connsiteY2" fmla="*/ 1228268 h 1383103"/>
                      <a:gd name="connsiteX3" fmla="*/ 887371 w 887371"/>
                      <a:gd name="connsiteY3" fmla="*/ 1383103 h 1383103"/>
                      <a:gd name="connsiteX4" fmla="*/ 707372 w 887371"/>
                      <a:gd name="connsiteY4" fmla="*/ 1383103 h 1383103"/>
                      <a:gd name="connsiteX5" fmla="*/ 700483 w 887371"/>
                      <a:gd name="connsiteY5" fmla="*/ 1246672 h 1383103"/>
                      <a:gd name="connsiteX6" fmla="*/ 29396 w 887371"/>
                      <a:gd name="connsiteY6" fmla="*/ 171484 h 1383103"/>
                      <a:gd name="connsiteX7" fmla="*/ 730 w 887371"/>
                      <a:gd name="connsiteY7" fmla="*/ 157032 h 1383103"/>
                      <a:gd name="connsiteX8" fmla="*/ 0 w 887371"/>
                      <a:gd name="connsiteY8" fmla="*/ 158296 h 1383103"/>
                      <a:gd name="connsiteX9" fmla="*/ 0 w 887371"/>
                      <a:gd name="connsiteY9" fmla="*/ 158296 h 1383103"/>
                      <a:gd name="connsiteX10" fmla="*/ 91393 w 887371"/>
                      <a:gd name="connsiteY10" fmla="*/ 0 h 13831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87371" h="1383103">
                        <a:moveTo>
                          <a:pt x="91393" y="0"/>
                        </a:moveTo>
                        <a:lnTo>
                          <a:pt x="124579" y="18681"/>
                        </a:lnTo>
                        <a:cubicBezTo>
                          <a:pt x="538769" y="277237"/>
                          <a:pt x="827702" y="717709"/>
                          <a:pt x="879552" y="1228268"/>
                        </a:cubicBezTo>
                        <a:lnTo>
                          <a:pt x="887371" y="1383103"/>
                        </a:lnTo>
                        <a:lnTo>
                          <a:pt x="707372" y="1383103"/>
                        </a:lnTo>
                        <a:lnTo>
                          <a:pt x="700483" y="1246672"/>
                        </a:lnTo>
                        <a:cubicBezTo>
                          <a:pt x="654394" y="792842"/>
                          <a:pt x="397564" y="401311"/>
                          <a:pt x="29396" y="171484"/>
                        </a:cubicBezTo>
                        <a:lnTo>
                          <a:pt x="730" y="157032"/>
                        </a:lnTo>
                        <a:lnTo>
                          <a:pt x="0" y="158296"/>
                        </a:lnTo>
                        <a:lnTo>
                          <a:pt x="0" y="158296"/>
                        </a:lnTo>
                        <a:lnTo>
                          <a:pt x="91393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7" name="Freeform 1846">
                    <a:extLst>
                      <a:ext uri="{FF2B5EF4-FFF2-40B4-BE49-F238E27FC236}">
                        <a16:creationId xmlns:a16="http://schemas.microsoft.com/office/drawing/2014/main" id="{6B6808E4-D420-AA46-9190-F7942B9C2B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33546" y="3439801"/>
                    <a:ext cx="887371" cy="1383103"/>
                  </a:xfrm>
                  <a:custGeom>
                    <a:avLst/>
                    <a:gdLst>
                      <a:gd name="connsiteX0" fmla="*/ 0 w 887371"/>
                      <a:gd name="connsiteY0" fmla="*/ 0 h 1383103"/>
                      <a:gd name="connsiteX1" fmla="*/ 180001 w 887371"/>
                      <a:gd name="connsiteY1" fmla="*/ 0 h 1383103"/>
                      <a:gd name="connsiteX2" fmla="*/ 186890 w 887371"/>
                      <a:gd name="connsiteY2" fmla="*/ 136432 h 1383103"/>
                      <a:gd name="connsiteX3" fmla="*/ 857977 w 887371"/>
                      <a:gd name="connsiteY3" fmla="*/ 1211620 h 1383103"/>
                      <a:gd name="connsiteX4" fmla="*/ 886641 w 887371"/>
                      <a:gd name="connsiteY4" fmla="*/ 1226070 h 1383103"/>
                      <a:gd name="connsiteX5" fmla="*/ 887370 w 887371"/>
                      <a:gd name="connsiteY5" fmla="*/ 1224807 h 1383103"/>
                      <a:gd name="connsiteX6" fmla="*/ 887371 w 887371"/>
                      <a:gd name="connsiteY6" fmla="*/ 1224807 h 1383103"/>
                      <a:gd name="connsiteX7" fmla="*/ 795978 w 887371"/>
                      <a:gd name="connsiteY7" fmla="*/ 1383103 h 1383103"/>
                      <a:gd name="connsiteX8" fmla="*/ 762791 w 887371"/>
                      <a:gd name="connsiteY8" fmla="*/ 1364422 h 1383103"/>
                      <a:gd name="connsiteX9" fmla="*/ 7818 w 887371"/>
                      <a:gd name="connsiteY9" fmla="*/ 154836 h 1383103"/>
                      <a:gd name="connsiteX10" fmla="*/ 0 w 887371"/>
                      <a:gd name="connsiteY10" fmla="*/ 0 h 13831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87371" h="1383103">
                        <a:moveTo>
                          <a:pt x="0" y="0"/>
                        </a:moveTo>
                        <a:lnTo>
                          <a:pt x="180001" y="0"/>
                        </a:lnTo>
                        <a:lnTo>
                          <a:pt x="186890" y="136432"/>
                        </a:lnTo>
                        <a:cubicBezTo>
                          <a:pt x="232979" y="590263"/>
                          <a:pt x="489809" y="981793"/>
                          <a:pt x="857977" y="1211620"/>
                        </a:cubicBezTo>
                        <a:lnTo>
                          <a:pt x="886641" y="1226070"/>
                        </a:lnTo>
                        <a:lnTo>
                          <a:pt x="887370" y="1224807"/>
                        </a:lnTo>
                        <a:lnTo>
                          <a:pt x="887371" y="1224807"/>
                        </a:lnTo>
                        <a:lnTo>
                          <a:pt x="795978" y="1383103"/>
                        </a:lnTo>
                        <a:lnTo>
                          <a:pt x="762791" y="1364422"/>
                        </a:lnTo>
                        <a:cubicBezTo>
                          <a:pt x="348602" y="1105866"/>
                          <a:pt x="59668" y="665395"/>
                          <a:pt x="7818" y="154836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8" name="Freeform 1847">
                    <a:extLst>
                      <a:ext uri="{FF2B5EF4-FFF2-40B4-BE49-F238E27FC236}">
                        <a16:creationId xmlns:a16="http://schemas.microsoft.com/office/drawing/2014/main" id="{37D0E713-3B56-B340-A254-078067B9F5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687424" y="3439800"/>
                    <a:ext cx="885031" cy="1382220"/>
                  </a:xfrm>
                  <a:custGeom>
                    <a:avLst/>
                    <a:gdLst>
                      <a:gd name="connsiteX0" fmla="*/ 705032 w 885031"/>
                      <a:gd name="connsiteY0" fmla="*/ 0 h 1382220"/>
                      <a:gd name="connsiteX1" fmla="*/ 885031 w 885031"/>
                      <a:gd name="connsiteY1" fmla="*/ 0 h 1382220"/>
                      <a:gd name="connsiteX2" fmla="*/ 877212 w 885031"/>
                      <a:gd name="connsiteY2" fmla="*/ 154836 h 1382220"/>
                      <a:gd name="connsiteX3" fmla="*/ 122239 w 885031"/>
                      <a:gd name="connsiteY3" fmla="*/ 1364422 h 1382220"/>
                      <a:gd name="connsiteX4" fmla="*/ 90621 w 885031"/>
                      <a:gd name="connsiteY4" fmla="*/ 1382220 h 1382220"/>
                      <a:gd name="connsiteX5" fmla="*/ 0 w 885031"/>
                      <a:gd name="connsiteY5" fmla="*/ 1225260 h 1382220"/>
                      <a:gd name="connsiteX6" fmla="*/ 27056 w 885031"/>
                      <a:gd name="connsiteY6" fmla="*/ 1211620 h 1382220"/>
                      <a:gd name="connsiteX7" fmla="*/ 698143 w 885031"/>
                      <a:gd name="connsiteY7" fmla="*/ 136432 h 1382220"/>
                      <a:gd name="connsiteX8" fmla="*/ 705032 w 885031"/>
                      <a:gd name="connsiteY8" fmla="*/ 0 h 1382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85031" h="1382220">
                        <a:moveTo>
                          <a:pt x="705032" y="0"/>
                        </a:moveTo>
                        <a:lnTo>
                          <a:pt x="885031" y="0"/>
                        </a:lnTo>
                        <a:lnTo>
                          <a:pt x="877212" y="154836"/>
                        </a:lnTo>
                        <a:cubicBezTo>
                          <a:pt x="825362" y="665395"/>
                          <a:pt x="536429" y="1105866"/>
                          <a:pt x="122239" y="1364422"/>
                        </a:cubicBezTo>
                        <a:lnTo>
                          <a:pt x="90621" y="1382220"/>
                        </a:lnTo>
                        <a:lnTo>
                          <a:pt x="0" y="1225260"/>
                        </a:lnTo>
                        <a:lnTo>
                          <a:pt x="27056" y="1211620"/>
                        </a:lnTo>
                        <a:cubicBezTo>
                          <a:pt x="395224" y="981793"/>
                          <a:pt x="652054" y="590263"/>
                          <a:pt x="698143" y="136432"/>
                        </a:cubicBezTo>
                        <a:lnTo>
                          <a:pt x="705032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9" name="Freeform 1848">
                    <a:extLst>
                      <a:ext uri="{FF2B5EF4-FFF2-40B4-BE49-F238E27FC236}">
                        <a16:creationId xmlns:a16="http://schemas.microsoft.com/office/drawing/2014/main" id="{5D873F2E-6325-7140-B7CE-4D230EE0A4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57759" y="4679618"/>
                    <a:ext cx="1592050" cy="369382"/>
                  </a:xfrm>
                  <a:custGeom>
                    <a:avLst/>
                    <a:gdLst>
                      <a:gd name="connsiteX0" fmla="*/ 1500657 w 1592050"/>
                      <a:gd name="connsiteY0" fmla="*/ 0 h 369382"/>
                      <a:gd name="connsiteX1" fmla="*/ 1592050 w 1592050"/>
                      <a:gd name="connsiteY1" fmla="*/ 158296 h 369382"/>
                      <a:gd name="connsiteX2" fmla="*/ 1524000 w 1592050"/>
                      <a:gd name="connsiteY2" fmla="*/ 196602 h 369382"/>
                      <a:gd name="connsiteX3" fmla="*/ 795240 w 1592050"/>
                      <a:gd name="connsiteY3" fmla="*/ 369382 h 369382"/>
                      <a:gd name="connsiteX4" fmla="*/ 66480 w 1592050"/>
                      <a:gd name="connsiteY4" fmla="*/ 196602 h 369382"/>
                      <a:gd name="connsiteX5" fmla="*/ 0 w 1592050"/>
                      <a:gd name="connsiteY5" fmla="*/ 159179 h 369382"/>
                      <a:gd name="connsiteX6" fmla="*/ 91392 w 1592050"/>
                      <a:gd name="connsiteY6" fmla="*/ 883 h 369382"/>
                      <a:gd name="connsiteX7" fmla="*/ 148772 w 1592050"/>
                      <a:gd name="connsiteY7" fmla="*/ 33182 h 369382"/>
                      <a:gd name="connsiteX8" fmla="*/ 197661 w 1592050"/>
                      <a:gd name="connsiteY8" fmla="*/ 54428 h 369382"/>
                      <a:gd name="connsiteX9" fmla="*/ 267230 w 1592050"/>
                      <a:gd name="connsiteY9" fmla="*/ 89499 h 369382"/>
                      <a:gd name="connsiteX10" fmla="*/ 795241 w 1592050"/>
                      <a:gd name="connsiteY10" fmla="*/ 189382 h 369382"/>
                      <a:gd name="connsiteX11" fmla="*/ 1323253 w 1592050"/>
                      <a:gd name="connsiteY11" fmla="*/ 89499 h 369382"/>
                      <a:gd name="connsiteX12" fmla="*/ 1392829 w 1592050"/>
                      <a:gd name="connsiteY12" fmla="*/ 54424 h 369382"/>
                      <a:gd name="connsiteX13" fmla="*/ 1441710 w 1592050"/>
                      <a:gd name="connsiteY13" fmla="*/ 33182 h 369382"/>
                      <a:gd name="connsiteX14" fmla="*/ 1500657 w 1592050"/>
                      <a:gd name="connsiteY14" fmla="*/ 0 h 369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592050" h="369382">
                        <a:moveTo>
                          <a:pt x="1500657" y="0"/>
                        </a:moveTo>
                        <a:lnTo>
                          <a:pt x="1592050" y="158296"/>
                        </a:lnTo>
                        <a:lnTo>
                          <a:pt x="1524000" y="196602"/>
                        </a:lnTo>
                        <a:cubicBezTo>
                          <a:pt x="1304939" y="307129"/>
                          <a:pt x="1057360" y="369382"/>
                          <a:pt x="795240" y="369382"/>
                        </a:cubicBezTo>
                        <a:cubicBezTo>
                          <a:pt x="533121" y="369382"/>
                          <a:pt x="285541" y="307129"/>
                          <a:pt x="66480" y="196602"/>
                        </a:cubicBezTo>
                        <a:lnTo>
                          <a:pt x="0" y="159179"/>
                        </a:lnTo>
                        <a:lnTo>
                          <a:pt x="91392" y="883"/>
                        </a:lnTo>
                        <a:lnTo>
                          <a:pt x="148772" y="33182"/>
                        </a:lnTo>
                        <a:lnTo>
                          <a:pt x="197661" y="54428"/>
                        </a:lnTo>
                        <a:lnTo>
                          <a:pt x="267230" y="89499"/>
                        </a:lnTo>
                        <a:cubicBezTo>
                          <a:pt x="430721" y="153967"/>
                          <a:pt x="608845" y="189382"/>
                          <a:pt x="795241" y="189382"/>
                        </a:cubicBezTo>
                        <a:cubicBezTo>
                          <a:pt x="981638" y="189382"/>
                          <a:pt x="1159762" y="153967"/>
                          <a:pt x="1323253" y="89499"/>
                        </a:cubicBezTo>
                        <a:lnTo>
                          <a:pt x="1392829" y="54424"/>
                        </a:lnTo>
                        <a:lnTo>
                          <a:pt x="1441710" y="33182"/>
                        </a:lnTo>
                        <a:lnTo>
                          <a:pt x="1500657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44" name="TextBox 1843">
                  <a:extLst>
                    <a:ext uri="{FF2B5EF4-FFF2-40B4-BE49-F238E27FC236}">
                      <a16:creationId xmlns:a16="http://schemas.microsoft.com/office/drawing/2014/main" id="{61E448E6-C05E-264B-B3E6-59B276AF5DD7}"/>
                    </a:ext>
                  </a:extLst>
                </p:cNvPr>
                <p:cNvSpPr txBox="1"/>
                <p:nvPr/>
              </p:nvSpPr>
              <p:spPr>
                <a:xfrm rot="10800000">
                  <a:off x="4641265" y="4865163"/>
                  <a:ext cx="62347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dirty="0"/>
                    <a:t>. . .</a:t>
                  </a:r>
                </a:p>
              </p:txBody>
            </p:sp>
          </p:grpSp>
          <p:sp>
            <p:nvSpPr>
              <p:cNvPr id="1656" name="TextBox 1655">
                <a:extLst>
                  <a:ext uri="{FF2B5EF4-FFF2-40B4-BE49-F238E27FC236}">
                    <a16:creationId xmlns:a16="http://schemas.microsoft.com/office/drawing/2014/main" id="{106BA232-77BD-3241-8395-EDFCA3F64B53}"/>
                  </a:ext>
                </a:extLst>
              </p:cNvPr>
              <p:cNvSpPr txBox="1"/>
              <p:nvPr/>
            </p:nvSpPr>
            <p:spPr>
              <a:xfrm rot="3611655">
                <a:off x="5478795" y="2564151"/>
                <a:ext cx="1187344" cy="466140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0833375"/>
                  </a:avLst>
                </a:prstTxWarp>
                <a:spAutoFit/>
              </a:bodyPr>
              <a:lstStyle/>
              <a:p>
                <a:pPr algn="ctr"/>
                <a:r>
                  <a:rPr lang="en-IT" sz="800" b="1" dirty="0"/>
                  <a:t>  c</a:t>
                </a:r>
                <a:r>
                  <a:rPr lang="en-IT" sz="800" b="1" baseline="-25000" dirty="0"/>
                  <a:t>𝜋+1 </a:t>
                </a:r>
                <a:r>
                  <a:rPr lang="en-IT" sz="600" b="1" dirty="0"/>
                  <a:t>≜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H(…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IT" sz="800" b="1" dirty="0"/>
                  <a:t>,</a:t>
                </a:r>
                <a:r>
                  <a:rPr lang="en-IT" sz="800" b="1" baseline="-25000" dirty="0"/>
                  <a:t> </a:t>
                </a:r>
                <a:r>
                  <a:rPr lang="en-GB" sz="800" b="1" dirty="0">
                    <a:solidFill>
                      <a:schemeClr val="bg2">
                        <a:lumMod val="50000"/>
                      </a:schemeClr>
                    </a:solidFill>
                  </a:rPr>
                  <a:t>𝛼</a:t>
                </a:r>
                <a:r>
                  <a:rPr lang="en-IT" sz="800" b="1" dirty="0"/>
                  <a:t>H</a:t>
                </a:r>
                <a:r>
                  <a:rPr lang="en-IT" sz="800" b="1" baseline="-25000" dirty="0"/>
                  <a:t>p</a:t>
                </a:r>
                <a:r>
                  <a:rPr lang="en-IT" sz="800" b="1" dirty="0"/>
                  <a:t>(</a:t>
                </a:r>
                <a:r>
                  <a:rPr lang="en-IT" sz="800" b="1" dirty="0">
                    <a:solidFill>
                      <a:schemeClr val="bg2">
                        <a:lumMod val="50000"/>
                      </a:schemeClr>
                    </a:solidFill>
                  </a:rPr>
                  <a:t>X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𝜋,1</a:t>
                </a:r>
                <a:r>
                  <a:rPr lang="en-IT" sz="800" b="1" dirty="0"/>
                  <a:t>)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)</a:t>
                </a:r>
              </a:p>
            </p:txBody>
          </p:sp>
          <p:sp>
            <p:nvSpPr>
              <p:cNvPr id="1657" name="TextBox 1656">
                <a:extLst>
                  <a:ext uri="{FF2B5EF4-FFF2-40B4-BE49-F238E27FC236}">
                    <a16:creationId xmlns:a16="http://schemas.microsoft.com/office/drawing/2014/main" id="{6A89A1EF-5550-C54C-8383-DD1339104F66}"/>
                  </a:ext>
                </a:extLst>
              </p:cNvPr>
              <p:cNvSpPr txBox="1"/>
              <p:nvPr/>
            </p:nvSpPr>
            <p:spPr>
              <a:xfrm rot="7220541">
                <a:off x="3410112" y="1840131"/>
                <a:ext cx="3031375" cy="312381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1101024"/>
                  </a:avLst>
                </a:prstTxWarp>
                <a:spAutoFit/>
              </a:bodyPr>
              <a:lstStyle/>
              <a:p>
                <a:pPr algn="ctr"/>
                <a:r>
                  <a:rPr lang="en-IT" sz="800" b="1" dirty="0"/>
                  <a:t>c</a:t>
                </a:r>
                <a:r>
                  <a:rPr lang="en-IT" sz="800" b="1" baseline="-25000" dirty="0"/>
                  <a:t>𝜋+2 </a:t>
                </a:r>
                <a:r>
                  <a:rPr lang="en-IT" sz="600" b="1" dirty="0"/>
                  <a:t>≜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H(…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,</a:t>
                </a:r>
                <a:r>
                  <a:rPr lang="en-IT" sz="800" b="1" baseline="-25000" dirty="0"/>
                  <a:t> </a:t>
                </a:r>
                <a:r>
                  <a:rPr lang="en-GB" sz="800" b="1" dirty="0">
                    <a:solidFill>
                      <a:schemeClr val="bg2">
                        <a:lumMod val="50000"/>
                      </a:schemeClr>
                    </a:solidFill>
                  </a:rPr>
                  <a:t>r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𝜋+1</a:t>
                </a:r>
                <a:r>
                  <a:rPr lang="en-IT" sz="800" b="1" dirty="0"/>
                  <a:t>H</a:t>
                </a:r>
                <a:r>
                  <a:rPr lang="en-IT" sz="800" b="1" baseline="-25000" dirty="0"/>
                  <a:t>p</a:t>
                </a:r>
                <a:r>
                  <a:rPr lang="en-IT" sz="800" b="1" dirty="0"/>
                  <a:t>(</a:t>
                </a:r>
                <a:r>
                  <a:rPr lang="en-IT" sz="800" b="1" dirty="0">
                    <a:solidFill>
                      <a:schemeClr val="bg2">
                        <a:lumMod val="50000"/>
                      </a:schemeClr>
                    </a:solidFill>
                  </a:rPr>
                  <a:t>X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𝜋+1,1</a:t>
                </a:r>
                <a:r>
                  <a:rPr lang="en-IT" sz="800" b="1" dirty="0"/>
                  <a:t>)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IT" sz="800" b="1" dirty="0"/>
                  <a:t>+</a:t>
                </a:r>
                <a:r>
                  <a:rPr lang="en-IT" sz="800" b="1" baseline="-25000" dirty="0"/>
                  <a:t> </a:t>
                </a:r>
                <a:r>
                  <a:rPr lang="en-GB" sz="800" b="1" dirty="0">
                    <a:solidFill>
                      <a:schemeClr val="bg2">
                        <a:lumMod val="50000"/>
                      </a:schemeClr>
                    </a:solidFill>
                  </a:rPr>
                  <a:t>c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𝜋+1</a:t>
                </a:r>
                <a:r>
                  <a:rPr lang="en-IT" sz="800" b="1" dirty="0">
                    <a:solidFill>
                      <a:schemeClr val="bg2">
                        <a:lumMod val="50000"/>
                      </a:schemeClr>
                    </a:solidFill>
                  </a:rPr>
                  <a:t>W</a:t>
                </a:r>
                <a:r>
                  <a:rPr lang="en-IT" sz="800" b="1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*</a:t>
                </a:r>
                <a:r>
                  <a:rPr lang="en-IT" sz="800" b="1" dirty="0"/>
                  <a:t>)</a:t>
                </a:r>
              </a:p>
            </p:txBody>
          </p:sp>
          <p:sp>
            <p:nvSpPr>
              <p:cNvPr id="1658" name="TextBox 1657">
                <a:extLst>
                  <a:ext uri="{FF2B5EF4-FFF2-40B4-BE49-F238E27FC236}">
                    <a16:creationId xmlns:a16="http://schemas.microsoft.com/office/drawing/2014/main" id="{B1435B1F-AE36-9646-AB46-536F347162C0}"/>
                  </a:ext>
                </a:extLst>
              </p:cNvPr>
              <p:cNvSpPr txBox="1"/>
              <p:nvPr/>
            </p:nvSpPr>
            <p:spPr>
              <a:xfrm rot="18060557">
                <a:off x="3463585" y="1908716"/>
                <a:ext cx="3031375" cy="312381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1101024"/>
                  </a:avLst>
                </a:prstTxWarp>
                <a:spAutoFit/>
              </a:bodyPr>
              <a:lstStyle/>
              <a:p>
                <a:pPr algn="ctr"/>
                <a:r>
                  <a:rPr lang="en-IT" sz="800" b="1" dirty="0"/>
                  <a:t>c</a:t>
                </a:r>
                <a:r>
                  <a:rPr lang="en-IT" sz="800" b="1" baseline="-25000" dirty="0"/>
                  <a:t>𝜋-1 </a:t>
                </a:r>
                <a:r>
                  <a:rPr lang="en-IT" sz="600" b="1" dirty="0"/>
                  <a:t>≜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H(…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,</a:t>
                </a:r>
                <a:r>
                  <a:rPr lang="en-IT" sz="800" b="1" baseline="-25000" dirty="0"/>
                  <a:t> </a:t>
                </a:r>
                <a:r>
                  <a:rPr lang="en-GB" sz="800" b="1" dirty="0">
                    <a:solidFill>
                      <a:schemeClr val="bg2">
                        <a:lumMod val="50000"/>
                      </a:schemeClr>
                    </a:solidFill>
                  </a:rPr>
                  <a:t>r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𝜋-2</a:t>
                </a:r>
                <a:r>
                  <a:rPr lang="en-IT" sz="800" b="1" dirty="0"/>
                  <a:t>H</a:t>
                </a:r>
                <a:r>
                  <a:rPr lang="en-IT" sz="800" b="1" baseline="-25000" dirty="0"/>
                  <a:t>p</a:t>
                </a:r>
                <a:r>
                  <a:rPr lang="en-IT" sz="800" b="1" dirty="0"/>
                  <a:t>(</a:t>
                </a:r>
                <a:r>
                  <a:rPr lang="en-IT" sz="800" b="1" dirty="0">
                    <a:solidFill>
                      <a:schemeClr val="bg2">
                        <a:lumMod val="50000"/>
                      </a:schemeClr>
                    </a:solidFill>
                  </a:rPr>
                  <a:t>X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𝜋-2,1</a:t>
                </a:r>
                <a:r>
                  <a:rPr lang="en-IT" sz="800" b="1" dirty="0"/>
                  <a:t>)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IT" sz="800" b="1" dirty="0"/>
                  <a:t>+</a:t>
                </a:r>
                <a:r>
                  <a:rPr lang="en-IT" sz="800" b="1" baseline="-25000" dirty="0"/>
                  <a:t> </a:t>
                </a:r>
                <a:r>
                  <a:rPr lang="en-GB" sz="800" b="1" dirty="0">
                    <a:solidFill>
                      <a:schemeClr val="bg2">
                        <a:lumMod val="50000"/>
                      </a:schemeClr>
                    </a:solidFill>
                  </a:rPr>
                  <a:t>c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𝜋-2</a:t>
                </a:r>
                <a:r>
                  <a:rPr lang="en-IT" sz="800" b="1" dirty="0">
                    <a:solidFill>
                      <a:schemeClr val="bg2">
                        <a:lumMod val="50000"/>
                      </a:schemeClr>
                    </a:solidFill>
                  </a:rPr>
                  <a:t>W</a:t>
                </a:r>
                <a:r>
                  <a:rPr lang="en-IT" sz="800" b="1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*</a:t>
                </a:r>
                <a:r>
                  <a:rPr lang="en-IT" sz="800" b="1" dirty="0"/>
                  <a:t>)</a:t>
                </a:r>
              </a:p>
            </p:txBody>
          </p:sp>
          <p:sp>
            <p:nvSpPr>
              <p:cNvPr id="1659" name="TextBox 1658">
                <a:extLst>
                  <a:ext uri="{FF2B5EF4-FFF2-40B4-BE49-F238E27FC236}">
                    <a16:creationId xmlns:a16="http://schemas.microsoft.com/office/drawing/2014/main" id="{A6DB83FF-A5D4-6745-BB0B-19B3A50A563E}"/>
                  </a:ext>
                </a:extLst>
              </p:cNvPr>
              <p:cNvSpPr txBox="1"/>
              <p:nvPr/>
            </p:nvSpPr>
            <p:spPr>
              <a:xfrm rot="14421785">
                <a:off x="3481872" y="1859365"/>
                <a:ext cx="3031375" cy="312381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1101024"/>
                  </a:avLst>
                </a:prstTxWarp>
                <a:spAutoFit/>
              </a:bodyPr>
              <a:lstStyle/>
              <a:p>
                <a:pPr algn="ctr"/>
                <a:r>
                  <a:rPr lang="en-IT" sz="800" b="1" dirty="0"/>
                  <a:t>c</a:t>
                </a:r>
                <a:r>
                  <a:rPr lang="en-IT" sz="800" b="1" baseline="-25000" dirty="0"/>
                  <a:t>𝜋-2 </a:t>
                </a:r>
                <a:r>
                  <a:rPr lang="en-IT" sz="600" b="1" dirty="0"/>
                  <a:t>≜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H(…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,</a:t>
                </a:r>
                <a:r>
                  <a:rPr lang="en-IT" sz="800" b="1" baseline="-25000" dirty="0"/>
                  <a:t> </a:t>
                </a:r>
                <a:r>
                  <a:rPr lang="en-GB" sz="800" b="1" dirty="0">
                    <a:solidFill>
                      <a:schemeClr val="bg2">
                        <a:lumMod val="50000"/>
                      </a:schemeClr>
                    </a:solidFill>
                  </a:rPr>
                  <a:t>r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𝜋-3</a:t>
                </a:r>
                <a:r>
                  <a:rPr lang="en-IT" sz="800" b="1" dirty="0"/>
                  <a:t>H</a:t>
                </a:r>
                <a:r>
                  <a:rPr lang="en-IT" sz="800" b="1" baseline="-25000" dirty="0"/>
                  <a:t>p</a:t>
                </a:r>
                <a:r>
                  <a:rPr lang="en-IT" sz="800" b="1" dirty="0"/>
                  <a:t>(</a:t>
                </a:r>
                <a:r>
                  <a:rPr lang="en-IT" sz="800" b="1" dirty="0">
                    <a:solidFill>
                      <a:schemeClr val="bg2">
                        <a:lumMod val="50000"/>
                      </a:schemeClr>
                    </a:solidFill>
                  </a:rPr>
                  <a:t>X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𝜋-3,1</a:t>
                </a:r>
                <a:r>
                  <a:rPr lang="en-IT" sz="800" b="1" dirty="0"/>
                  <a:t>)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IT" sz="800" b="1" dirty="0"/>
                  <a:t>+</a:t>
                </a:r>
                <a:r>
                  <a:rPr lang="en-IT" sz="800" b="1" baseline="-25000" dirty="0"/>
                  <a:t> </a:t>
                </a:r>
                <a:r>
                  <a:rPr lang="en-GB" sz="800" b="1" dirty="0">
                    <a:solidFill>
                      <a:schemeClr val="bg2">
                        <a:lumMod val="50000"/>
                      </a:schemeClr>
                    </a:solidFill>
                  </a:rPr>
                  <a:t>c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𝜋-3</a:t>
                </a:r>
                <a:r>
                  <a:rPr lang="en-IT" sz="800" b="1" dirty="0">
                    <a:solidFill>
                      <a:schemeClr val="bg2">
                        <a:lumMod val="50000"/>
                      </a:schemeClr>
                    </a:solidFill>
                  </a:rPr>
                  <a:t>W</a:t>
                </a:r>
                <a:r>
                  <a:rPr lang="en-IT" sz="800" b="1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*</a:t>
                </a:r>
                <a:r>
                  <a:rPr lang="en-IT" sz="800" b="1" dirty="0"/>
                  <a:t>)</a:t>
                </a:r>
              </a:p>
            </p:txBody>
          </p:sp>
          <p:sp>
            <p:nvSpPr>
              <p:cNvPr id="1660" name="TextBox 1659">
                <a:extLst>
                  <a:ext uri="{FF2B5EF4-FFF2-40B4-BE49-F238E27FC236}">
                    <a16:creationId xmlns:a16="http://schemas.microsoft.com/office/drawing/2014/main" id="{B5C526BD-CC75-1248-A7BA-93CD89373868}"/>
                  </a:ext>
                </a:extLst>
              </p:cNvPr>
              <p:cNvSpPr txBox="1"/>
              <p:nvPr/>
            </p:nvSpPr>
            <p:spPr>
              <a:xfrm rot="158198">
                <a:off x="3419473" y="1823147"/>
                <a:ext cx="3031375" cy="312381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1101024"/>
                  </a:avLst>
                </a:prstTxWarp>
                <a:spAutoFit/>
              </a:bodyPr>
              <a:lstStyle/>
              <a:p>
                <a:pPr algn="ctr"/>
                <a:r>
                  <a:rPr lang="en-IT" sz="800" b="1" dirty="0"/>
                  <a:t>c</a:t>
                </a:r>
                <a:r>
                  <a:rPr lang="en-IT" sz="800" b="1" baseline="-25000" dirty="0"/>
                  <a:t>𝜋 </a:t>
                </a:r>
                <a:r>
                  <a:rPr lang="en-IT" sz="600" b="1" dirty="0"/>
                  <a:t>≜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H(…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,</a:t>
                </a:r>
                <a:r>
                  <a:rPr lang="en-IT" sz="800" b="1" baseline="-25000" dirty="0"/>
                  <a:t> </a:t>
                </a:r>
                <a:r>
                  <a:rPr lang="en-GB" sz="800" b="1" dirty="0">
                    <a:solidFill>
                      <a:schemeClr val="bg2">
                        <a:lumMod val="50000"/>
                      </a:schemeClr>
                    </a:solidFill>
                  </a:rPr>
                  <a:t>r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𝜋-1</a:t>
                </a:r>
                <a:r>
                  <a:rPr lang="en-IT" sz="800" b="1" dirty="0"/>
                  <a:t>H</a:t>
                </a:r>
                <a:r>
                  <a:rPr lang="en-IT" sz="800" b="1" baseline="-25000" dirty="0"/>
                  <a:t>p</a:t>
                </a:r>
                <a:r>
                  <a:rPr lang="en-IT" sz="800" b="1" dirty="0"/>
                  <a:t>(</a:t>
                </a:r>
                <a:r>
                  <a:rPr lang="en-IT" sz="800" b="1" dirty="0">
                    <a:solidFill>
                      <a:schemeClr val="bg2">
                        <a:lumMod val="50000"/>
                      </a:schemeClr>
                    </a:solidFill>
                  </a:rPr>
                  <a:t>X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𝜋-1,1</a:t>
                </a:r>
                <a:r>
                  <a:rPr lang="en-IT" sz="800" b="1" dirty="0"/>
                  <a:t>)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IT" sz="800" b="1" dirty="0"/>
                  <a:t>+</a:t>
                </a:r>
                <a:r>
                  <a:rPr lang="en-IT" sz="800" b="1" baseline="-25000" dirty="0"/>
                  <a:t> </a:t>
                </a:r>
                <a:r>
                  <a:rPr lang="en-GB" sz="800" b="1" dirty="0">
                    <a:solidFill>
                      <a:schemeClr val="bg2">
                        <a:lumMod val="50000"/>
                      </a:schemeClr>
                    </a:solidFill>
                  </a:rPr>
                  <a:t>c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𝜋-1</a:t>
                </a:r>
                <a:r>
                  <a:rPr lang="en-IT" sz="800" b="1" dirty="0">
                    <a:solidFill>
                      <a:schemeClr val="bg2">
                        <a:lumMod val="50000"/>
                      </a:schemeClr>
                    </a:solidFill>
                  </a:rPr>
                  <a:t>W</a:t>
                </a:r>
                <a:r>
                  <a:rPr lang="en-IT" sz="800" b="1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*</a:t>
                </a:r>
                <a:r>
                  <a:rPr lang="en-IT" sz="800" b="1" dirty="0"/>
                  <a:t>)</a:t>
                </a:r>
              </a:p>
            </p:txBody>
          </p:sp>
          <p:sp>
            <p:nvSpPr>
              <p:cNvPr id="1686" name="TextBox 1685">
                <a:extLst>
                  <a:ext uri="{FF2B5EF4-FFF2-40B4-BE49-F238E27FC236}">
                    <a16:creationId xmlns:a16="http://schemas.microsoft.com/office/drawing/2014/main" id="{65CC342D-D7CC-3A46-939E-D397452CA4D7}"/>
                  </a:ext>
                </a:extLst>
              </p:cNvPr>
              <p:cNvSpPr txBox="1"/>
              <p:nvPr/>
            </p:nvSpPr>
            <p:spPr>
              <a:xfrm>
                <a:off x="4429905" y="2914415"/>
                <a:ext cx="10461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600" b="1" dirty="0" err="1">
                    <a:solidFill>
                      <a:schemeClr val="bg2">
                        <a:lumMod val="50000"/>
                      </a:schemeClr>
                    </a:solidFill>
                  </a:rPr>
                  <a:t>i</a:t>
                </a:r>
                <a:r>
                  <a:rPr lang="en-GB" sz="600" b="1" dirty="0">
                    <a:solidFill>
                      <a:schemeClr val="bg2">
                        <a:lumMod val="50000"/>
                      </a:schemeClr>
                    </a:solidFill>
                  </a:rPr>
                  <a:t> = 𝜋</a:t>
                </a:r>
              </a:p>
              <a:p>
                <a:pPr algn="ctr"/>
                <a:r>
                  <a:rPr lang="en-GB" sz="600" i="1" dirty="0">
                    <a:solidFill>
                      <a:schemeClr val="bg2">
                        <a:lumMod val="50000"/>
                      </a:schemeClr>
                    </a:solidFill>
                  </a:rPr>
                  <a:t>actual</a:t>
                </a:r>
              </a:p>
              <a:p>
                <a:pPr algn="ctr"/>
                <a:r>
                  <a:rPr lang="en-GB" sz="600" i="1" dirty="0">
                    <a:solidFill>
                      <a:schemeClr val="bg2">
                        <a:lumMod val="50000"/>
                      </a:schemeClr>
                    </a:solidFill>
                  </a:rPr>
                  <a:t>signing key</a:t>
                </a:r>
              </a:p>
              <a:p>
                <a:pPr algn="ctr"/>
                <a:r>
                  <a:rPr lang="en-GB" sz="600" i="1" dirty="0">
                    <a:solidFill>
                      <a:schemeClr val="bg2">
                        <a:lumMod val="50000"/>
                      </a:schemeClr>
                    </a:solidFill>
                  </a:rPr>
                  <a:t>index</a:t>
                </a:r>
                <a:endParaRPr lang="en-IT" sz="600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653" name="TextBox 1652">
              <a:extLst>
                <a:ext uri="{FF2B5EF4-FFF2-40B4-BE49-F238E27FC236}">
                  <a16:creationId xmlns:a16="http://schemas.microsoft.com/office/drawing/2014/main" id="{18D1290C-F975-7548-9E4C-3F170A12F99B}"/>
                </a:ext>
              </a:extLst>
            </p:cNvPr>
            <p:cNvSpPr txBox="1"/>
            <p:nvPr/>
          </p:nvSpPr>
          <p:spPr>
            <a:xfrm>
              <a:off x="4672314" y="3489860"/>
              <a:ext cx="56137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b="1" dirty="0" err="1">
                  <a:solidFill>
                    <a:schemeClr val="bg2">
                      <a:lumMod val="50000"/>
                    </a:schemeClr>
                  </a:solidFill>
                </a:rPr>
                <a:t>i</a:t>
              </a:r>
              <a:r>
                <a:rPr lang="en-IT" sz="600" b="1" dirty="0">
                  <a:solidFill>
                    <a:schemeClr val="bg2">
                      <a:lumMod val="50000"/>
                    </a:schemeClr>
                  </a:solidFill>
                </a:rPr>
                <a:t> = 1, 2, …, n</a:t>
              </a:r>
            </a:p>
          </p:txBody>
        </p:sp>
        <p:sp>
          <p:nvSpPr>
            <p:cNvPr id="1654" name="Arc 1653">
              <a:extLst>
                <a:ext uri="{FF2B5EF4-FFF2-40B4-BE49-F238E27FC236}">
                  <a16:creationId xmlns:a16="http://schemas.microsoft.com/office/drawing/2014/main" id="{190CAD19-463E-2346-9706-DC653A4108D7}"/>
                </a:ext>
              </a:extLst>
            </p:cNvPr>
            <p:cNvSpPr/>
            <p:nvPr/>
          </p:nvSpPr>
          <p:spPr>
            <a:xfrm rot="5400000">
              <a:off x="4593000" y="3069000"/>
              <a:ext cx="720000" cy="720000"/>
            </a:xfrm>
            <a:prstGeom prst="arc">
              <a:avLst>
                <a:gd name="adj1" fmla="val 16200000"/>
                <a:gd name="adj2" fmla="val 5314183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T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898" name="Group 1897">
            <a:extLst>
              <a:ext uri="{FF2B5EF4-FFF2-40B4-BE49-F238E27FC236}">
                <a16:creationId xmlns:a16="http://schemas.microsoft.com/office/drawing/2014/main" id="{E4A9CB0A-5D61-CE4A-AB87-37E0B2139563}"/>
              </a:ext>
            </a:extLst>
          </p:cNvPr>
          <p:cNvGrpSpPr/>
          <p:nvPr/>
        </p:nvGrpSpPr>
        <p:grpSpPr>
          <a:xfrm>
            <a:off x="7387084" y="8785484"/>
            <a:ext cx="3150729" cy="707886"/>
            <a:chOff x="2531398" y="2204405"/>
            <a:chExt cx="2635188" cy="831524"/>
          </a:xfrm>
        </p:grpSpPr>
        <p:grpSp>
          <p:nvGrpSpPr>
            <p:cNvPr id="1899" name="Group 1898">
              <a:extLst>
                <a:ext uri="{FF2B5EF4-FFF2-40B4-BE49-F238E27FC236}">
                  <a16:creationId xmlns:a16="http://schemas.microsoft.com/office/drawing/2014/main" id="{FA820BEE-12F5-5140-BBAD-C4CDC3BFA00C}"/>
                </a:ext>
              </a:extLst>
            </p:cNvPr>
            <p:cNvGrpSpPr/>
            <p:nvPr/>
          </p:nvGrpSpPr>
          <p:grpSpPr>
            <a:xfrm>
              <a:off x="2531398" y="2204405"/>
              <a:ext cx="2635188" cy="831524"/>
              <a:chOff x="2612612" y="5593229"/>
              <a:chExt cx="4425073" cy="831524"/>
            </a:xfrm>
          </p:grpSpPr>
          <p:grpSp>
            <p:nvGrpSpPr>
              <p:cNvPr id="1902" name="Group 1901">
                <a:extLst>
                  <a:ext uri="{FF2B5EF4-FFF2-40B4-BE49-F238E27FC236}">
                    <a16:creationId xmlns:a16="http://schemas.microsoft.com/office/drawing/2014/main" id="{5AA7D36B-7303-6B4D-B6F4-4545DBC0BF48}"/>
                  </a:ext>
                </a:extLst>
              </p:cNvPr>
              <p:cNvGrpSpPr/>
              <p:nvPr/>
            </p:nvGrpSpPr>
            <p:grpSpPr>
              <a:xfrm>
                <a:off x="2612612" y="5593229"/>
                <a:ext cx="4425073" cy="831524"/>
                <a:chOff x="3060405" y="5840692"/>
                <a:chExt cx="3785189" cy="831524"/>
              </a:xfrm>
            </p:grpSpPr>
            <p:grpSp>
              <p:nvGrpSpPr>
                <p:cNvPr id="1904" name="Group 1903">
                  <a:extLst>
                    <a:ext uri="{FF2B5EF4-FFF2-40B4-BE49-F238E27FC236}">
                      <a16:creationId xmlns:a16="http://schemas.microsoft.com/office/drawing/2014/main" id="{D7D0704A-E774-814C-A8EB-7E237D758174}"/>
                    </a:ext>
                  </a:extLst>
                </p:cNvPr>
                <p:cNvGrpSpPr/>
                <p:nvPr/>
              </p:nvGrpSpPr>
              <p:grpSpPr>
                <a:xfrm>
                  <a:off x="3060405" y="5840692"/>
                  <a:ext cx="3785189" cy="831524"/>
                  <a:chOff x="2966484" y="5309641"/>
                  <a:chExt cx="3785189" cy="559431"/>
                </a:xfrm>
              </p:grpSpPr>
              <p:sp>
                <p:nvSpPr>
                  <p:cNvPr id="1907" name="TextBox 1906">
                    <a:extLst>
                      <a:ext uri="{FF2B5EF4-FFF2-40B4-BE49-F238E27FC236}">
                        <a16:creationId xmlns:a16="http://schemas.microsoft.com/office/drawing/2014/main" id="{57C8A749-2248-F74E-8074-2FDFE998E85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6484" y="5309641"/>
                    <a:ext cx="3785189" cy="55943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b="1" dirty="0">
                        <a:solidFill>
                          <a:schemeClr val="bg1"/>
                        </a:solidFill>
                      </a:rPr>
                      <a:t>                                X</a:t>
                    </a:r>
                    <a:r>
                      <a:rPr lang="en-GB" sz="4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GB" sz="800" b="1" baseline="-25000" dirty="0">
                        <a:solidFill>
                          <a:schemeClr val="bg1"/>
                        </a:solidFill>
                      </a:rPr>
                      <a:t>1</a:t>
                    </a:r>
                    <a:r>
                      <a:rPr lang="en-GB" sz="800" b="1" baseline="30000" dirty="0">
                        <a:solidFill>
                          <a:schemeClr val="bg1"/>
                        </a:solidFill>
                      </a:rPr>
                      <a:t>*</a:t>
                    </a:r>
                    <a:r>
                      <a:rPr lang="en-GB" sz="800" b="1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GB" sz="800" dirty="0">
                        <a:solidFill>
                          <a:schemeClr val="bg1"/>
                        </a:solidFill>
                      </a:rPr>
                      <a:t>never seen on-chain before </a:t>
                    </a:r>
                    <a:r>
                      <a:rPr lang="en-GB" sz="800" b="1" dirty="0">
                        <a:solidFill>
                          <a:schemeClr val="bg1"/>
                        </a:solidFill>
                      </a:rPr>
                      <a:t>?</a:t>
                    </a:r>
                  </a:p>
                  <a:p>
                    <a:endParaRPr lang="en-GB" sz="800" b="1" dirty="0">
                      <a:solidFill>
                        <a:schemeClr val="bg1"/>
                      </a:solidFill>
                    </a:endParaRPr>
                  </a:p>
                  <a:p>
                    <a:r>
                      <a:rPr lang="en-GB" sz="800" b="1" dirty="0">
                        <a:solidFill>
                          <a:schemeClr val="bg1"/>
                        </a:solidFill>
                      </a:rPr>
                      <a:t>                               </a:t>
                    </a:r>
                    <a:r>
                      <a:rPr lang="en-GB" sz="400" b="1" dirty="0">
                        <a:solidFill>
                          <a:schemeClr val="bg1"/>
                        </a:solidFill>
                      </a:rPr>
                      <a:t>  </a:t>
                    </a:r>
                    <a:r>
                      <a:rPr lang="en-GB" sz="800" b="1" dirty="0">
                        <a:solidFill>
                          <a:schemeClr val="bg1"/>
                        </a:solidFill>
                      </a:rPr>
                      <a:t>𝑙 X</a:t>
                    </a:r>
                    <a:r>
                      <a:rPr lang="en-GB" sz="4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GB" sz="800" b="1" baseline="-25000" dirty="0">
                        <a:solidFill>
                          <a:schemeClr val="bg1"/>
                        </a:solidFill>
                      </a:rPr>
                      <a:t>1</a:t>
                    </a:r>
                    <a:r>
                      <a:rPr lang="en-GB" sz="800" b="1" baseline="30000" dirty="0">
                        <a:solidFill>
                          <a:schemeClr val="bg1"/>
                        </a:solidFill>
                      </a:rPr>
                      <a:t>*</a:t>
                    </a:r>
                    <a:r>
                      <a:rPr lang="en-GB" sz="800" b="1" dirty="0">
                        <a:solidFill>
                          <a:schemeClr val="bg1"/>
                        </a:solidFill>
                      </a:rPr>
                      <a:t> = 0                     </a:t>
                    </a:r>
                    <a:r>
                      <a:rPr lang="en-GB" sz="600" i="1" dirty="0">
                        <a:solidFill>
                          <a:schemeClr val="bg1"/>
                        </a:solidFill>
                      </a:rPr>
                      <a:t>again: </a:t>
                    </a:r>
                    <a:r>
                      <a:rPr lang="en-GB" sz="400" b="1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GB" sz="600" dirty="0" err="1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GB" sz="600" baseline="-25000" dirty="0" err="1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GB" sz="600" dirty="0">
                        <a:solidFill>
                          <a:schemeClr val="bg1"/>
                        </a:solidFill>
                      </a:rPr>
                      <a:t> = c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(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n-1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(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…(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2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(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1 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)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)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)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) </a:t>
                    </a:r>
                    <a:endParaRPr lang="en-IT" sz="600" i="1" dirty="0">
                      <a:solidFill>
                        <a:schemeClr val="bg1"/>
                      </a:solidFill>
                    </a:endParaRPr>
                  </a:p>
                  <a:p>
                    <a:pPr algn="r"/>
                    <a:endParaRPr lang="en-IT" sz="800" dirty="0">
                      <a:solidFill>
                        <a:schemeClr val="bg1"/>
                      </a:solidFill>
                    </a:endParaRPr>
                  </a:p>
                  <a:p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                                H(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tx, r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G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+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IT" sz="800" b="1" baseline="-25000" dirty="0">
                        <a:solidFill>
                          <a:schemeClr val="bg2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W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IT" sz="800" dirty="0">
                        <a:solidFill>
                          <a:schemeClr val="bg1"/>
                        </a:solidFill>
                      </a:rPr>
                      <a:t>(</a:t>
                    </a:r>
                    <a:r>
                      <a:rPr lang="en-IT" sz="800" dirty="0">
                        <a:solidFill>
                          <a:schemeClr val="bg2"/>
                        </a:solidFill>
                      </a:rPr>
                      <a:t>X</a:t>
                    </a:r>
                    <a:r>
                      <a:rPr lang="en-IT" sz="200" dirty="0">
                        <a:solidFill>
                          <a:schemeClr val="bg2"/>
                        </a:solidFill>
                      </a:rPr>
                      <a:t> </a:t>
                    </a:r>
                    <a:r>
                      <a:rPr lang="en-IT" sz="800" baseline="-25000" dirty="0">
                        <a:solidFill>
                          <a:schemeClr val="bg2"/>
                        </a:solidFill>
                      </a:rPr>
                      <a:t>j</a:t>
                    </a:r>
                    <a:r>
                      <a:rPr lang="en-IT" sz="800" baseline="30000" dirty="0">
                        <a:solidFill>
                          <a:schemeClr val="bg2"/>
                        </a:solidFill>
                      </a:rPr>
                      <a:t>*</a:t>
                    </a:r>
                    <a:r>
                      <a:rPr lang="en-IT" sz="800" dirty="0">
                        <a:solidFill>
                          <a:schemeClr val="bg2"/>
                        </a:solidFill>
                      </a:rPr>
                      <a:t>, X</a:t>
                    </a:r>
                    <a:r>
                      <a:rPr lang="en-IT" sz="400" baseline="-25000" dirty="0">
                        <a:solidFill>
                          <a:schemeClr val="bg2"/>
                        </a:solidFill>
                      </a:rPr>
                      <a:t> </a:t>
                    </a:r>
                    <a:r>
                      <a:rPr lang="en-IT" sz="800" baseline="-25000" dirty="0">
                        <a:solidFill>
                          <a:schemeClr val="bg2"/>
                        </a:solidFill>
                      </a:rPr>
                      <a:t>n,j</a:t>
                    </a:r>
                    <a:r>
                      <a:rPr lang="en-IT" sz="800" dirty="0">
                        <a:solidFill>
                          <a:schemeClr val="bg1"/>
                        </a:solidFill>
                      </a:rPr>
                      <a:t>)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, r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H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p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(X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IT" sz="800" baseline="-25000" dirty="0">
                        <a:solidFill>
                          <a:schemeClr val="bg1"/>
                        </a:solidFill>
                      </a:rPr>
                      <a:t>,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1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)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+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W</a:t>
                    </a:r>
                    <a:r>
                      <a:rPr lang="en-IT" sz="800" b="1" baseline="30000" dirty="0">
                        <a:solidFill>
                          <a:schemeClr val="bg1"/>
                        </a:solidFill>
                      </a:rPr>
                      <a:t>*</a:t>
                    </a:r>
                    <a:r>
                      <a:rPr lang="en-IT" sz="800" dirty="0">
                        <a:solidFill>
                          <a:schemeClr val="bg1"/>
                        </a:solidFill>
                      </a:rPr>
                      <a:t>(</a:t>
                    </a:r>
                    <a:r>
                      <a:rPr lang="en-IT" sz="800" dirty="0">
                        <a:solidFill>
                          <a:schemeClr val="bg2"/>
                        </a:solidFill>
                      </a:rPr>
                      <a:t>X</a:t>
                    </a:r>
                    <a:r>
                      <a:rPr lang="en-IT" sz="200" dirty="0">
                        <a:solidFill>
                          <a:schemeClr val="bg2"/>
                        </a:solidFill>
                      </a:rPr>
                      <a:t> </a:t>
                    </a:r>
                    <a:r>
                      <a:rPr lang="en-IT" sz="800" baseline="-25000" dirty="0">
                        <a:solidFill>
                          <a:schemeClr val="bg2"/>
                        </a:solidFill>
                      </a:rPr>
                      <a:t>j</a:t>
                    </a:r>
                    <a:r>
                      <a:rPr lang="en-IT" sz="800" baseline="30000" dirty="0">
                        <a:solidFill>
                          <a:schemeClr val="bg2"/>
                        </a:solidFill>
                      </a:rPr>
                      <a:t>*</a:t>
                    </a:r>
                    <a:r>
                      <a:rPr lang="en-IT" sz="800" dirty="0">
                        <a:solidFill>
                          <a:schemeClr val="bg1"/>
                        </a:solidFill>
                      </a:rPr>
                      <a:t>)</a:t>
                    </a:r>
                    <a:r>
                      <a:rPr lang="en-IT" sz="800" b="1" baseline="30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)  =  c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1</a:t>
                    </a:r>
                    <a:endParaRPr lang="en-IT" sz="8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08" name="TextBox 1907">
                    <a:extLst>
                      <a:ext uri="{FF2B5EF4-FFF2-40B4-BE49-F238E27FC236}">
                        <a16:creationId xmlns:a16="http://schemas.microsoft.com/office/drawing/2014/main" id="{79D4A612-56BE-834D-A20A-B1AE90DCF30B}"/>
                      </a:ext>
                    </a:extLst>
                  </p:cNvPr>
                  <p:cNvSpPr txBox="1"/>
                  <p:nvPr/>
                </p:nvSpPr>
                <p:spPr>
                  <a:xfrm>
                    <a:off x="6313290" y="5630062"/>
                    <a:ext cx="232756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?</a:t>
                    </a:r>
                  </a:p>
                </p:txBody>
              </p:sp>
            </p:grpSp>
            <p:sp>
              <p:nvSpPr>
                <p:cNvPr id="1905" name="TextBox 1904">
                  <a:extLst>
                    <a:ext uri="{FF2B5EF4-FFF2-40B4-BE49-F238E27FC236}">
                      <a16:creationId xmlns:a16="http://schemas.microsoft.com/office/drawing/2014/main" id="{50F0ED6E-377E-9D43-8CD9-7B079201DB22}"/>
                    </a:ext>
                  </a:extLst>
                </p:cNvPr>
                <p:cNvSpPr txBox="1"/>
                <p:nvPr/>
              </p:nvSpPr>
              <p:spPr>
                <a:xfrm>
                  <a:off x="3069656" y="6040652"/>
                  <a:ext cx="55286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T" sz="700" i="1" dirty="0">
                      <a:solidFill>
                        <a:schemeClr val="bg1"/>
                      </a:solidFill>
                    </a:rPr>
                    <a:t>𝑓 </a:t>
                  </a:r>
                  <a:r>
                    <a:rPr lang="en-IT" sz="800" dirty="0">
                      <a:solidFill>
                        <a:schemeClr val="bg1"/>
                      </a:solidFill>
                    </a:rPr>
                    <a:t>(</a:t>
                  </a:r>
                  <a:r>
                    <a:rPr lang="en-IT" sz="800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IT" sz="400" b="1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GB" sz="800" b="1" baseline="-25000" dirty="0" err="1">
                      <a:solidFill>
                        <a:schemeClr val="bg1"/>
                      </a:solidFill>
                    </a:rPr>
                    <a:t>i</a:t>
                  </a:r>
                  <a:r>
                    <a:rPr lang="en-GB" sz="200" b="1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,</a:t>
                  </a:r>
                  <a:r>
                    <a:rPr lang="en-IT" sz="200" b="1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j </a:t>
                  </a:r>
                  <a:r>
                    <a:rPr lang="en-IT" sz="800" dirty="0">
                      <a:solidFill>
                        <a:schemeClr val="bg1"/>
                      </a:solidFill>
                    </a:rPr>
                    <a:t>,</a:t>
                  </a:r>
                  <a:r>
                    <a:rPr lang="en-IT" sz="800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tx</a:t>
                  </a:r>
                  <a:r>
                    <a:rPr lang="en-IT" sz="800" dirty="0">
                      <a:solidFill>
                        <a:schemeClr val="bg1"/>
                      </a:solidFill>
                    </a:rPr>
                    <a:t>,</a:t>
                  </a:r>
                  <a:endParaRPr lang="en-IT" sz="800" baseline="-25000" dirty="0">
                    <a:solidFill>
                      <a:schemeClr val="bg1"/>
                    </a:solidFill>
                  </a:endParaRPr>
                </a:p>
                <a:p>
                  <a:r>
                    <a:rPr lang="en-IT" sz="800" b="1" dirty="0">
                      <a:solidFill>
                        <a:schemeClr val="bg1"/>
                      </a:solidFill>
                    </a:rPr>
                    <a:t>  c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1 </a:t>
                  </a:r>
                  <a:r>
                    <a:rPr lang="en-IT" sz="800" dirty="0">
                      <a:solidFill>
                        <a:schemeClr val="bg1"/>
                      </a:solidFill>
                    </a:rPr>
                    <a:t>,</a:t>
                  </a:r>
                  <a:r>
                    <a:rPr lang="en-IT" sz="800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r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i</a:t>
                  </a:r>
                  <a:r>
                    <a:rPr lang="en-IT" sz="200" b="1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dirty="0">
                      <a:solidFill>
                        <a:schemeClr val="bg1"/>
                      </a:solidFill>
                    </a:rPr>
                    <a:t>,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 X</a:t>
                  </a:r>
                  <a:r>
                    <a:rPr lang="en-IT" sz="200" b="1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j</a:t>
                  </a:r>
                  <a:r>
                    <a:rPr lang="en-IT" sz="800" b="1" baseline="30000" dirty="0">
                      <a:solidFill>
                        <a:schemeClr val="bg1"/>
                      </a:solidFill>
                    </a:rPr>
                    <a:t>* </a:t>
                  </a:r>
                  <a:r>
                    <a:rPr lang="en-IT" sz="800" dirty="0">
                      <a:solidFill>
                        <a:schemeClr val="bg1"/>
                      </a:solidFill>
                    </a:rPr>
                    <a:t>)</a:t>
                  </a:r>
                  <a:endParaRPr lang="en-IT" sz="800" b="1" dirty="0">
                    <a:solidFill>
                      <a:schemeClr val="bg1"/>
                    </a:solidFill>
                  </a:endParaRPr>
                </a:p>
                <a:p>
                  <a:endParaRPr lang="en-IT" sz="800" dirty="0"/>
                </a:p>
              </p:txBody>
            </p:sp>
            <p:sp>
              <p:nvSpPr>
                <p:cNvPr id="1906" name="Left Brace 1905">
                  <a:extLst>
                    <a:ext uri="{FF2B5EF4-FFF2-40B4-BE49-F238E27FC236}">
                      <a16:creationId xmlns:a16="http://schemas.microsoft.com/office/drawing/2014/main" id="{D3149E9D-0F6C-C340-A04B-90A78F556036}"/>
                    </a:ext>
                  </a:extLst>
                </p:cNvPr>
                <p:cNvSpPr/>
                <p:nvPr/>
              </p:nvSpPr>
              <p:spPr>
                <a:xfrm>
                  <a:off x="3823826" y="5897017"/>
                  <a:ext cx="60852" cy="691963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sp>
            <p:nvSpPr>
              <p:cNvPr id="1903" name="TextBox 1902">
                <a:extLst>
                  <a:ext uri="{FF2B5EF4-FFF2-40B4-BE49-F238E27FC236}">
                    <a16:creationId xmlns:a16="http://schemas.microsoft.com/office/drawing/2014/main" id="{6E565619-2996-BC41-A993-38A07BA3206B}"/>
                  </a:ext>
                </a:extLst>
              </p:cNvPr>
              <p:cNvSpPr txBox="1"/>
              <p:nvPr/>
            </p:nvSpPr>
            <p:spPr>
              <a:xfrm>
                <a:off x="3905269" y="5784759"/>
                <a:ext cx="272103" cy="320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T" sz="800" b="1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p:grpSp>
        <p:cxnSp>
          <p:nvCxnSpPr>
            <p:cNvPr id="1900" name="Straight Arrow Connector 1899">
              <a:extLst>
                <a:ext uri="{FF2B5EF4-FFF2-40B4-BE49-F238E27FC236}">
                  <a16:creationId xmlns:a16="http://schemas.microsoft.com/office/drawing/2014/main" id="{94C601CA-7241-A647-8DF1-ECC2D5B489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1479" y="2684533"/>
              <a:ext cx="202972" cy="13148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1" name="Straight Arrow Connector 1900">
              <a:extLst>
                <a:ext uri="{FF2B5EF4-FFF2-40B4-BE49-F238E27FC236}">
                  <a16:creationId xmlns:a16="http://schemas.microsoft.com/office/drawing/2014/main" id="{C0CEC1F9-C2CF-4E47-9E9C-A60D7E2BFC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5612" y="2700107"/>
              <a:ext cx="0" cy="13586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7" name="TextBox 1916">
            <a:extLst>
              <a:ext uri="{FF2B5EF4-FFF2-40B4-BE49-F238E27FC236}">
                <a16:creationId xmlns:a16="http://schemas.microsoft.com/office/drawing/2014/main" id="{C5CF439E-A707-A146-8543-A4C1757A49A9}"/>
              </a:ext>
            </a:extLst>
          </p:cNvPr>
          <p:cNvSpPr txBox="1"/>
          <p:nvPr/>
        </p:nvSpPr>
        <p:spPr>
          <a:xfrm>
            <a:off x="7029229" y="5073377"/>
            <a:ext cx="57600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T" sz="1000" dirty="0">
                <a:solidFill>
                  <a:schemeClr val="bg1"/>
                </a:solidFill>
              </a:rPr>
              <a:t>CLSAG</a:t>
            </a:r>
          </a:p>
        </p:txBody>
      </p:sp>
      <p:grpSp>
        <p:nvGrpSpPr>
          <p:cNvPr id="1909" name="Group 1908">
            <a:extLst>
              <a:ext uri="{FF2B5EF4-FFF2-40B4-BE49-F238E27FC236}">
                <a16:creationId xmlns:a16="http://schemas.microsoft.com/office/drawing/2014/main" id="{20592110-3D43-F64C-A515-57B9E520024B}"/>
              </a:ext>
            </a:extLst>
          </p:cNvPr>
          <p:cNvGrpSpPr/>
          <p:nvPr/>
        </p:nvGrpSpPr>
        <p:grpSpPr>
          <a:xfrm>
            <a:off x="7277432" y="6536144"/>
            <a:ext cx="1952091" cy="1783005"/>
            <a:chOff x="3260075" y="3333841"/>
            <a:chExt cx="1952091" cy="1783005"/>
          </a:xfrm>
        </p:grpSpPr>
        <p:grpSp>
          <p:nvGrpSpPr>
            <p:cNvPr id="1910" name="Group 1909">
              <a:extLst>
                <a:ext uri="{FF2B5EF4-FFF2-40B4-BE49-F238E27FC236}">
                  <a16:creationId xmlns:a16="http://schemas.microsoft.com/office/drawing/2014/main" id="{0DAB9279-417C-5F43-BA36-BA6D370EC138}"/>
                </a:ext>
              </a:extLst>
            </p:cNvPr>
            <p:cNvGrpSpPr/>
            <p:nvPr/>
          </p:nvGrpSpPr>
          <p:grpSpPr>
            <a:xfrm>
              <a:off x="3260075" y="3333841"/>
              <a:ext cx="1952091" cy="1783005"/>
              <a:chOff x="3378259" y="3333841"/>
              <a:chExt cx="1952091" cy="1783005"/>
            </a:xfrm>
          </p:grpSpPr>
          <p:grpSp>
            <p:nvGrpSpPr>
              <p:cNvPr id="1913" name="Group 1912">
                <a:extLst>
                  <a:ext uri="{FF2B5EF4-FFF2-40B4-BE49-F238E27FC236}">
                    <a16:creationId xmlns:a16="http://schemas.microsoft.com/office/drawing/2014/main" id="{9BC98917-DFF2-3347-9111-FCE6AEF8444C}"/>
                  </a:ext>
                </a:extLst>
              </p:cNvPr>
              <p:cNvGrpSpPr/>
              <p:nvPr/>
            </p:nvGrpSpPr>
            <p:grpSpPr>
              <a:xfrm>
                <a:off x="3378259" y="3333841"/>
                <a:ext cx="1952091" cy="1783005"/>
                <a:chOff x="3349227" y="3333841"/>
                <a:chExt cx="1952091" cy="1783005"/>
              </a:xfrm>
            </p:grpSpPr>
            <p:sp>
              <p:nvSpPr>
                <p:cNvPr id="1921" name="Magnetic Disk 1920">
                  <a:extLst>
                    <a:ext uri="{FF2B5EF4-FFF2-40B4-BE49-F238E27FC236}">
                      <a16:creationId xmlns:a16="http://schemas.microsoft.com/office/drawing/2014/main" id="{144F6D4D-6331-AC46-B2B7-F5810BC5E41A}"/>
                    </a:ext>
                  </a:extLst>
                </p:cNvPr>
                <p:cNvSpPr/>
                <p:nvPr/>
              </p:nvSpPr>
              <p:spPr>
                <a:xfrm>
                  <a:off x="3349227" y="3333841"/>
                  <a:ext cx="1944435" cy="1783005"/>
                </a:xfrm>
                <a:prstGeom prst="flowChartMagneticDisk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T" sz="800" b="1" dirty="0">
                    <a:solidFill>
                      <a:schemeClr val="tx1"/>
                    </a:solidFill>
                  </a:endParaRPr>
                </a:p>
                <a:p>
                  <a:endParaRPr lang="en-IT" sz="800" b="1" dirty="0">
                    <a:solidFill>
                      <a:schemeClr val="tx1"/>
                    </a:solidFill>
                  </a:endParaRPr>
                </a:p>
                <a:p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X</a:t>
                  </a:r>
                  <a:r>
                    <a:rPr lang="en-IT" sz="4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j</a:t>
                  </a:r>
                  <a:r>
                    <a:rPr lang="en-IT" sz="800" b="1" baseline="30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* </a:t>
                  </a:r>
                  <a:r>
                    <a:rPr lang="en-IT" sz="6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≜ </a:t>
                  </a:r>
                  <a:r>
                    <a:rPr lang="en-IT" sz="800" dirty="0">
                      <a:solidFill>
                        <a:schemeClr val="bg2">
                          <a:lumMod val="50000"/>
                        </a:schemeClr>
                      </a:solidFill>
                    </a:rPr>
                    <a:t>𝑥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𝜋,j</a:t>
                  </a:r>
                  <a:r>
                    <a:rPr lang="en-IT" sz="800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H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(</a:t>
                  </a:r>
                  <a:r>
                    <a:rPr lang="en-IT" sz="4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X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𝜋,1</a:t>
                  </a:r>
                  <a:r>
                    <a:rPr lang="en-IT" sz="4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)</a:t>
                  </a:r>
                </a:p>
                <a:p>
                  <a:endParaRPr lang="en-IT" sz="800" b="1" dirty="0">
                    <a:solidFill>
                      <a:schemeClr val="tx1"/>
                    </a:solidFill>
                  </a:endParaRPr>
                </a:p>
                <a:p>
                  <a:endParaRPr lang="en-IT" sz="800" b="1" dirty="0">
                    <a:solidFill>
                      <a:schemeClr val="tx1"/>
                    </a:solidFill>
                  </a:endParaRPr>
                </a:p>
                <a:p>
                  <a:r>
                    <a:rPr lang="en-IT" sz="800" b="1" dirty="0">
                      <a:solidFill>
                        <a:schemeClr val="tx1"/>
                      </a:solidFill>
                    </a:rPr>
                    <a:t>W</a:t>
                  </a:r>
                  <a:r>
                    <a:rPr lang="en-IT" sz="800" b="1" baseline="-25000" dirty="0">
                      <a:solidFill>
                        <a:schemeClr val="tx1"/>
                      </a:solidFill>
                    </a:rPr>
                    <a:t>i </a:t>
                  </a:r>
                  <a:r>
                    <a:rPr lang="en-IT" sz="6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≜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⅀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j</a:t>
                  </a:r>
                  <a:r>
                    <a:rPr lang="en-IT" sz="4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H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j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(X</a:t>
                  </a:r>
                  <a:r>
                    <a:rPr lang="en-IT" sz="4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1</a:t>
                  </a:r>
                  <a:r>
                    <a:rPr lang="en-IT" sz="800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…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)</a:t>
                  </a:r>
                  <a:r>
                    <a:rPr lang="en-IT" sz="4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X</a:t>
                  </a:r>
                  <a:r>
                    <a:rPr lang="en-IT" sz="4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i,j</a:t>
                  </a:r>
                  <a:r>
                    <a:rPr lang="en-IT" sz="800" b="1" baseline="-25000" dirty="0">
                      <a:solidFill>
                        <a:schemeClr val="tx1"/>
                      </a:solidFill>
                    </a:rPr>
                    <a:t>             </a:t>
                  </a:r>
                  <a:r>
                    <a:rPr lang="en-IT" sz="800" dirty="0">
                      <a:solidFill>
                        <a:schemeClr val="tx1"/>
                      </a:solidFill>
                    </a:rPr>
                    <a:t>w</a:t>
                  </a:r>
                  <a:r>
                    <a:rPr lang="en-IT" sz="800" b="1" baseline="-25000" dirty="0">
                      <a:solidFill>
                        <a:schemeClr val="tx1"/>
                      </a:solidFill>
                    </a:rPr>
                    <a:t>𝜋 </a:t>
                  </a:r>
                  <a:r>
                    <a:rPr lang="en-IT" sz="6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≜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⅀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j</a:t>
                  </a:r>
                  <a:r>
                    <a:rPr lang="en-IT" sz="4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H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j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(X</a:t>
                  </a:r>
                  <a:r>
                    <a:rPr lang="en-IT" sz="4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1</a:t>
                  </a:r>
                  <a:r>
                    <a:rPr lang="en-IT" sz="800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…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)</a:t>
                  </a:r>
                  <a:r>
                    <a:rPr lang="en-IT" sz="4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dirty="0">
                      <a:solidFill>
                        <a:schemeClr val="bg2">
                          <a:lumMod val="50000"/>
                        </a:schemeClr>
                      </a:solidFill>
                    </a:rPr>
                    <a:t>𝑥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𝜋,j</a:t>
                  </a:r>
                </a:p>
                <a:p>
                  <a:endParaRPr lang="en-IT" sz="800" b="1" dirty="0">
                    <a:solidFill>
                      <a:schemeClr val="tx1"/>
                    </a:solidFill>
                  </a:endParaRPr>
                </a:p>
                <a:p>
                  <a:r>
                    <a:rPr lang="en-IT" sz="800" b="1" dirty="0">
                      <a:solidFill>
                        <a:schemeClr val="tx1"/>
                      </a:solidFill>
                    </a:rPr>
                    <a:t>W</a:t>
                  </a:r>
                  <a:r>
                    <a:rPr lang="en-IT" sz="800" b="1" baseline="30000" dirty="0">
                      <a:solidFill>
                        <a:schemeClr val="tx1"/>
                      </a:solidFill>
                    </a:rPr>
                    <a:t>*</a:t>
                  </a:r>
                  <a:r>
                    <a:rPr lang="en-IT" sz="7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≜ </a:t>
                  </a:r>
                  <a:r>
                    <a:rPr lang="en-IT" sz="800" dirty="0">
                      <a:solidFill>
                        <a:schemeClr val="bg2">
                          <a:lumMod val="50000"/>
                        </a:schemeClr>
                      </a:solidFill>
                    </a:rPr>
                    <a:t>w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𝜋 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H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(X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𝜋,1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) = ⅀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j</a:t>
                  </a:r>
                  <a:r>
                    <a:rPr lang="en-IT" sz="7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H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j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(X</a:t>
                  </a:r>
                  <a:r>
                    <a:rPr lang="en-IT" sz="4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1</a:t>
                  </a:r>
                  <a:r>
                    <a:rPr lang="en-IT" sz="800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…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) </a:t>
                  </a:r>
                  <a:r>
                    <a:rPr lang="en-IT" sz="800" dirty="0">
                      <a:solidFill>
                        <a:schemeClr val="bg2">
                          <a:lumMod val="50000"/>
                        </a:schemeClr>
                      </a:solidFill>
                    </a:rPr>
                    <a:t>𝑥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𝜋,j  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H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(X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𝜋,1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)</a:t>
                  </a:r>
                </a:p>
                <a:p>
                  <a:endParaRPr lang="en-IT" sz="800" b="1" dirty="0">
                    <a:solidFill>
                      <a:schemeClr val="tx1"/>
                    </a:solidFill>
                  </a:endParaRPr>
                </a:p>
                <a:p>
                  <a:r>
                    <a:rPr lang="en-IT" sz="800" b="1" dirty="0">
                      <a:solidFill>
                        <a:schemeClr val="tx1"/>
                      </a:solidFill>
                    </a:rPr>
                    <a:t>                                      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=  ⅀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j</a:t>
                  </a:r>
                  <a:r>
                    <a:rPr lang="en-IT" sz="7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H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j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(X</a:t>
                  </a:r>
                  <a:r>
                    <a:rPr lang="en-IT" sz="4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1</a:t>
                  </a:r>
                  <a:r>
                    <a:rPr lang="en-IT" sz="800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…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) X</a:t>
                  </a:r>
                  <a:r>
                    <a:rPr lang="en-IT" sz="4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j</a:t>
                  </a:r>
                  <a:r>
                    <a:rPr lang="en-IT" sz="800" b="1" baseline="30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*</a:t>
                  </a:r>
                  <a:endParaRPr lang="en-IT" sz="8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922" name="Right Brace 1921">
                  <a:extLst>
                    <a:ext uri="{FF2B5EF4-FFF2-40B4-BE49-F238E27FC236}">
                      <a16:creationId xmlns:a16="http://schemas.microsoft.com/office/drawing/2014/main" id="{EA47D887-F682-574C-A95E-FB1D542FD871}"/>
                    </a:ext>
                  </a:extLst>
                </p:cNvPr>
                <p:cNvSpPr/>
                <p:nvPr/>
              </p:nvSpPr>
              <p:spPr>
                <a:xfrm rot="16200000">
                  <a:off x="4443949" y="4278320"/>
                  <a:ext cx="77548" cy="577412"/>
                </a:xfrm>
                <a:prstGeom prst="rightBrace">
                  <a:avLst/>
                </a:prstGeom>
                <a:ln w="63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923" name="Right Brace 1922">
                  <a:extLst>
                    <a:ext uri="{FF2B5EF4-FFF2-40B4-BE49-F238E27FC236}">
                      <a16:creationId xmlns:a16="http://schemas.microsoft.com/office/drawing/2014/main" id="{C6880146-CC70-7541-8CF9-EFE63475DB86}"/>
                    </a:ext>
                  </a:extLst>
                </p:cNvPr>
                <p:cNvSpPr/>
                <p:nvPr/>
              </p:nvSpPr>
              <p:spPr>
                <a:xfrm rot="16200000" flipH="1">
                  <a:off x="4854011" y="4594107"/>
                  <a:ext cx="77549" cy="433818"/>
                </a:xfrm>
                <a:prstGeom prst="rightBrace">
                  <a:avLst/>
                </a:prstGeom>
                <a:ln w="63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924" name="TextBox 1923">
                  <a:extLst>
                    <a:ext uri="{FF2B5EF4-FFF2-40B4-BE49-F238E27FC236}">
                      <a16:creationId xmlns:a16="http://schemas.microsoft.com/office/drawing/2014/main" id="{C46EF068-FBC4-4B40-84C9-10562E013718}"/>
                    </a:ext>
                  </a:extLst>
                </p:cNvPr>
                <p:cNvSpPr txBox="1"/>
                <p:nvPr/>
              </p:nvSpPr>
              <p:spPr>
                <a:xfrm>
                  <a:off x="3712977" y="3520877"/>
                  <a:ext cx="131799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IT" sz="800" i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MLSAG levels aggregations</a:t>
                  </a:r>
                </a:p>
              </p:txBody>
            </p:sp>
            <p:sp>
              <p:nvSpPr>
                <p:cNvPr id="1925" name="TextBox 1924">
                  <a:extLst>
                    <a:ext uri="{FF2B5EF4-FFF2-40B4-BE49-F238E27FC236}">
                      <a16:creationId xmlns:a16="http://schemas.microsoft.com/office/drawing/2014/main" id="{2FC14E06-8E02-F146-BC19-3D8803882959}"/>
                    </a:ext>
                  </a:extLst>
                </p:cNvPr>
                <p:cNvSpPr txBox="1"/>
                <p:nvPr/>
              </p:nvSpPr>
              <p:spPr>
                <a:xfrm>
                  <a:off x="4308739" y="3972338"/>
                  <a:ext cx="99257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600" dirty="0">
                      <a:solidFill>
                        <a:schemeClr val="bg2">
                          <a:lumMod val="75000"/>
                        </a:schemeClr>
                      </a:solidFill>
                    </a:rPr>
                    <a:t>j</a:t>
                  </a:r>
                  <a:r>
                    <a:rPr lang="en-IT" sz="600" dirty="0">
                      <a:solidFill>
                        <a:schemeClr val="bg2">
                          <a:lumMod val="75000"/>
                        </a:schemeClr>
                      </a:solidFill>
                    </a:rPr>
                    <a:t> = 1 : </a:t>
                  </a:r>
                  <a:r>
                    <a:rPr lang="en-IT" sz="600" i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effective key image</a:t>
                  </a:r>
                </a:p>
                <a:p>
                  <a:r>
                    <a:rPr lang="en-GB" sz="600" dirty="0">
                      <a:solidFill>
                        <a:schemeClr val="bg2">
                          <a:lumMod val="75000"/>
                        </a:schemeClr>
                      </a:solidFill>
                    </a:rPr>
                    <a:t>j</a:t>
                  </a:r>
                  <a:r>
                    <a:rPr lang="en-IT" sz="600" dirty="0">
                      <a:solidFill>
                        <a:schemeClr val="bg2">
                          <a:lumMod val="75000"/>
                        </a:schemeClr>
                      </a:solidFill>
                    </a:rPr>
                    <a:t> ≠ 1 : </a:t>
                  </a:r>
                  <a:r>
                    <a:rPr lang="en-IT" sz="600" i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artifacts</a:t>
                  </a:r>
                  <a:endParaRPr lang="en-IT" sz="600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26" name="Arc 1925">
                  <a:extLst>
                    <a:ext uri="{FF2B5EF4-FFF2-40B4-BE49-F238E27FC236}">
                      <a16:creationId xmlns:a16="http://schemas.microsoft.com/office/drawing/2014/main" id="{472670B5-E3B6-D549-9009-5A456910EEBF}"/>
                    </a:ext>
                  </a:extLst>
                </p:cNvPr>
                <p:cNvSpPr/>
                <p:nvPr/>
              </p:nvSpPr>
              <p:spPr>
                <a:xfrm rot="7908550">
                  <a:off x="4088452" y="3959995"/>
                  <a:ext cx="360000" cy="288000"/>
                </a:xfrm>
                <a:prstGeom prst="arc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head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927" name="TextBox 1926">
                  <a:extLst>
                    <a:ext uri="{FF2B5EF4-FFF2-40B4-BE49-F238E27FC236}">
                      <a16:creationId xmlns:a16="http://schemas.microsoft.com/office/drawing/2014/main" id="{889789E6-1DE7-3546-9C04-426B828DD66D}"/>
                    </a:ext>
                  </a:extLst>
                </p:cNvPr>
                <p:cNvSpPr txBox="1"/>
                <p:nvPr/>
              </p:nvSpPr>
              <p:spPr>
                <a:xfrm>
                  <a:off x="3780331" y="4144372"/>
                  <a:ext cx="444352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600" i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c</a:t>
                  </a:r>
                  <a:r>
                    <a:rPr lang="en-IT" sz="600" i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onst </a:t>
                  </a:r>
                  <a:r>
                    <a:rPr lang="en-IT" sz="600" dirty="0">
                      <a:solidFill>
                        <a:schemeClr val="bg2">
                          <a:lumMod val="75000"/>
                        </a:schemeClr>
                      </a:solidFill>
                    </a:rPr>
                    <a:t>⩝</a:t>
                  </a:r>
                  <a:r>
                    <a:rPr lang="en-IT" sz="400" dirty="0">
                      <a:solidFill>
                        <a:schemeClr val="bg2">
                          <a:lumMod val="75000"/>
                        </a:schemeClr>
                      </a:solidFill>
                    </a:rPr>
                    <a:t> </a:t>
                  </a:r>
                  <a:r>
                    <a:rPr lang="en-IT" sz="600" dirty="0">
                      <a:solidFill>
                        <a:schemeClr val="bg2">
                          <a:lumMod val="75000"/>
                        </a:schemeClr>
                      </a:solidFill>
                    </a:rPr>
                    <a:t>j</a:t>
                  </a:r>
                </a:p>
              </p:txBody>
            </p:sp>
          </p:grpSp>
          <p:sp>
            <p:nvSpPr>
              <p:cNvPr id="1914" name="Right Brace 1913">
                <a:extLst>
                  <a:ext uri="{FF2B5EF4-FFF2-40B4-BE49-F238E27FC236}">
                    <a16:creationId xmlns:a16="http://schemas.microsoft.com/office/drawing/2014/main" id="{45FDD628-F7AC-234A-B29F-4E4F513D3B39}"/>
                  </a:ext>
                </a:extLst>
              </p:cNvPr>
              <p:cNvSpPr/>
              <p:nvPr/>
            </p:nvSpPr>
            <p:spPr>
              <a:xfrm rot="5400000">
                <a:off x="4007051" y="4096874"/>
                <a:ext cx="45719" cy="140715"/>
              </a:xfrm>
              <a:prstGeom prst="rightBrac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  <p:sp>
            <p:nvSpPr>
              <p:cNvPr id="1915" name="Down Arrow 1914">
                <a:extLst>
                  <a:ext uri="{FF2B5EF4-FFF2-40B4-BE49-F238E27FC236}">
                    <a16:creationId xmlns:a16="http://schemas.microsoft.com/office/drawing/2014/main" id="{9280B34C-DB41-E34C-A510-57E57974855E}"/>
                  </a:ext>
                </a:extLst>
              </p:cNvPr>
              <p:cNvSpPr/>
              <p:nvPr/>
            </p:nvSpPr>
            <p:spPr>
              <a:xfrm>
                <a:off x="3605056" y="4145415"/>
                <a:ext cx="51173" cy="152322"/>
              </a:xfrm>
              <a:prstGeom prst="downArrow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  <p:sp>
            <p:nvSpPr>
              <p:cNvPr id="1916" name="TextBox 1915">
                <a:extLst>
                  <a:ext uri="{FF2B5EF4-FFF2-40B4-BE49-F238E27FC236}">
                    <a16:creationId xmlns:a16="http://schemas.microsoft.com/office/drawing/2014/main" id="{5CC5FE50-73D5-2E42-9523-1E12EC15D56E}"/>
                  </a:ext>
                </a:extLst>
              </p:cNvPr>
              <p:cNvSpPr txBox="1"/>
              <p:nvPr/>
            </p:nvSpPr>
            <p:spPr>
              <a:xfrm>
                <a:off x="3875542" y="4358680"/>
                <a:ext cx="193748" cy="174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T" sz="800" b="1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*</a:t>
                </a:r>
              </a:p>
            </p:txBody>
          </p:sp>
          <p:sp>
            <p:nvSpPr>
              <p:cNvPr id="1918" name="TextBox 1917">
                <a:extLst>
                  <a:ext uri="{FF2B5EF4-FFF2-40B4-BE49-F238E27FC236}">
                    <a16:creationId xmlns:a16="http://schemas.microsoft.com/office/drawing/2014/main" id="{49EB4A14-7E73-884F-B61E-F791183F4096}"/>
                  </a:ext>
                </a:extLst>
              </p:cNvPr>
              <p:cNvSpPr txBox="1"/>
              <p:nvPr/>
            </p:nvSpPr>
            <p:spPr>
              <a:xfrm>
                <a:off x="4850891" y="4357073"/>
                <a:ext cx="193748" cy="174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T" sz="800" b="1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*</a:t>
                </a:r>
              </a:p>
            </p:txBody>
          </p:sp>
          <p:sp>
            <p:nvSpPr>
              <p:cNvPr id="1919" name="TextBox 1918">
                <a:extLst>
                  <a:ext uri="{FF2B5EF4-FFF2-40B4-BE49-F238E27FC236}">
                    <a16:creationId xmlns:a16="http://schemas.microsoft.com/office/drawing/2014/main" id="{20EC6967-9CE8-4A46-98E3-0CE2C074C79F}"/>
                  </a:ext>
                </a:extLst>
              </p:cNvPr>
              <p:cNvSpPr txBox="1"/>
              <p:nvPr/>
            </p:nvSpPr>
            <p:spPr>
              <a:xfrm>
                <a:off x="4440212" y="4600920"/>
                <a:ext cx="193748" cy="174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T" sz="800" b="1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*</a:t>
                </a:r>
              </a:p>
            </p:txBody>
          </p:sp>
          <p:sp>
            <p:nvSpPr>
              <p:cNvPr id="1920" name="TextBox 1919">
                <a:extLst>
                  <a:ext uri="{FF2B5EF4-FFF2-40B4-BE49-F238E27FC236}">
                    <a16:creationId xmlns:a16="http://schemas.microsoft.com/office/drawing/2014/main" id="{1050BCAE-B89C-8D4B-9731-8E8DA24EE34F}"/>
                  </a:ext>
                </a:extLst>
              </p:cNvPr>
              <p:cNvSpPr txBox="1"/>
              <p:nvPr/>
            </p:nvSpPr>
            <p:spPr>
              <a:xfrm>
                <a:off x="4632716" y="4846365"/>
                <a:ext cx="193748" cy="174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T" sz="800" b="1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*</a:t>
                </a:r>
              </a:p>
            </p:txBody>
          </p:sp>
        </p:grpSp>
        <p:sp>
          <p:nvSpPr>
            <p:cNvPr id="1911" name="TextBox 1910">
              <a:extLst>
                <a:ext uri="{FF2B5EF4-FFF2-40B4-BE49-F238E27FC236}">
                  <a16:creationId xmlns:a16="http://schemas.microsoft.com/office/drawing/2014/main" id="{C6EA91AD-32F6-9146-8FB9-65922B29BCDB}"/>
                </a:ext>
              </a:extLst>
            </p:cNvPr>
            <p:cNvSpPr txBox="1"/>
            <p:nvPr/>
          </p:nvSpPr>
          <p:spPr>
            <a:xfrm>
              <a:off x="3451997" y="4783912"/>
              <a:ext cx="799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i="1" dirty="0">
                  <a:solidFill>
                    <a:schemeClr val="bg2">
                      <a:lumMod val="75000"/>
                    </a:schemeClr>
                  </a:solidFill>
                </a:rPr>
                <a:t>“c</a:t>
              </a:r>
              <a:r>
                <a:rPr lang="en-IT" sz="600" i="1" dirty="0">
                  <a:solidFill>
                    <a:schemeClr val="bg2">
                      <a:lumMod val="75000"/>
                    </a:schemeClr>
                  </a:solidFill>
                </a:rPr>
                <a:t>ollision-like hard” fake </a:t>
              </a:r>
              <a:r>
                <a:rPr lang="en-IT" sz="600" dirty="0">
                  <a:solidFill>
                    <a:schemeClr val="bg2">
                      <a:lumMod val="75000"/>
                    </a:schemeClr>
                  </a:solidFill>
                </a:rPr>
                <a:t>W*</a:t>
              </a:r>
              <a:r>
                <a:rPr lang="en-IT" sz="600" i="1" dirty="0">
                  <a:solidFill>
                    <a:schemeClr val="bg2">
                      <a:lumMod val="75000"/>
                    </a:schemeClr>
                  </a:solidFill>
                </a:rPr>
                <a:t> forgery</a:t>
              </a:r>
            </a:p>
          </p:txBody>
        </p:sp>
        <p:sp>
          <p:nvSpPr>
            <p:cNvPr id="1912" name="Arc 1911">
              <a:extLst>
                <a:ext uri="{FF2B5EF4-FFF2-40B4-BE49-F238E27FC236}">
                  <a16:creationId xmlns:a16="http://schemas.microsoft.com/office/drawing/2014/main" id="{7C26211B-154F-FB40-9403-611FB9B20223}"/>
                </a:ext>
              </a:extLst>
            </p:cNvPr>
            <p:cNvSpPr/>
            <p:nvPr/>
          </p:nvSpPr>
          <p:spPr>
            <a:xfrm rot="12555207" flipH="1">
              <a:off x="3939803" y="4731537"/>
              <a:ext cx="503999" cy="288000"/>
            </a:xfrm>
            <a:prstGeom prst="arc">
              <a:avLst/>
            </a:prstGeom>
            <a:ln>
              <a:solidFill>
                <a:schemeClr val="bg2">
                  <a:lumMod val="75000"/>
                </a:schemeClr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</p:spTree>
    <p:extLst>
      <p:ext uri="{BB962C8B-B14F-4D97-AF65-F5344CB8AC3E}">
        <p14:creationId xmlns:p14="http://schemas.microsoft.com/office/powerpoint/2010/main" val="182475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1063</TotalTime>
  <Words>3253</Words>
  <Application>Microsoft Macintosh PowerPoint</Application>
  <PresentationFormat>A3 Paper (297x420 mm)</PresentationFormat>
  <Paragraphs>454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89</cp:revision>
  <cp:lastPrinted>2021-02-17T16:21:32Z</cp:lastPrinted>
  <dcterms:created xsi:type="dcterms:W3CDTF">2021-02-12T18:15:04Z</dcterms:created>
  <dcterms:modified xsi:type="dcterms:W3CDTF">2021-03-01T16:00:23Z</dcterms:modified>
</cp:coreProperties>
</file>