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5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8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6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E03-813D-443C-A8C0-5E4EDBE1CEF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1D54-95FE-4323-BDC4-0AC1FE73A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234251" y="3904350"/>
            <a:ext cx="2103120" cy="753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4916" y="3944976"/>
            <a:ext cx="170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 </a:t>
            </a:r>
            <a:r>
              <a:rPr lang="en-US" b="1" dirty="0" err="1" smtClean="0"/>
              <a:t>confimation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86060" y="3165600"/>
            <a:ext cx="0" cy="244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134500" y="275660"/>
            <a:ext cx="2103120" cy="7943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162177" y="2247968"/>
            <a:ext cx="1551709" cy="64633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486866" y="1921481"/>
            <a:ext cx="1417320" cy="12441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26614" y="340106"/>
            <a:ext cx="154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user info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56368" y="2341087"/>
            <a:ext cx="1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85266" y="2390808"/>
            <a:ext cx="15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invalid</a:t>
            </a:r>
            <a:endParaRPr lang="en-US" b="1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7703130" y="2568884"/>
            <a:ext cx="459047" cy="2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7" idx="0"/>
            <a:endCxn id="6" idx="3"/>
          </p:cNvCxnSpPr>
          <p:nvPr/>
        </p:nvCxnSpPr>
        <p:spPr>
          <a:xfrm rot="16200000" flipV="1">
            <a:off x="7300254" y="610190"/>
            <a:ext cx="1575144" cy="17004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307235" y="2358873"/>
            <a:ext cx="51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 flipV="1">
            <a:off x="3457640" y="672824"/>
            <a:ext cx="1676860" cy="2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71007" y="405614"/>
            <a:ext cx="572655" cy="576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6186060" y="1069988"/>
            <a:ext cx="9466" cy="85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5960950" y="3320282"/>
            <a:ext cx="64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234251" y="5373803"/>
            <a:ext cx="2103120" cy="753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5201" y="5427488"/>
            <a:ext cx="170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Successful registration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186060" y="3660116"/>
            <a:ext cx="0" cy="244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186" y="2543539"/>
            <a:ext cx="459047" cy="2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189786" y="5794933"/>
            <a:ext cx="2044464" cy="13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617130" y="5497747"/>
            <a:ext cx="572655" cy="576072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285808" y="4632603"/>
            <a:ext cx="1" cy="728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16" grpId="0" animBg="1"/>
      <p:bldP spid="20" grpId="0"/>
      <p:bldP spid="25" grpId="0" animBg="1"/>
      <p:bldP spid="26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73766" y="469626"/>
            <a:ext cx="2103120" cy="7943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501443" y="2774450"/>
            <a:ext cx="1551709" cy="64633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/>
          <p:cNvSpPr/>
          <p:nvPr/>
        </p:nvSpPr>
        <p:spPr>
          <a:xfrm>
            <a:off x="6676382" y="2296349"/>
            <a:ext cx="1657933" cy="15794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59413" y="649413"/>
            <a:ext cx="169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user and pass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92170" y="2799296"/>
            <a:ext cx="126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Check user and pass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44013" y="2748703"/>
            <a:ext cx="108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Wrong message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3"/>
            <a:endCxn id="3" idx="1"/>
          </p:cNvCxnSpPr>
          <p:nvPr/>
        </p:nvCxnSpPr>
        <p:spPr>
          <a:xfrm>
            <a:off x="8334315" y="3086058"/>
            <a:ext cx="1167128" cy="11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2" idx="3"/>
          </p:cNvCxnSpPr>
          <p:nvPr/>
        </p:nvCxnSpPr>
        <p:spPr>
          <a:xfrm rot="16200000" flipV="1">
            <a:off x="8489745" y="953932"/>
            <a:ext cx="1881913" cy="170763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8618102" y="2779911"/>
            <a:ext cx="84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34707" y="885263"/>
            <a:ext cx="1239059" cy="1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04989" y="574666"/>
            <a:ext cx="572655" cy="576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2" idx="2"/>
            <a:endCxn id="4" idx="0"/>
          </p:cNvCxnSpPr>
          <p:nvPr/>
        </p:nvCxnSpPr>
        <p:spPr>
          <a:xfrm flipH="1">
            <a:off x="7505349" y="1263954"/>
            <a:ext cx="19977" cy="1032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131587" y="506571"/>
            <a:ext cx="2103120" cy="7943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5140" y="529985"/>
            <a:ext cx="207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 already registered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12" idx="6"/>
          </p:cNvCxnSpPr>
          <p:nvPr/>
        </p:nvCxnSpPr>
        <p:spPr>
          <a:xfrm>
            <a:off x="1877644" y="862702"/>
            <a:ext cx="12539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471455" y="4944025"/>
            <a:ext cx="2103120" cy="7943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26868" y="5077507"/>
            <a:ext cx="207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 dashboard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4" idx="2"/>
          </p:cNvCxnSpPr>
          <p:nvPr/>
        </p:nvCxnSpPr>
        <p:spPr>
          <a:xfrm flipH="1">
            <a:off x="7504542" y="3875767"/>
            <a:ext cx="807" cy="40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 flipV="1">
            <a:off x="4862021" y="5322716"/>
            <a:ext cx="1609434" cy="1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00945" y="4944025"/>
            <a:ext cx="737523" cy="73449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57464" y="4209426"/>
            <a:ext cx="6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15337" y="4559182"/>
            <a:ext cx="0" cy="38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10" grpId="0"/>
      <p:bldP spid="12" grpId="0" animBg="1"/>
      <p:bldP spid="14" grpId="0" animBg="1"/>
      <p:bldP spid="15" grpId="0"/>
      <p:bldP spid="17" grpId="0" animBg="1"/>
      <p:bldP spid="18" grpId="0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506389" y="2930517"/>
            <a:ext cx="2103120" cy="753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6826592" y="3340737"/>
            <a:ext cx="679798" cy="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07799" y="3084451"/>
            <a:ext cx="170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Confirm email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458198" y="2685309"/>
            <a:ext cx="0" cy="244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406638" y="331080"/>
            <a:ext cx="2103120" cy="7943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434315" y="1767677"/>
            <a:ext cx="1551709" cy="64633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Diamond 7"/>
          <p:cNvSpPr/>
          <p:nvPr/>
        </p:nvSpPr>
        <p:spPr>
          <a:xfrm>
            <a:off x="7759004" y="1441190"/>
            <a:ext cx="1417320" cy="12441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92286" y="510867"/>
            <a:ext cx="1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 email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28506" y="1860796"/>
            <a:ext cx="12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valid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 flipV="1">
            <a:off x="5729778" y="728244"/>
            <a:ext cx="1676860" cy="2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16364" y="492394"/>
            <a:ext cx="572655" cy="45097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58751" y="2963886"/>
            <a:ext cx="1767839" cy="753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378952" y="3374106"/>
            <a:ext cx="679798" cy="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4659" y="2984202"/>
            <a:ext cx="1450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new password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611111" y="2963886"/>
            <a:ext cx="1767839" cy="753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9219" y="3004740"/>
            <a:ext cx="151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Confirm new password</a:t>
            </a:r>
            <a:endParaRPr lang="en-US" b="1" dirty="0"/>
          </a:p>
        </p:txBody>
      </p: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8458198" y="1125408"/>
            <a:ext cx="9466" cy="315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8526605" y="2587482"/>
            <a:ext cx="64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603105" y="329648"/>
            <a:ext cx="2103120" cy="7943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6658" y="394094"/>
            <a:ext cx="207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User click forget password button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16" idx="6"/>
            <a:endCxn id="24" idx="1"/>
          </p:cNvCxnSpPr>
          <p:nvPr/>
        </p:nvCxnSpPr>
        <p:spPr>
          <a:xfrm>
            <a:off x="2189019" y="717882"/>
            <a:ext cx="1414086" cy="8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560309" y="5586712"/>
            <a:ext cx="2103120" cy="753702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0974" y="5627338"/>
            <a:ext cx="170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Pass changed successfully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512118" y="5341504"/>
            <a:ext cx="0" cy="244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134659" y="4423872"/>
            <a:ext cx="1691931" cy="64633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2803458" y="4115614"/>
            <a:ext cx="1417320" cy="12441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91384" y="4275336"/>
            <a:ext cx="126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Is confirmed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134660" y="4456961"/>
            <a:ext cx="16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Try again</a:t>
            </a:r>
            <a:endParaRPr lang="en-US" b="1" dirty="0"/>
          </a:p>
        </p:txBody>
      </p:sp>
      <p:cxnSp>
        <p:nvCxnSpPr>
          <p:cNvPr id="35" name="Straight Arrow Connector 34"/>
          <p:cNvCxnSpPr>
            <a:endCxn id="31" idx="1"/>
          </p:cNvCxnSpPr>
          <p:nvPr/>
        </p:nvCxnSpPr>
        <p:spPr>
          <a:xfrm>
            <a:off x="4213617" y="4728308"/>
            <a:ext cx="921042" cy="18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4514143" y="4438061"/>
            <a:ext cx="84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flipH="1">
            <a:off x="3563898" y="5237693"/>
            <a:ext cx="64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cxnSp>
        <p:nvCxnSpPr>
          <p:cNvPr id="43" name="Straight Arrow Connector 42"/>
          <p:cNvCxnSpPr>
            <a:stCxn id="34" idx="0"/>
            <a:endCxn id="17" idx="2"/>
          </p:cNvCxnSpPr>
          <p:nvPr/>
        </p:nvCxnSpPr>
        <p:spPr>
          <a:xfrm flipV="1">
            <a:off x="5938603" y="3717588"/>
            <a:ext cx="4068" cy="739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" idx="2"/>
            <a:endCxn id="32" idx="0"/>
          </p:cNvCxnSpPr>
          <p:nvPr/>
        </p:nvCxnSpPr>
        <p:spPr>
          <a:xfrm>
            <a:off x="3495031" y="3717588"/>
            <a:ext cx="17087" cy="398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94328" y="5726545"/>
            <a:ext cx="609600" cy="515286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8" idx="1"/>
            <a:endCxn id="56" idx="6"/>
          </p:cNvCxnSpPr>
          <p:nvPr/>
        </p:nvCxnSpPr>
        <p:spPr>
          <a:xfrm flipH="1">
            <a:off x="1403928" y="5963563"/>
            <a:ext cx="1156381" cy="20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635782" y="1748945"/>
            <a:ext cx="117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Email is invalid</a:t>
            </a:r>
            <a:endParaRPr lang="en-US" b="1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159697" y="2072111"/>
            <a:ext cx="1274618" cy="18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V="1">
            <a:off x="9840248" y="397752"/>
            <a:ext cx="1039433" cy="17004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flipH="1">
            <a:off x="9460223" y="1781864"/>
            <a:ext cx="84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 animBg="1"/>
      <p:bldP spid="7" grpId="0" animBg="1"/>
      <p:bldP spid="8" grpId="0" animBg="1"/>
      <p:bldP spid="9" grpId="0"/>
      <p:bldP spid="10" grpId="0"/>
      <p:bldP spid="16" grpId="0" animBg="1"/>
      <p:bldP spid="17" grpId="0" animBg="1"/>
      <p:bldP spid="19" grpId="0"/>
      <p:bldP spid="20" grpId="0" animBg="1"/>
      <p:bldP spid="21" grpId="0"/>
      <p:bldP spid="23" grpId="0"/>
      <p:bldP spid="24" grpId="0" animBg="1"/>
      <p:bldP spid="25" grpId="0"/>
      <p:bldP spid="28" grpId="0" animBg="1"/>
      <p:bldP spid="29" grpId="0"/>
      <p:bldP spid="31" grpId="0" animBg="1"/>
      <p:bldP spid="32" grpId="0" animBg="1"/>
      <p:bldP spid="33" grpId="0"/>
      <p:bldP spid="34" grpId="0"/>
      <p:bldP spid="36" grpId="0"/>
      <p:bldP spid="37" grpId="0"/>
      <p:bldP spid="56" grpId="0" animBg="1"/>
      <p:bldP spid="82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73766" y="506571"/>
            <a:ext cx="2103120" cy="7943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501443" y="2774450"/>
            <a:ext cx="1551709" cy="64633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/>
          <p:cNvSpPr/>
          <p:nvPr/>
        </p:nvSpPr>
        <p:spPr>
          <a:xfrm>
            <a:off x="6676382" y="2296349"/>
            <a:ext cx="1657933" cy="15794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59413" y="686358"/>
            <a:ext cx="169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Post is pending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92170" y="2799296"/>
            <a:ext cx="1261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Admin is approved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716655" y="2799296"/>
            <a:ext cx="110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Wrong message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3"/>
            <a:endCxn id="3" idx="1"/>
          </p:cNvCxnSpPr>
          <p:nvPr/>
        </p:nvCxnSpPr>
        <p:spPr>
          <a:xfrm>
            <a:off x="8334315" y="3086058"/>
            <a:ext cx="1167128" cy="11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0"/>
            <a:endCxn id="2" idx="3"/>
          </p:cNvCxnSpPr>
          <p:nvPr/>
        </p:nvCxnSpPr>
        <p:spPr>
          <a:xfrm rot="16200000" flipV="1">
            <a:off x="8476082" y="1004540"/>
            <a:ext cx="1895561" cy="16939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8734897" y="2809043"/>
            <a:ext cx="60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4" idx="3"/>
          </p:cNvCxnSpPr>
          <p:nvPr/>
        </p:nvCxnSpPr>
        <p:spPr>
          <a:xfrm>
            <a:off x="5234707" y="903735"/>
            <a:ext cx="1239059" cy="1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304989" y="615698"/>
            <a:ext cx="572655" cy="576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2" idx="2"/>
            <a:endCxn id="4" idx="0"/>
          </p:cNvCxnSpPr>
          <p:nvPr/>
        </p:nvCxnSpPr>
        <p:spPr>
          <a:xfrm flipH="1">
            <a:off x="7505349" y="1300899"/>
            <a:ext cx="19977" cy="99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131587" y="506571"/>
            <a:ext cx="2103120" cy="7943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5140" y="571017"/>
            <a:ext cx="2079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Alumni create content</a:t>
            </a:r>
            <a:endParaRPr lang="en-US" b="1" dirty="0"/>
          </a:p>
        </p:txBody>
      </p:sp>
      <p:cxnSp>
        <p:nvCxnSpPr>
          <p:cNvPr id="16" name="Straight Arrow Connector 15"/>
          <p:cNvCxnSpPr>
            <a:stCxn id="12" idx="6"/>
            <a:endCxn id="14" idx="1"/>
          </p:cNvCxnSpPr>
          <p:nvPr/>
        </p:nvCxnSpPr>
        <p:spPr>
          <a:xfrm>
            <a:off x="1877644" y="903734"/>
            <a:ext cx="125394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471455" y="4944025"/>
            <a:ext cx="2103120" cy="79432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26868" y="5077507"/>
            <a:ext cx="207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Display content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4" idx="2"/>
          </p:cNvCxnSpPr>
          <p:nvPr/>
        </p:nvCxnSpPr>
        <p:spPr>
          <a:xfrm flipH="1">
            <a:off x="7504542" y="3875767"/>
            <a:ext cx="807" cy="400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 flipV="1">
            <a:off x="4862021" y="5322716"/>
            <a:ext cx="1609434" cy="18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100945" y="4944025"/>
            <a:ext cx="737523" cy="73449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57464" y="4209426"/>
            <a:ext cx="6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515337" y="4559182"/>
            <a:ext cx="0" cy="38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10" grpId="0"/>
      <p:bldP spid="12" grpId="0" animBg="1"/>
      <p:bldP spid="14" grpId="0" animBg="1"/>
      <p:bldP spid="15" grpId="0"/>
      <p:bldP spid="26" grpId="0" animBg="1"/>
      <p:bldP spid="27" grpId="0"/>
      <p:bldP spid="34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6606</TotalTime>
  <Words>73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2023-12-21T13:11:39Z</dcterms:created>
  <dcterms:modified xsi:type="dcterms:W3CDTF">2023-12-26T03:17:52Z</dcterms:modified>
</cp:coreProperties>
</file>