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336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463040" y="73188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/>
              <a:t>Brahma</a:t>
            </a:r>
            <a:endParaRPr/>
          </a:p>
        </p:txBody>
      </p:sp>
      <p:sp>
        <p:nvSpPr>
          <p:cNvPr id="35" name="Line 2"/>
          <p:cNvSpPr/>
          <p:nvPr/>
        </p:nvSpPr>
        <p:spPr>
          <a:xfrm flipV="1">
            <a:off x="4023359" y="1188720"/>
            <a:ext cx="2551149" cy="9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6" name="Line 3"/>
          <p:cNvSpPr/>
          <p:nvPr/>
        </p:nvSpPr>
        <p:spPr>
          <a:xfrm>
            <a:off x="8503560" y="2651760"/>
            <a:ext cx="27468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7" name="Line 4"/>
          <p:cNvSpPr/>
          <p:nvPr/>
        </p:nvSpPr>
        <p:spPr>
          <a:xfrm flipH="1" flipV="1">
            <a:off x="3749040" y="3474720"/>
            <a:ext cx="2926080" cy="1828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8" name="Line 5"/>
          <p:cNvSpPr/>
          <p:nvPr/>
        </p:nvSpPr>
        <p:spPr>
          <a:xfrm flipH="1">
            <a:off x="3749040" y="2286000"/>
            <a:ext cx="2926080" cy="10058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39" name="Line 6"/>
          <p:cNvSpPr/>
          <p:nvPr/>
        </p:nvSpPr>
        <p:spPr>
          <a:xfrm flipH="1">
            <a:off x="5760720" y="4480560"/>
            <a:ext cx="914040" cy="7315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40" name="Rectangle 7"/>
          <p:cNvSpPr/>
          <p:nvPr/>
        </p:nvSpPr>
        <p:spPr>
          <a:xfrm>
            <a:off x="1463040" y="192024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r>
              <a:rPr lang="en-US"/>
              <a:t>Main()</a:t>
            </a:r>
            <a:endParaRPr/>
          </a:p>
        </p:txBody>
      </p:sp>
      <p:sp>
        <p:nvSpPr>
          <p:cNvPr id="41" name="Rectangle 8"/>
          <p:cNvSpPr/>
          <p:nvPr/>
        </p:nvSpPr>
        <p:spPr>
          <a:xfrm>
            <a:off x="1462680" y="118872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2" name="CustomShape 9"/>
          <p:cNvSpPr/>
          <p:nvPr/>
        </p:nvSpPr>
        <p:spPr>
          <a:xfrm>
            <a:off x="6574869" y="36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/>
              <a:t>PluginCore</a:t>
            </a:r>
            <a:endParaRPr/>
          </a:p>
        </p:txBody>
      </p:sp>
      <p:sp>
        <p:nvSpPr>
          <p:cNvPr id="43" name="Rectangle 10"/>
          <p:cNvSpPr/>
          <p:nvPr/>
        </p:nvSpPr>
        <p:spPr>
          <a:xfrm>
            <a:off x="6574509" y="1188719"/>
            <a:ext cx="2560320" cy="1905318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050" dirty="0" err="1"/>
              <a:t>PluginCore</a:t>
            </a:r>
            <a:endParaRPr sz="1050" dirty="0"/>
          </a:p>
          <a:p>
            <a:r>
              <a:rPr lang="en-US" sz="1050" dirty="0"/>
              <a:t>Start</a:t>
            </a:r>
            <a:endParaRPr sz="1050" dirty="0"/>
          </a:p>
          <a:p>
            <a:r>
              <a:rPr lang="en-US" sz="1050" dirty="0"/>
              <a:t>Stop</a:t>
            </a:r>
            <a:endParaRPr sz="1050" dirty="0"/>
          </a:p>
          <a:p>
            <a:r>
              <a:rPr lang="en-US" sz="1050" dirty="0" err="1"/>
              <a:t>AddPlugin</a:t>
            </a:r>
            <a:endParaRPr sz="1050" dirty="0"/>
          </a:p>
          <a:p>
            <a:r>
              <a:rPr lang="en-US" sz="1050" dirty="0"/>
              <a:t>Remove </a:t>
            </a:r>
            <a:r>
              <a:rPr lang="en-US" sz="1050" dirty="0" smtClean="0"/>
              <a:t>Plugin</a:t>
            </a:r>
          </a:p>
          <a:p>
            <a:r>
              <a:rPr lang="en-US" sz="1050" dirty="0" err="1" smtClean="0"/>
              <a:t>addAddListener</a:t>
            </a:r>
            <a:endParaRPr lang="en-US" sz="1050" dirty="0" smtClean="0"/>
          </a:p>
          <a:p>
            <a:r>
              <a:rPr lang="en-US" sz="1050" dirty="0" err="1" smtClean="0"/>
              <a:t>addRemoveListener</a:t>
            </a:r>
            <a:endParaRPr lang="en-US" sz="1050" dirty="0" smtClean="0"/>
          </a:p>
          <a:p>
            <a:r>
              <a:rPr lang="en-US" sz="1050" dirty="0" err="1" smtClean="0"/>
              <a:t>getAddButton</a:t>
            </a:r>
            <a:endParaRPr lang="en-US" sz="1050" dirty="0" smtClean="0"/>
          </a:p>
          <a:p>
            <a:r>
              <a:rPr lang="en-US" sz="1050" dirty="0" err="1" smtClean="0"/>
              <a:t>getRemoveButton</a:t>
            </a:r>
            <a:endParaRPr lang="en-US" sz="1050" dirty="0" smtClean="0"/>
          </a:p>
          <a:p>
            <a:endParaRPr lang="en-US" sz="1050" dirty="0" smtClean="0"/>
          </a:p>
          <a:p>
            <a:endParaRPr sz="1400" dirty="0"/>
          </a:p>
        </p:txBody>
      </p:sp>
      <p:sp>
        <p:nvSpPr>
          <p:cNvPr id="44" name="Rectangle 11"/>
          <p:cNvSpPr/>
          <p:nvPr/>
        </p:nvSpPr>
        <p:spPr>
          <a:xfrm>
            <a:off x="6574509" y="45720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endParaRPr dirty="0"/>
          </a:p>
          <a:p>
            <a:endParaRPr dirty="0"/>
          </a:p>
        </p:txBody>
      </p:sp>
      <p:sp>
        <p:nvSpPr>
          <p:cNvPr id="45" name="CustomShape 12"/>
          <p:cNvSpPr/>
          <p:nvPr/>
        </p:nvSpPr>
        <p:spPr>
          <a:xfrm>
            <a:off x="1189080" y="301788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/>
              <a:t>Plugin</a:t>
            </a:r>
            <a:endParaRPr/>
          </a:p>
        </p:txBody>
      </p:sp>
      <p:sp>
        <p:nvSpPr>
          <p:cNvPr id="46" name="Rectangle 13"/>
          <p:cNvSpPr/>
          <p:nvPr/>
        </p:nvSpPr>
        <p:spPr>
          <a:xfrm>
            <a:off x="1189080" y="4206240"/>
            <a:ext cx="2560320" cy="1554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r>
              <a:rPr lang="en-US"/>
              <a:t>Plugin</a:t>
            </a:r>
            <a:endParaRPr/>
          </a:p>
          <a:p>
            <a:r>
              <a:rPr lang="en-US"/>
              <a:t>Getid</a:t>
            </a:r>
            <a:endParaRPr/>
          </a:p>
          <a:p>
            <a:r>
              <a:rPr lang="en-US"/>
              <a:t>SetId</a:t>
            </a:r>
            <a:endParaRPr/>
          </a:p>
          <a:p>
            <a:r>
              <a:rPr lang="en-US"/>
              <a:t>Layout</a:t>
            </a:r>
            <a:endParaRPr/>
          </a:p>
          <a:p>
            <a:r>
              <a:rPr lang="en-US"/>
              <a:t>Start</a:t>
            </a:r>
            <a:endParaRPr/>
          </a:p>
          <a:p>
            <a:r>
              <a:rPr lang="en-US"/>
              <a:t>Stop</a:t>
            </a:r>
            <a:endParaRPr/>
          </a:p>
        </p:txBody>
      </p:sp>
      <p:sp>
        <p:nvSpPr>
          <p:cNvPr id="47" name="Rectangle 14"/>
          <p:cNvSpPr/>
          <p:nvPr/>
        </p:nvSpPr>
        <p:spPr>
          <a:xfrm>
            <a:off x="1188720" y="347472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8" name="CustomShape 15"/>
          <p:cNvSpPr/>
          <p:nvPr/>
        </p:nvSpPr>
        <p:spPr>
          <a:xfrm>
            <a:off x="6675120" y="338364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/>
              <a:t>pluginManger</a:t>
            </a:r>
            <a:endParaRPr/>
          </a:p>
        </p:txBody>
      </p:sp>
      <p:sp>
        <p:nvSpPr>
          <p:cNvPr id="49" name="Rectangle 16"/>
          <p:cNvSpPr/>
          <p:nvPr/>
        </p:nvSpPr>
        <p:spPr>
          <a:xfrm>
            <a:off x="6675120" y="457200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r>
              <a:rPr lang="en-US" sz="1200" dirty="0" err="1"/>
              <a:t>PluginManger</a:t>
            </a:r>
            <a:endParaRPr sz="1200" dirty="0"/>
          </a:p>
          <a:p>
            <a:r>
              <a:rPr lang="en-US" sz="1200" dirty="0"/>
              <a:t>Run</a:t>
            </a:r>
            <a:endParaRPr sz="1200" dirty="0"/>
          </a:p>
          <a:p>
            <a:r>
              <a:rPr lang="en-US" sz="1200" dirty="0" err="1"/>
              <a:t>LoadBundel</a:t>
            </a:r>
            <a:endParaRPr sz="1200" dirty="0"/>
          </a:p>
          <a:p>
            <a:r>
              <a:rPr lang="en-US" sz="1200" dirty="0" err="1" smtClean="0"/>
              <a:t>UnloadBundel</a:t>
            </a:r>
            <a:endParaRPr lang="en-US" sz="1200" dirty="0" smtClean="0"/>
          </a:p>
          <a:p>
            <a:r>
              <a:rPr lang="en-US" sz="1200" dirty="0" err="1" smtClean="0"/>
              <a:t>AddListener</a:t>
            </a:r>
            <a:endParaRPr lang="en-US" sz="1200" dirty="0" smtClean="0"/>
          </a:p>
          <a:p>
            <a:r>
              <a:rPr lang="en-US" sz="1200" dirty="0" err="1" smtClean="0"/>
              <a:t>RemoveListener</a:t>
            </a:r>
            <a:endParaRPr sz="1200" dirty="0"/>
          </a:p>
        </p:txBody>
      </p:sp>
      <p:sp>
        <p:nvSpPr>
          <p:cNvPr id="50" name="Rectangle 17"/>
          <p:cNvSpPr/>
          <p:nvPr/>
        </p:nvSpPr>
        <p:spPr>
          <a:xfrm>
            <a:off x="6674760" y="384048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1" name="CustomShape 18"/>
          <p:cNvSpPr/>
          <p:nvPr/>
        </p:nvSpPr>
        <p:spPr>
          <a:xfrm>
            <a:off x="3840840" y="521208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type="triangle" w="med" len="med"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/>
              <a:t>watchDir</a:t>
            </a:r>
            <a:endParaRPr/>
          </a:p>
        </p:txBody>
      </p:sp>
      <p:sp>
        <p:nvSpPr>
          <p:cNvPr id="52" name="Rectangle 19"/>
          <p:cNvSpPr/>
          <p:nvPr/>
        </p:nvSpPr>
        <p:spPr>
          <a:xfrm>
            <a:off x="3840840" y="5943600"/>
            <a:ext cx="2560320" cy="16160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wrap="none" lIns="90000" tIns="45000" rIns="90000" bIns="45000" anchor="ctr"/>
          <a:lstStyle/>
          <a:p>
            <a:r>
              <a:rPr lang="en-US" dirty="0"/>
              <a:t>Register</a:t>
            </a:r>
            <a:endParaRPr dirty="0"/>
          </a:p>
          <a:p>
            <a:r>
              <a:rPr lang="en-US" dirty="0" err="1"/>
              <a:t>RegisterAll</a:t>
            </a:r>
            <a:endParaRPr dirty="0"/>
          </a:p>
          <a:p>
            <a:r>
              <a:rPr lang="en-US" dirty="0" err="1"/>
              <a:t>WathcDir</a:t>
            </a:r>
            <a:endParaRPr dirty="0"/>
          </a:p>
          <a:p>
            <a:r>
              <a:rPr lang="en-US" dirty="0" err="1"/>
              <a:t>ProcessEvents</a:t>
            </a:r>
            <a:endParaRPr dirty="0"/>
          </a:p>
          <a:p>
            <a:r>
              <a:rPr lang="en-US" smtClean="0"/>
              <a:t>Usage</a:t>
            </a:r>
            <a:endParaRPr dirty="0"/>
          </a:p>
        </p:txBody>
      </p:sp>
      <p:sp>
        <p:nvSpPr>
          <p:cNvPr id="53" name="Rectangle 20"/>
          <p:cNvSpPr/>
          <p:nvPr/>
        </p:nvSpPr>
        <p:spPr>
          <a:xfrm>
            <a:off x="3840480" y="5668920"/>
            <a:ext cx="2560320" cy="2746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2" name="TextBox 1"/>
          <p:cNvSpPr txBox="1"/>
          <p:nvPr/>
        </p:nvSpPr>
        <p:spPr>
          <a:xfrm>
            <a:off x="6674760" y="384048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PluginCore</a:t>
            </a:r>
            <a:r>
              <a:rPr lang="en-US" dirty="0" smtClean="0"/>
              <a:t> core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 Baro</dc:creator>
  <cp:lastModifiedBy>Brian A Baro</cp:lastModifiedBy>
  <cp:revision>1</cp:revision>
  <dcterms:modified xsi:type="dcterms:W3CDTF">2012-10-04T00:49:36Z</dcterms:modified>
</cp:coreProperties>
</file>