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4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36D-126F-4B0D-8148-7CACB5123DA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F4C5-FC83-4748-ABF8-D5C3FD9E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36D-126F-4B0D-8148-7CACB5123DA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F4C5-FC83-4748-ABF8-D5C3FD9E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1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36D-126F-4B0D-8148-7CACB5123DA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F4C5-FC83-4748-ABF8-D5C3FD9E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3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36D-126F-4B0D-8148-7CACB5123DA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F4C5-FC83-4748-ABF8-D5C3FD9E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36D-126F-4B0D-8148-7CACB5123DA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F4C5-FC83-4748-ABF8-D5C3FD9E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5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36D-126F-4B0D-8148-7CACB5123DA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F4C5-FC83-4748-ABF8-D5C3FD9E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0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36D-126F-4B0D-8148-7CACB5123DA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F4C5-FC83-4748-ABF8-D5C3FD9E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0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36D-126F-4B0D-8148-7CACB5123DA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F4C5-FC83-4748-ABF8-D5C3FD9E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8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36D-126F-4B0D-8148-7CACB5123DA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F4C5-FC83-4748-ABF8-D5C3FD9E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0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36D-126F-4B0D-8148-7CACB5123DA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F4C5-FC83-4748-ABF8-D5C3FD9E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5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36D-126F-4B0D-8148-7CACB5123DA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F4C5-FC83-4748-ABF8-D5C3FD9E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7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4736D-126F-4B0D-8148-7CACB5123DA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BF4C5-FC83-4748-ABF8-D5C3FD9E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5800" y="31242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6858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32766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51816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3276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Plugin Core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6" idx="0"/>
          </p:cNvCxnSpPr>
          <p:nvPr/>
        </p:nvCxnSpPr>
        <p:spPr>
          <a:xfrm flipH="1">
            <a:off x="1562100" y="1676400"/>
            <a:ext cx="8001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47800" y="2107168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added to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62200" y="685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Plugin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14600" y="33528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19400" y="29718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Adds plugin to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95800" y="3124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Plugin Manager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  <a:endCxn id="5" idx="3"/>
          </p:cNvCxnSpPr>
          <p:nvPr/>
        </p:nvCxnSpPr>
        <p:spPr>
          <a:xfrm flipH="1" flipV="1">
            <a:off x="4267200" y="1181100"/>
            <a:ext cx="2286000" cy="4495800"/>
          </a:xfrm>
          <a:prstGeom prst="bentConnector3">
            <a:avLst>
              <a:gd name="adj1" fmla="val -1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81600" y="914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Monitors 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7" idx="0"/>
          </p:cNvCxnSpPr>
          <p:nvPr/>
        </p:nvCxnSpPr>
        <p:spPr>
          <a:xfrm flipV="1">
            <a:off x="5600700" y="41148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514600" y="41148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0" y="4191000"/>
            <a:ext cx="16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Loads plugin </a:t>
            </a:r>
            <a:r>
              <a:rPr lang="en-US" sz="1400" dirty="0" smtClean="0"/>
              <a:t>and provides listeners for adding and removing plugins to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143500" y="46482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48200" y="5181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WatchDir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2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A Baro</dc:creator>
  <cp:lastModifiedBy>Brian A Baro</cp:lastModifiedBy>
  <cp:revision>2</cp:revision>
  <dcterms:created xsi:type="dcterms:W3CDTF">2012-09-21T18:27:00Z</dcterms:created>
  <dcterms:modified xsi:type="dcterms:W3CDTF">2012-10-04T01:02:18Z</dcterms:modified>
</cp:coreProperties>
</file>