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60000" y="540000"/>
            <a:ext cx="2879640" cy="1259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Brahma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4500000" y="900000"/>
            <a:ext cx="3419640" cy="1259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pluginCore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720000" y="3240000"/>
            <a:ext cx="3059640" cy="1439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pluginManager</a:t>
            </a:r>
            <a:endParaRPr/>
          </a:p>
        </p:txBody>
      </p:sp>
      <p:sp>
        <p:nvSpPr>
          <p:cNvPr id="37" name="CustomShape 4"/>
          <p:cNvSpPr/>
          <p:nvPr/>
        </p:nvSpPr>
        <p:spPr>
          <a:xfrm>
            <a:off x="5040000" y="5220000"/>
            <a:ext cx="3419640" cy="1439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txBody>
          <a:bodyPr anchor="ctr" anchorCtr="1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WatchDir</a:t>
            </a:r>
            <a:endParaRPr/>
          </a:p>
        </p:txBody>
      </p:sp>
      <p:sp>
        <p:nvSpPr>
          <p:cNvPr id="38" name="CustomShape 5"/>
          <p:cNvSpPr/>
          <p:nvPr/>
        </p:nvSpPr>
        <p:spPr>
          <a:xfrm>
            <a:off x="3587040" y="900000"/>
            <a:ext cx="928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creates</a:t>
            </a:r>
            <a:endParaRPr/>
          </a:p>
        </p:txBody>
      </p:sp>
      <p:sp>
        <p:nvSpPr>
          <p:cNvPr id="39" name="CustomShape 6"/>
          <p:cNvSpPr/>
          <p:nvPr/>
        </p:nvSpPr>
        <p:spPr>
          <a:xfrm>
            <a:off x="2130840" y="2173320"/>
            <a:ext cx="928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creates</a:t>
            </a:r>
            <a:endParaRPr/>
          </a:p>
        </p:txBody>
      </p:sp>
      <p:sp>
        <p:nvSpPr>
          <p:cNvPr id="40" name="CustomShape 7"/>
          <p:cNvSpPr/>
          <p:nvPr/>
        </p:nvSpPr>
        <p:spPr>
          <a:xfrm>
            <a:off x="0" y="0"/>
            <a:ext cx="-11796840" cy="-1179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1" name="CustomShape 8"/>
          <p:cNvSpPr/>
          <p:nvPr/>
        </p:nvSpPr>
        <p:spPr>
          <a:xfrm>
            <a:off x="0" y="0"/>
            <a:ext cx="-11796840" cy="-1179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2" name="CustomShape 9"/>
          <p:cNvSpPr/>
          <p:nvPr/>
        </p:nvSpPr>
        <p:spPr>
          <a:xfrm>
            <a:off x="0" y="0"/>
            <a:ext cx="-11796840" cy="-1179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CustomShape 10"/>
          <p:cNvSpPr/>
          <p:nvPr/>
        </p:nvSpPr>
        <p:spPr>
          <a:xfrm>
            <a:off x="4140000" y="2713320"/>
            <a:ext cx="4046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Contains and tells to update plugins to</a:t>
            </a:r>
            <a:endParaRPr/>
          </a:p>
        </p:txBody>
      </p:sp>
      <p:sp>
        <p:nvSpPr>
          <p:cNvPr id="44" name="CustomShape 11"/>
          <p:cNvSpPr/>
          <p:nvPr/>
        </p:nvSpPr>
        <p:spPr>
          <a:xfrm>
            <a:off x="0" y="0"/>
            <a:ext cx="-11796840" cy="-117968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CustomShape 12"/>
          <p:cNvSpPr/>
          <p:nvPr/>
        </p:nvSpPr>
        <p:spPr>
          <a:xfrm>
            <a:off x="4320000" y="4320000"/>
            <a:ext cx="20138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Get's plugins from</a:t>
            </a:r>
            <a:endParaRPr/>
          </a:p>
        </p:txBody>
      </p:sp>
      <p:cxnSp>
        <p:nvCxnSpPr>
          <p:cNvPr id="46" name="Line 13"/>
          <p:cNvCxnSpPr>
            <a:stCxn id="34" idx="2"/>
            <a:endCxn id="36" idx="0"/>
          </p:cNvCxnSpPr>
          <p:nvPr/>
        </p:nvCxnSpPr>
        <p:spPr>
          <xfrm>
            <a:off x="1799640" y="1799640"/>
            <a:ext cx="450360" cy="144072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7" name="Line 14"/>
          <p:cNvCxnSpPr>
            <a:stCxn id="34" idx="3"/>
            <a:endCxn id="35" idx="1"/>
          </p:cNvCxnSpPr>
          <p:nvPr/>
        </p:nvCxnSpPr>
        <p:spPr>
          <xfrm>
            <a:off x="3239640" y="1169640"/>
            <a:ext cx="1260720" cy="36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" name="Line 15"/>
          <p:cNvCxnSpPr>
            <a:stCxn id="36" idx="3"/>
            <a:endCxn id="35" idx="1"/>
          </p:cNvCxnSpPr>
          <p:nvPr/>
        </p:nvCxnSpPr>
        <p:spPr>
          <xfrm flipH="1">
            <a:off x="3779640" y="1529640"/>
            <a:ext cx="720720" cy="243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6"/>
          <p:cNvCxnSpPr>
            <a:stCxn id="36" idx="3"/>
            <a:endCxn id="37" idx="1"/>
          </p:cNvCxnSpPr>
          <p:nvPr/>
        </p:nvCxnSpPr>
        <p:spPr>
          <xfrm>
            <a:off x="3779640" y="3959640"/>
            <a:ext cx="1260720" cy="1980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