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7040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8870400" cy="4384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14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43840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9000" y="40582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49000" y="1768680"/>
            <a:ext cx="43282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280"/>
            <a:ext cx="8869680" cy="20908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8870400" cy="43840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1463040" y="731880"/>
            <a:ext cx="2559960" cy="45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  <a:tailEnd len="med" type="triangle" w="med"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/>
              <a:t>Brahma</a:t>
            </a:r>
            <a:endParaRPr/>
          </a:p>
        </p:txBody>
      </p:sp>
      <p:sp>
        <p:nvSpPr>
          <p:cNvPr id="35" name="Line 2"/>
          <p:cNvSpPr/>
          <p:nvPr/>
        </p:nvSpPr>
        <p:spPr>
          <a:xfrm>
            <a:off x="4023360" y="1280160"/>
            <a:ext cx="201168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6" name="Line 3"/>
          <p:cNvSpPr/>
          <p:nvPr/>
        </p:nvSpPr>
        <p:spPr>
          <a:xfrm>
            <a:off x="8503560" y="2651760"/>
            <a:ext cx="27468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7" name="Line 4"/>
          <p:cNvSpPr/>
          <p:nvPr/>
        </p:nvSpPr>
        <p:spPr>
          <a:xfrm flipH="1" flipV="1">
            <a:off x="3749040" y="3474720"/>
            <a:ext cx="292608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8" name="Line 5"/>
          <p:cNvSpPr/>
          <p:nvPr/>
        </p:nvSpPr>
        <p:spPr>
          <a:xfrm flipH="1">
            <a:off x="3749040" y="2286000"/>
            <a:ext cx="2926080" cy="10058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39" name="Line 6"/>
          <p:cNvSpPr/>
          <p:nvPr/>
        </p:nvSpPr>
        <p:spPr>
          <a:xfrm flipH="1">
            <a:off x="5760720" y="4480560"/>
            <a:ext cx="83556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40" name="Rectangle 7"/>
          <p:cNvSpPr/>
          <p:nvPr/>
        </p:nvSpPr>
        <p:spPr>
          <a:xfrm>
            <a:off x="1463040" y="1920240"/>
            <a:ext cx="256032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Main()</a:t>
            </a:r>
            <a:endParaRPr/>
          </a:p>
        </p:txBody>
      </p:sp>
      <p:sp>
        <p:nvSpPr>
          <p:cNvPr id="41" name="Rectangle 8"/>
          <p:cNvSpPr/>
          <p:nvPr/>
        </p:nvSpPr>
        <p:spPr>
          <a:xfrm>
            <a:off x="1462680" y="1188720"/>
            <a:ext cx="256032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2" name="CustomShape 9"/>
          <p:cNvSpPr/>
          <p:nvPr/>
        </p:nvSpPr>
        <p:spPr>
          <a:xfrm>
            <a:off x="5943600" y="366120"/>
            <a:ext cx="2559960" cy="45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  <a:tailEnd len="med" type="triangle" w="med"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/>
              <a:t>PluginCore</a:t>
            </a:r>
            <a:endParaRPr/>
          </a:p>
        </p:txBody>
      </p:sp>
      <p:sp>
        <p:nvSpPr>
          <p:cNvPr id="43" name="Rectangle 10"/>
          <p:cNvSpPr/>
          <p:nvPr/>
        </p:nvSpPr>
        <p:spPr>
          <a:xfrm>
            <a:off x="5943240" y="1554480"/>
            <a:ext cx="2560320" cy="14630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PluginCore</a:t>
            </a:r>
            <a:endParaRPr/>
          </a:p>
          <a:p>
            <a:r>
              <a:rPr lang="en-US"/>
              <a:t>Start</a:t>
            </a:r>
            <a:endParaRPr/>
          </a:p>
          <a:p>
            <a:r>
              <a:rPr lang="en-US"/>
              <a:t>Stop</a:t>
            </a:r>
            <a:endParaRPr/>
          </a:p>
          <a:p>
            <a:r>
              <a:rPr lang="en-US"/>
              <a:t>AddPlugin</a:t>
            </a:r>
            <a:endParaRPr/>
          </a:p>
          <a:p>
            <a:r>
              <a:rPr lang="en-US"/>
              <a:t>Remove Plugin</a:t>
            </a:r>
            <a:endParaRPr/>
          </a:p>
        </p:txBody>
      </p:sp>
      <p:sp>
        <p:nvSpPr>
          <p:cNvPr id="44" name="Rectangle 11"/>
          <p:cNvSpPr/>
          <p:nvPr/>
        </p:nvSpPr>
        <p:spPr>
          <a:xfrm>
            <a:off x="5943240" y="822960"/>
            <a:ext cx="256032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 sz="1200">
                <a:solidFill>
                  <a:srgbClr val="000000"/>
                </a:solidFill>
                <a:latin typeface="Arial"/>
                <a:ea typeface="Consolas"/>
              </a:rPr>
              <a:t>PluginManager </a:t>
            </a:r>
            <a:r>
              <a:rPr lang="en-US" sz="1200">
                <a:solidFill>
                  <a:srgbClr val="0000c0"/>
                </a:solidFill>
                <a:latin typeface="Arial"/>
                <a:ea typeface="Consolas"/>
              </a:rPr>
              <a:t>pluginManager</a:t>
            </a:r>
            <a:endParaRPr/>
          </a:p>
          <a:p>
            <a:endParaRPr/>
          </a:p>
        </p:txBody>
      </p:sp>
      <p:sp>
        <p:nvSpPr>
          <p:cNvPr id="45" name="CustomShape 12"/>
          <p:cNvSpPr/>
          <p:nvPr/>
        </p:nvSpPr>
        <p:spPr>
          <a:xfrm>
            <a:off x="1189080" y="3017880"/>
            <a:ext cx="2559960" cy="45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  <a:tailEnd len="med" type="triangle" w="med"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/>
              <a:t>Plugin</a:t>
            </a:r>
            <a:endParaRPr/>
          </a:p>
        </p:txBody>
      </p:sp>
      <p:sp>
        <p:nvSpPr>
          <p:cNvPr id="46" name="Rectangle 13"/>
          <p:cNvSpPr/>
          <p:nvPr/>
        </p:nvSpPr>
        <p:spPr>
          <a:xfrm>
            <a:off x="1189080" y="4206240"/>
            <a:ext cx="2560320" cy="15544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Plugin</a:t>
            </a:r>
            <a:endParaRPr/>
          </a:p>
          <a:p>
            <a:r>
              <a:rPr lang="en-US"/>
              <a:t>Getid</a:t>
            </a:r>
            <a:endParaRPr/>
          </a:p>
          <a:p>
            <a:r>
              <a:rPr lang="en-US"/>
              <a:t>SetId</a:t>
            </a:r>
            <a:endParaRPr/>
          </a:p>
          <a:p>
            <a:r>
              <a:rPr lang="en-US"/>
              <a:t>Layout</a:t>
            </a:r>
            <a:endParaRPr/>
          </a:p>
          <a:p>
            <a:r>
              <a:rPr lang="en-US"/>
              <a:t>Start</a:t>
            </a:r>
            <a:endParaRPr/>
          </a:p>
          <a:p>
            <a:r>
              <a:rPr lang="en-US"/>
              <a:t>Stop</a:t>
            </a:r>
            <a:endParaRPr/>
          </a:p>
        </p:txBody>
      </p:sp>
      <p:sp>
        <p:nvSpPr>
          <p:cNvPr id="47" name="Rectangle 14"/>
          <p:cNvSpPr/>
          <p:nvPr/>
        </p:nvSpPr>
        <p:spPr>
          <a:xfrm>
            <a:off x="1188720" y="3474720"/>
            <a:ext cx="256032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48" name="CustomShape 15"/>
          <p:cNvSpPr/>
          <p:nvPr/>
        </p:nvSpPr>
        <p:spPr>
          <a:xfrm>
            <a:off x="6675120" y="3383640"/>
            <a:ext cx="2559960" cy="45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  <a:tailEnd len="med" type="triangle" w="med"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/>
              <a:t>pluginManger</a:t>
            </a:r>
            <a:endParaRPr/>
          </a:p>
        </p:txBody>
      </p:sp>
      <p:sp>
        <p:nvSpPr>
          <p:cNvPr id="49" name="Rectangle 16"/>
          <p:cNvSpPr/>
          <p:nvPr/>
        </p:nvSpPr>
        <p:spPr>
          <a:xfrm>
            <a:off x="6675120" y="4572000"/>
            <a:ext cx="2560320" cy="11887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PluginManger</a:t>
            </a:r>
            <a:endParaRPr/>
          </a:p>
          <a:p>
            <a:r>
              <a:rPr lang="en-US"/>
              <a:t>Run</a:t>
            </a:r>
            <a:endParaRPr/>
          </a:p>
          <a:p>
            <a:r>
              <a:rPr lang="en-US"/>
              <a:t>LoadBundel</a:t>
            </a:r>
            <a:endParaRPr/>
          </a:p>
          <a:p>
            <a:r>
              <a:rPr lang="en-US"/>
              <a:t>UnloadBundel</a:t>
            </a:r>
            <a:endParaRPr/>
          </a:p>
        </p:txBody>
      </p:sp>
      <p:sp>
        <p:nvSpPr>
          <p:cNvPr id="50" name="Rectangle 17"/>
          <p:cNvSpPr/>
          <p:nvPr/>
        </p:nvSpPr>
        <p:spPr>
          <a:xfrm>
            <a:off x="6674760" y="3840480"/>
            <a:ext cx="2560320" cy="73152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  <p:sp>
        <p:nvSpPr>
          <p:cNvPr id="51" name="CustomShape 18"/>
          <p:cNvSpPr/>
          <p:nvPr/>
        </p:nvSpPr>
        <p:spPr>
          <a:xfrm>
            <a:off x="3840840" y="5212080"/>
            <a:ext cx="2559960" cy="4568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  <a:tailEnd len="med" type="triangle" w="med"/>
          </a:ln>
        </p:spPr>
        <p:txBody>
          <a:bodyPr anchor="ctr" bIns="45000" lIns="90000" rIns="90000" tIns="45000" wrap="none"/>
          <a:p>
            <a:pPr>
              <a:lnSpc>
                <a:spcPct val="100000"/>
              </a:lnSpc>
            </a:pPr>
            <a:r>
              <a:rPr lang="en-US"/>
              <a:t>watchDir</a:t>
            </a:r>
            <a:endParaRPr/>
          </a:p>
        </p:txBody>
      </p:sp>
      <p:sp>
        <p:nvSpPr>
          <p:cNvPr id="52" name="Rectangle 19"/>
          <p:cNvSpPr/>
          <p:nvPr/>
        </p:nvSpPr>
        <p:spPr>
          <a:xfrm>
            <a:off x="3840840" y="5943600"/>
            <a:ext cx="2560320" cy="161604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  <p:txBody>
          <a:bodyPr anchor="ctr" bIns="45000" lIns="90000" rIns="90000" tIns="45000" wrap="none"/>
          <a:p>
            <a:r>
              <a:rPr lang="en-US"/>
              <a:t>Register</a:t>
            </a:r>
            <a:endParaRPr/>
          </a:p>
          <a:p>
            <a:r>
              <a:rPr lang="en-US"/>
              <a:t>RegisterAll</a:t>
            </a:r>
            <a:endParaRPr/>
          </a:p>
          <a:p>
            <a:r>
              <a:rPr lang="en-US"/>
              <a:t>WathcDir</a:t>
            </a:r>
            <a:endParaRPr/>
          </a:p>
          <a:p>
            <a:r>
              <a:rPr lang="en-US"/>
              <a:t>ProcessEvents</a:t>
            </a:r>
            <a:endParaRPr/>
          </a:p>
          <a:p>
            <a:r>
              <a:rPr lang="en-US"/>
              <a:t>Usage</a:t>
            </a:r>
            <a:endParaRPr/>
          </a:p>
          <a:p>
            <a:r>
              <a:rPr lang="en-US"/>
              <a:t>Main()</a:t>
            </a:r>
            <a:endParaRPr/>
          </a:p>
        </p:txBody>
      </p:sp>
      <p:sp>
        <p:nvSpPr>
          <p:cNvPr id="53" name="Rectangle 20"/>
          <p:cNvSpPr/>
          <p:nvPr/>
        </p:nvSpPr>
        <p:spPr>
          <a:xfrm>
            <a:off x="3840480" y="5668920"/>
            <a:ext cx="2560320" cy="274680"/>
          </a:xfrm>
          <a:prstGeom prst="rect">
            <a:avLst/>
          </a:prstGeom>
          <a:solidFill>
            <a:srgbClr val="cfe7f5"/>
          </a:solidFill>
          <a:ln>
            <a:solidFill>
              <a:srgbClr val="808080"/>
            </a:solidFill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