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34" name="CustomShape 1"/><p:cNvSpPr/><p:nvPr/></p:nvSpPr><p:spPr><a:xfrm><a:off x="5669640" y="4846320"/><a:ext cx="2559240" cy="1187640"/></a:xfrm><a:prstGeom prst="rect"><a:avLst></a:avLst></a:prstGeom><a:solidFill><a:srgbClr val="cfe7f5"/></a:solidFill><a:ln><a:solidFill><a:srgbClr val="808080"/></a:solidFill><a:tailEnd len="med" type="triangle" w="med"/></a:ln></p:spPr><p:txBody><a:bodyPr anchor="ctr" bIns="45000" lIns="90000" rIns="90000" tIns="45000" wrap="none"/><a:p><a:pPr algn="ctr"><a:lnSpc><a:spcPct val="100000"/></a:lnSpc></a:pPr><a:r><a:rPr lang="en-US"></a:rPr><a:t>Brahma</a:t></a:r><a:endParaRPr/></a:p></p:txBody></p:sp><p:sp><p:nvSpPr><p:cNvPr id="35" name="CustomShape 2"/><p:cNvSpPr/><p:nvPr/></p:nvSpPr><p:spPr><a:xfrm><a:off x="3840480" y="640440"/><a:ext cx="2559240" cy="1187640"/></a:xfrm><a:prstGeom prst="rect"><a:avLst></a:avLst></a:prstGeom><a:solidFill><a:srgbClr val="cfe7f5"/></a:solidFill><a:ln><a:solidFill><a:srgbClr val="808080"/></a:solidFill><a:tailEnd len="med" type="triangle" w="med"/></a:ln></p:spPr><p:txBody><a:bodyPr anchor="ctr" bIns="45000" lIns="90000" rIns="90000" tIns="45000" wrap="none"/><a:p><a:pPr algn="ctr"><a:lnSpc><a:spcPct val="100000"/></a:lnSpc></a:pPr><a:r><a:rPr lang="en-US"></a:rPr><a:t>PluginCore</a:t></a:r><a:endParaRPr/></a:p></p:txBody></p:sp><p:sp><p:nvSpPr><p:cNvPr id="36" name="CustomShape 3"/><p:cNvSpPr/><p:nvPr/></p:nvSpPr><p:spPr><a:xfrm><a:off x="914760" y="3566520"/><a:ext cx="2559240" cy="1187640"/></a:xfrm><a:prstGeom prst="rect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a:lnSpc><a:spcPct val="100000"/></a:lnSpc></a:pPr><a:r><a:rPr lang="en-US"></a:rPr><a:t>Plugin</a:t></a:r><a:endParaRPr/></a:p></p:txBody></p:sp><p:sp><p:nvSpPr><p:cNvPr id="37" name="CustomShape 4"/><p:cNvSpPr/><p:nvPr/></p:nvSpPr><p:spPr><a:xfrm><a:off x="5669640" y="3566520"/><a:ext cx="2559240" cy="1187640"/></a:xfrm><a:prstGeom prst="rect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a:lnSpc><a:spcPct val="100000"/></a:lnSpc></a:pPr><a:r><a:rPr lang="en-US"></a:rPr><a:t>PluginManager</a:t></a:r><a:endParaRPr/></a:p></p:txBody></p:sp><p:sp><p:nvSpPr><p:cNvPr id="38" name="CustomShape 5"/><p:cNvSpPr/><p:nvPr/></p:nvSpPr><p:spPr><a:xfrm><a:off x="914760" y="4937760"/><a:ext cx="2559240" cy="1187640"/></a:xfrm><a:prstGeom prst="rect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a:lnSpc><a:spcPct val="100000"/></a:lnSpc></a:pPr><a:r><a:rPr lang="en-US"></a:rPr><a:t>WatchDir</a:t></a:r><a:endParaRPr/></a:p></p:txBody></p:sp><p:sp><p:nvSpPr><p:cNvPr id="39" name="CustomShape 6"/><p:cNvSpPr/><p:nvPr/></p:nvSpPr><p:spPr><a:xfrm><a:off x="457200" y="548640"/><a:ext cx="8046000" cy="1828080"/></a:xfrm><a:prstGeom prst="rect"><a:avLst></a:avLst></a:prstGeom><a:ln><a:solidFill><a:srgbClr val="000000"/></a:solidFill></a:ln></p:spPr></p:sp><p:sp><p:nvSpPr><p:cNvPr id="40" name="CustomShape 7"/><p:cNvSpPr/><p:nvPr/></p:nvSpPr><p:spPr><a:xfrm><a:off x="640080" y="3383280"/><a:ext cx="3291120" cy="3291120"/></a:xfrm><a:prstGeom prst="rect"><a:avLst></a:avLst></a:prstGeom><a:ln><a:solidFill><a:srgbClr val="000000"/></a:solidFill></a:ln></p:spPr></p:sp><p:sp><p:nvSpPr><p:cNvPr id="41" name="CustomShape 8"/><p:cNvSpPr/><p:nvPr/></p:nvSpPr><p:spPr><a:xfrm><a:off x="5486400" y="3291840"/><a:ext cx="3291120" cy="3291120"/></a:xfrm><a:prstGeom prst="rect"><a:avLst></a:avLst></a:prstGeom><a:ln><a:solidFill><a:srgbClr val="000000"/></a:solidFill></a:ln></p:spPr></p:sp><p:sp><p:nvSpPr><p:cNvPr id="42" name="CustomShape 9"/><p:cNvSpPr/><p:nvPr/></p:nvSpPr><p:spPr><a:xfrm><a:off x="1097280" y="6328440"/><a:ext cx="800280" cy="345960"/></a:xfrm><a:prstGeom prst="rect"><a:avLst></a:avLst></a:prstGeom></p:spPr><p:txBody><a:bodyPr bIns="45000" lIns="90000" rIns="90000" tIns="45000" wrap="none"/><a:p><a:r><a:rPr lang="en-US"></a:rPr><a:t>Model</a:t></a:r><a:endParaRPr/></a:p></p:txBody></p:sp><p:sp><p:nvSpPr><p:cNvPr id="43" name="CustomShape 10"/><p:cNvSpPr/><p:nvPr/></p:nvSpPr><p:spPr><a:xfrm><a:off x="6217920" y="6145560"/><a:ext cx="1117440" cy="345960"/></a:xfrm><a:prstGeom prst="rect"><a:avLst></a:avLst></a:prstGeom></p:spPr><p:txBody><a:bodyPr bIns="45000" lIns="90000" rIns="90000" tIns="45000" wrap="none"/><a:p><a:r><a:rPr lang="en-US"></a:rPr><a:t>controller</a:t></a:r><a:endParaRPr/></a:p></p:txBody></p:sp><p:sp><p:nvSpPr><p:cNvPr id="44" name="CustomShape 11"/><p:cNvSpPr/><p:nvPr/></p:nvSpPr><p:spPr><a:xfrm><a:off x="4114800" y="2011680"/><a:ext cx="1828080" cy="345960"/></a:xfrm><a:prstGeom prst="rect"><a:avLst></a:avLst></a:prstGeom></p:spPr><p:txBody><a:bodyPr bIns="45000" lIns="90000" rIns="90000" tIns="45000" wrap="none"/><a:p><a:r><a:rPr lang="en-US"></a:rPr><a:t>view</a:t></a:r><a:endParaRPr/></a:p></p:txBody></p:sp><p:cxnSp><p:nvCxnSpPr><p:cNvPr id="45" name="Line 12"/><p:cNvCxnSpPr><a:stCxn id="39" idx="3"/><a:endCxn id="40" idx="0"/></p:cNvCxnSpPr><p:nvPr/></p:nvCxnSpPr><p:spPr><1pic:xfrm><a:off x="2285640" y="2376720"/><a:ext cx="2194920" cy="1006920"/></1pic:xfrm><a:prstGeom prst="straightConnector1"><a:avLst/></a:prstGeom><a:ln><a:solidFill><a:srgbClr val="000000"/></a:solidFill><a:headEnd len="med" type="triangle" w="med"/><a:tailEnd len="med" type="triangle" w="med"/></a:ln></p:spPr></p:cxnSp><p:cxnSp><p:nvCxnSpPr><p:cNvPr id="46" name="Line 13"/><p:cNvCxnSpPr><a:stCxn id="39" idx="1"/><a:endCxn id="41" idx="0"/></p:cNvCxnSpPr><p:nvPr/></p:nvCxnSpPr><p:spPr><1pic:xfrm><a:off x="7131960" y="1462680"/><a:ext cx="1371600" cy="1829520"/></1pic:xfrm><a:prstGeom prst="straightConnector1"><a:avLst/></a:prstGeom><a:ln><a:solidFill><a:srgbClr val="000000"/></a:solidFill><a:headEnd len="med" type="triangle" w="med"/><a:tailEnd len="med" type="triangle" w="med"/></a:ln></p:spPr></p:cxnSp><p:cxnSp><p:nvCxnSpPr><p:cNvPr id="47" name="Line 14"/><p:cNvCxnSpPr><a:stCxn id="40" idx="1"/><a:endCxn id="41" idx="0"/></p:cNvCxnSpPr><p:nvPr/></p:nvCxnSpPr><p:spPr><xfrm flipH="1"><a:off x="3931200" y="4937400"/><a:ext cx="1555560" cy="91800"/></xfrm><a:prstGeom prst="straightConnector1"><a:avLst/></a:prstGeom><a:ln><a:solidFill><a:srgbClr val="000000"/></a:solidFill><a:headEnd len="med" type="triangle" w="med"/><a:tailEnd len="med" type="triangle" w="med"/></a:ln></p:spPr></p:cxnSp></p:spTree></p:cSld><p:timing><p:tnLst><p:par><p:cTn dur="indefinite" id="1" nodeType="tmRoot" restart="never"><p:childTnLst><p:seq><p:cTn id="2" nodeType="mainSeq"><p:childTnLst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