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0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736D-126F-4B0D-8148-7CACB5123DA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800" y="31242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6858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2766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1816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276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 Core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1562100" y="1676400"/>
            <a:ext cx="8001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2107168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added 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68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14600" y="33528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9400" y="29718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Adds plugin to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3124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 Manager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  <a:endCxn id="5" idx="3"/>
          </p:cNvCxnSpPr>
          <p:nvPr/>
        </p:nvCxnSpPr>
        <p:spPr>
          <a:xfrm flipH="1" flipV="1">
            <a:off x="4267200" y="1181100"/>
            <a:ext cx="2286000" cy="4495800"/>
          </a:xfrm>
          <a:prstGeom prst="bentConnector3">
            <a:avLst>
              <a:gd name="adj1" fmla="val -1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914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Monitors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0"/>
          </p:cNvCxnSpPr>
          <p:nvPr/>
        </p:nvCxnSpPr>
        <p:spPr>
          <a:xfrm flipV="1">
            <a:off x="5600700" y="4114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14600" y="41148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0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Loads plugin to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43500" y="46482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82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WatchDir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2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 Baro</dc:creator>
  <cp:lastModifiedBy>Brian A Baro</cp:lastModifiedBy>
  <cp:revision>1</cp:revision>
  <dcterms:created xsi:type="dcterms:W3CDTF">2012-09-21T18:27:00Z</dcterms:created>
  <dcterms:modified xsi:type="dcterms:W3CDTF">2012-09-21T18:32:52Z</dcterms:modified>
</cp:coreProperties>
</file>