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E1F191E1-91B1-4161-A1D1-C1519111412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"/>
          <p:cNvSpPr/>
          <p:nvPr/>
        </p:nvSpPr>
        <p:spPr>
          <a:xfrm>
            <a:off x="1463040" y="731520"/>
            <a:ext cx="2560320" cy="11887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  <a:tailEnd len="med" type="triangle" w="med"/>
          </a:ln>
        </p:spPr>
        <p:txBody>
          <a:bodyPr anchor="ctr" bIns="45000" lIns="90000" rIns="90000" tIns="45000" wrap="none"/>
          <a:p>
            <a:pPr algn="ctr"/>
            <a:r>
              <a:rPr lang="en-US"/>
              <a:t>Brahma</a:t>
            </a:r>
            <a:endParaRPr/>
          </a:p>
        </p:txBody>
      </p:sp>
      <p:sp>
        <p:nvSpPr>
          <p:cNvPr id="38" name="Rectangle 2"/>
          <p:cNvSpPr/>
          <p:nvPr/>
        </p:nvSpPr>
        <p:spPr>
          <a:xfrm>
            <a:off x="6035040" y="731520"/>
            <a:ext cx="2560320" cy="11887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  <a:tailEnd len="med" type="triangle" w="med"/>
          </a:ln>
        </p:spPr>
        <p:txBody>
          <a:bodyPr anchor="ctr" bIns="45000" lIns="90000" rIns="90000" tIns="45000" wrap="none"/>
          <a:p>
            <a:pPr algn="ctr"/>
            <a:r>
              <a:rPr lang="en-US"/>
              <a:t>PluginCore</a:t>
            </a:r>
            <a:endParaRPr/>
          </a:p>
        </p:txBody>
      </p:sp>
      <p:sp>
        <p:nvSpPr>
          <p:cNvPr id="39" name="Rectangle 3"/>
          <p:cNvSpPr/>
          <p:nvPr/>
        </p:nvSpPr>
        <p:spPr>
          <a:xfrm>
            <a:off x="1188720" y="2926080"/>
            <a:ext cx="2560320" cy="11887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Plugin</a:t>
            </a:r>
            <a:endParaRPr/>
          </a:p>
        </p:txBody>
      </p:sp>
      <p:sp>
        <p:nvSpPr>
          <p:cNvPr id="40" name="Rectangle 4"/>
          <p:cNvSpPr/>
          <p:nvPr/>
        </p:nvSpPr>
        <p:spPr>
          <a:xfrm>
            <a:off x="6492240" y="3017520"/>
            <a:ext cx="2560320" cy="11887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PluginManager</a:t>
            </a:r>
            <a:endParaRPr/>
          </a:p>
        </p:txBody>
      </p:sp>
      <p:sp>
        <p:nvSpPr>
          <p:cNvPr id="41" name="Rectangle 5"/>
          <p:cNvSpPr/>
          <p:nvPr/>
        </p:nvSpPr>
        <p:spPr>
          <a:xfrm>
            <a:off x="4023360" y="5212080"/>
            <a:ext cx="2560320" cy="11887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WatchDir</a:t>
            </a:r>
            <a:endParaRPr/>
          </a:p>
        </p:txBody>
      </p:sp>
      <p:sp>
        <p:nvSpPr>
          <p:cNvPr id="42" name="Line 6"/>
          <p:cNvSpPr/>
          <p:nvPr/>
        </p:nvSpPr>
        <p:spPr>
          <a:xfrm>
            <a:off x="4023360" y="1280160"/>
            <a:ext cx="20116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3" name="Line 7"/>
          <p:cNvSpPr/>
          <p:nvPr/>
        </p:nvSpPr>
        <p:spPr>
          <a:xfrm>
            <a:off x="7863840" y="1920240"/>
            <a:ext cx="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4" name="Line 8"/>
          <p:cNvSpPr/>
          <p:nvPr/>
        </p:nvSpPr>
        <p:spPr>
          <a:xfrm flipH="1" flipV="1">
            <a:off x="3749040" y="3474720"/>
            <a:ext cx="274320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5" name="Line 9"/>
          <p:cNvSpPr/>
          <p:nvPr/>
        </p:nvSpPr>
        <p:spPr>
          <a:xfrm flipH="1">
            <a:off x="3749040" y="1920240"/>
            <a:ext cx="3291840" cy="1371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6" name="Line 10"/>
          <p:cNvSpPr/>
          <p:nvPr/>
        </p:nvSpPr>
        <p:spPr>
          <a:xfrm flipH="1">
            <a:off x="5760720" y="4206240"/>
            <a:ext cx="118872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